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4"/>
  </p:sldMasterIdLst>
  <p:notesMasterIdLst>
    <p:notesMasterId r:id="rId23"/>
  </p:notesMasterIdLst>
  <p:sldIdLst>
    <p:sldId id="256" r:id="rId5"/>
    <p:sldId id="257" r:id="rId6"/>
    <p:sldId id="277" r:id="rId7"/>
    <p:sldId id="258" r:id="rId8"/>
    <p:sldId id="259" r:id="rId9"/>
    <p:sldId id="260" r:id="rId10"/>
    <p:sldId id="283" r:id="rId11"/>
    <p:sldId id="261" r:id="rId12"/>
    <p:sldId id="263" r:id="rId13"/>
    <p:sldId id="267" r:id="rId14"/>
    <p:sldId id="280" r:id="rId15"/>
    <p:sldId id="284" r:id="rId16"/>
    <p:sldId id="269" r:id="rId17"/>
    <p:sldId id="279" r:id="rId18"/>
    <p:sldId id="270" r:id="rId19"/>
    <p:sldId id="272" r:id="rId20"/>
    <p:sldId id="276" r:id="rId21"/>
    <p:sldId id="27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754B6-DA4F-2D48-CE85-AFA9C0461433}" v="1" dt="2024-04-19T12:44:50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Verhoef" userId="S::un0121919@windesheim.nl::1c7d65a7-9b24-4eab-bb50-67ec334e7bd0" providerId="AD" clId="Web-{3D9D1D77-F604-D0A2-860A-9EEF7592C292}"/>
    <pc:docChg chg="modSld">
      <pc:chgData name="Chris Verhoef" userId="S::un0121919@windesheim.nl::1c7d65a7-9b24-4eab-bb50-67ec334e7bd0" providerId="AD" clId="Web-{3D9D1D77-F604-D0A2-860A-9EEF7592C292}" dt="2024-04-17T10:27:50.105" v="34" actId="20577"/>
      <pc:docMkLst>
        <pc:docMk/>
      </pc:docMkLst>
      <pc:sldChg chg="modSp">
        <pc:chgData name="Chris Verhoef" userId="S::un0121919@windesheim.nl::1c7d65a7-9b24-4eab-bb50-67ec334e7bd0" providerId="AD" clId="Web-{3D9D1D77-F604-D0A2-860A-9EEF7592C292}" dt="2024-04-17T10:27:50.105" v="34" actId="20577"/>
        <pc:sldMkLst>
          <pc:docMk/>
          <pc:sldMk cId="0" sldId="263"/>
        </pc:sldMkLst>
        <pc:spChg chg="mod">
          <ac:chgData name="Chris Verhoef" userId="S::un0121919@windesheim.nl::1c7d65a7-9b24-4eab-bb50-67ec334e7bd0" providerId="AD" clId="Web-{3D9D1D77-F604-D0A2-860A-9EEF7592C292}" dt="2024-04-17T10:27:50.105" v="34" actId="20577"/>
          <ac:spMkLst>
            <pc:docMk/>
            <pc:sldMk cId="0" sldId="263"/>
            <ac:spMk id="234" creationId="{00000000-0000-0000-0000-000000000000}"/>
          </ac:spMkLst>
        </pc:spChg>
      </pc:sldChg>
      <pc:sldChg chg="modSp">
        <pc:chgData name="Chris Verhoef" userId="S::un0121919@windesheim.nl::1c7d65a7-9b24-4eab-bb50-67ec334e7bd0" providerId="AD" clId="Web-{3D9D1D77-F604-D0A2-860A-9EEF7592C292}" dt="2024-04-17T10:26:48.478" v="1" actId="20577"/>
        <pc:sldMkLst>
          <pc:docMk/>
          <pc:sldMk cId="422320031" sldId="283"/>
        </pc:sldMkLst>
        <pc:spChg chg="mod">
          <ac:chgData name="Chris Verhoef" userId="S::un0121919@windesheim.nl::1c7d65a7-9b24-4eab-bb50-67ec334e7bd0" providerId="AD" clId="Web-{3D9D1D77-F604-D0A2-860A-9EEF7592C292}" dt="2024-04-17T10:26:48.478" v="1" actId="20577"/>
          <ac:spMkLst>
            <pc:docMk/>
            <pc:sldMk cId="422320031" sldId="283"/>
            <ac:spMk id="188" creationId="{00000000-0000-0000-0000-000000000000}"/>
          </ac:spMkLst>
        </pc:spChg>
      </pc:sldChg>
    </pc:docChg>
  </pc:docChgLst>
  <pc:docChgLst>
    <pc:chgData name="Chris Verhoef" userId="S::un0121919@windesheim.nl::1c7d65a7-9b24-4eab-bb50-67ec334e7bd0" providerId="AD" clId="Web-{4BF754B6-DA4F-2D48-CE85-AFA9C0461433}"/>
    <pc:docChg chg="modSld">
      <pc:chgData name="Chris Verhoef" userId="S::un0121919@windesheim.nl::1c7d65a7-9b24-4eab-bb50-67ec334e7bd0" providerId="AD" clId="Web-{4BF754B6-DA4F-2D48-CE85-AFA9C0461433}" dt="2024-04-19T12:44:50.076" v="0" actId="1076"/>
      <pc:docMkLst>
        <pc:docMk/>
      </pc:docMkLst>
      <pc:sldChg chg="modSp">
        <pc:chgData name="Chris Verhoef" userId="S::un0121919@windesheim.nl::1c7d65a7-9b24-4eab-bb50-67ec334e7bd0" providerId="AD" clId="Web-{4BF754B6-DA4F-2D48-CE85-AFA9C0461433}" dt="2024-04-19T12:44:50.076" v="0" actId="1076"/>
        <pc:sldMkLst>
          <pc:docMk/>
          <pc:sldMk cId="0" sldId="272"/>
        </pc:sldMkLst>
        <pc:spChg chg="mod">
          <ac:chgData name="Chris Verhoef" userId="S::un0121919@windesheim.nl::1c7d65a7-9b24-4eab-bb50-67ec334e7bd0" providerId="AD" clId="Web-{4BF754B6-DA4F-2D48-CE85-AFA9C0461433}" dt="2024-04-19T12:44:50.076" v="0" actId="1076"/>
          <ac:spMkLst>
            <pc:docMk/>
            <pc:sldMk cId="0" sldId="272"/>
            <ac:spMk id="364" creationId="{00000000-0000-0000-0000-000000000000}"/>
          </ac:spMkLst>
        </pc:spChg>
      </pc:sldChg>
    </pc:docChg>
  </pc:docChgLst>
  <pc:docChgLst>
    <pc:chgData name="Chris Verhoef" userId="S::un0121919@windesheim.nl::1c7d65a7-9b24-4eab-bb50-67ec334e7bd0" providerId="AD" clId="Web-{7C14759E-2039-D3BB-1281-11ECD78EEF26}"/>
    <pc:docChg chg="addSld delSld modSld">
      <pc:chgData name="Chris Verhoef" userId="S::un0121919@windesheim.nl::1c7d65a7-9b24-4eab-bb50-67ec334e7bd0" providerId="AD" clId="Web-{7C14759E-2039-D3BB-1281-11ECD78EEF26}" dt="2024-04-16T17:17:00.844" v="314"/>
      <pc:docMkLst>
        <pc:docMk/>
      </pc:docMkLst>
      <pc:sldChg chg="modSp">
        <pc:chgData name="Chris Verhoef" userId="S::un0121919@windesheim.nl::1c7d65a7-9b24-4eab-bb50-67ec334e7bd0" providerId="AD" clId="Web-{7C14759E-2039-D3BB-1281-11ECD78EEF26}" dt="2024-04-16T15:33:02.139" v="3" actId="20577"/>
        <pc:sldMkLst>
          <pc:docMk/>
          <pc:sldMk cId="0" sldId="256"/>
        </pc:sldMkLst>
        <pc:spChg chg="mod">
          <ac:chgData name="Chris Verhoef" userId="S::un0121919@windesheim.nl::1c7d65a7-9b24-4eab-bb50-67ec334e7bd0" providerId="AD" clId="Web-{7C14759E-2039-D3BB-1281-11ECD78EEF26}" dt="2024-04-16T15:33:02.139" v="3" actId="20577"/>
          <ac:spMkLst>
            <pc:docMk/>
            <pc:sldMk cId="0" sldId="256"/>
            <ac:spMk id="134" creationId="{00000000-0000-0000-0000-000000000000}"/>
          </ac:spMkLst>
        </pc:spChg>
      </pc:sldChg>
      <pc:sldChg chg="delSp modSp">
        <pc:chgData name="Chris Verhoef" userId="S::un0121919@windesheim.nl::1c7d65a7-9b24-4eab-bb50-67ec334e7bd0" providerId="AD" clId="Web-{7C14759E-2039-D3BB-1281-11ECD78EEF26}" dt="2024-04-16T15:33:40.908" v="12"/>
        <pc:sldMkLst>
          <pc:docMk/>
          <pc:sldMk cId="0" sldId="260"/>
        </pc:sldMkLst>
        <pc:spChg chg="del">
          <ac:chgData name="Chris Verhoef" userId="S::un0121919@windesheim.nl::1c7d65a7-9b24-4eab-bb50-67ec334e7bd0" providerId="AD" clId="Web-{7C14759E-2039-D3BB-1281-11ECD78EEF26}" dt="2024-04-16T15:33:38.236" v="10"/>
          <ac:spMkLst>
            <pc:docMk/>
            <pc:sldMk cId="0" sldId="260"/>
            <ac:spMk id="178" creationId="{00000000-0000-0000-0000-000000000000}"/>
          </ac:spMkLst>
        </pc:spChg>
        <pc:spChg chg="del">
          <ac:chgData name="Chris Verhoef" userId="S::un0121919@windesheim.nl::1c7d65a7-9b24-4eab-bb50-67ec334e7bd0" providerId="AD" clId="Web-{7C14759E-2039-D3BB-1281-11ECD78EEF26}" dt="2024-04-16T15:33:35.860" v="8"/>
          <ac:spMkLst>
            <pc:docMk/>
            <pc:sldMk cId="0" sldId="260"/>
            <ac:spMk id="179" creationId="{00000000-0000-0000-0000-000000000000}"/>
          </ac:spMkLst>
        </pc:spChg>
        <pc:spChg chg="del">
          <ac:chgData name="Chris Verhoef" userId="S::un0121919@windesheim.nl::1c7d65a7-9b24-4eab-bb50-67ec334e7bd0" providerId="AD" clId="Web-{7C14759E-2039-D3BB-1281-11ECD78EEF26}" dt="2024-04-16T15:33:35.079" v="7"/>
          <ac:spMkLst>
            <pc:docMk/>
            <pc:sldMk cId="0" sldId="260"/>
            <ac:spMk id="180" creationId="{00000000-0000-0000-0000-000000000000}"/>
          </ac:spMkLst>
        </pc:spChg>
        <pc:spChg chg="del">
          <ac:chgData name="Chris Verhoef" userId="S::un0121919@windesheim.nl::1c7d65a7-9b24-4eab-bb50-67ec334e7bd0" providerId="AD" clId="Web-{7C14759E-2039-D3BB-1281-11ECD78EEF26}" dt="2024-04-16T15:33:34.282" v="6"/>
          <ac:spMkLst>
            <pc:docMk/>
            <pc:sldMk cId="0" sldId="260"/>
            <ac:spMk id="181" creationId="{00000000-0000-0000-0000-000000000000}"/>
          </ac:spMkLst>
        </pc:spChg>
        <pc:spChg chg="del">
          <ac:chgData name="Chris Verhoef" userId="S::un0121919@windesheim.nl::1c7d65a7-9b24-4eab-bb50-67ec334e7bd0" providerId="AD" clId="Web-{7C14759E-2039-D3BB-1281-11ECD78EEF26}" dt="2024-04-16T15:33:36.767" v="9"/>
          <ac:spMkLst>
            <pc:docMk/>
            <pc:sldMk cId="0" sldId="260"/>
            <ac:spMk id="182" creationId="{00000000-0000-0000-0000-000000000000}"/>
          </ac:spMkLst>
        </pc:spChg>
        <pc:picChg chg="del mod">
          <ac:chgData name="Chris Verhoef" userId="S::un0121919@windesheim.nl::1c7d65a7-9b24-4eab-bb50-67ec334e7bd0" providerId="AD" clId="Web-{7C14759E-2039-D3BB-1281-11ECD78EEF26}" dt="2024-04-16T15:33:40.908" v="12"/>
          <ac:picMkLst>
            <pc:docMk/>
            <pc:sldMk cId="0" sldId="260"/>
            <ac:picMk id="183" creationId="{00000000-0000-0000-0000-000000000000}"/>
          </ac:picMkLst>
        </pc:picChg>
      </pc:sldChg>
      <pc:sldChg chg="addSp delSp modSp mod modShow">
        <pc:chgData name="Chris Verhoef" userId="S::un0121919@windesheim.nl::1c7d65a7-9b24-4eab-bb50-67ec334e7bd0" providerId="AD" clId="Web-{7C14759E-2039-D3BB-1281-11ECD78EEF26}" dt="2024-04-16T16:06:46.562" v="208"/>
        <pc:sldMkLst>
          <pc:docMk/>
          <pc:sldMk cId="0" sldId="261"/>
        </pc:sldMkLst>
        <pc:picChg chg="add del mod">
          <ac:chgData name="Chris Verhoef" userId="S::un0121919@windesheim.nl::1c7d65a7-9b24-4eab-bb50-67ec334e7bd0" providerId="AD" clId="Web-{7C14759E-2039-D3BB-1281-11ECD78EEF26}" dt="2024-04-16T16:02:16.572" v="202"/>
          <ac:picMkLst>
            <pc:docMk/>
            <pc:sldMk cId="0" sldId="261"/>
            <ac:picMk id="2" creationId="{31A01BC0-2224-D16B-06A0-ECBBF83F86F9}"/>
          </ac:picMkLst>
        </pc:picChg>
        <pc:picChg chg="add del mod">
          <ac:chgData name="Chris Verhoef" userId="S::un0121919@windesheim.nl::1c7d65a7-9b24-4eab-bb50-67ec334e7bd0" providerId="AD" clId="Web-{7C14759E-2039-D3BB-1281-11ECD78EEF26}" dt="2024-04-16T16:02:10.134" v="198"/>
          <ac:picMkLst>
            <pc:docMk/>
            <pc:sldMk cId="0" sldId="261"/>
            <ac:picMk id="3" creationId="{F5C9F4AA-C5EE-2C71-408C-86FFA392BDEC}"/>
          </ac:picMkLst>
        </pc:picChg>
        <pc:picChg chg="add mod">
          <ac:chgData name="Chris Verhoef" userId="S::un0121919@windesheim.nl::1c7d65a7-9b24-4eab-bb50-67ec334e7bd0" providerId="AD" clId="Web-{7C14759E-2039-D3BB-1281-11ECD78EEF26}" dt="2024-04-16T16:06:18.811" v="204" actId="14100"/>
          <ac:picMkLst>
            <pc:docMk/>
            <pc:sldMk cId="0" sldId="261"/>
            <ac:picMk id="4" creationId="{784CB7C1-9C13-1E1A-F5C9-58A59291D154}"/>
          </ac:picMkLst>
        </pc:picChg>
        <pc:picChg chg="add mod">
          <ac:chgData name="Chris Verhoef" userId="S::un0121919@windesheim.nl::1c7d65a7-9b24-4eab-bb50-67ec334e7bd0" providerId="AD" clId="Web-{7C14759E-2039-D3BB-1281-11ECD78EEF26}" dt="2024-04-16T16:06:41.374" v="207" actId="1076"/>
          <ac:picMkLst>
            <pc:docMk/>
            <pc:sldMk cId="0" sldId="261"/>
            <ac:picMk id="5" creationId="{F99212CF-2C61-B71C-4BDC-9CE11AD3255B}"/>
          </ac:picMkLst>
        </pc:picChg>
        <pc:picChg chg="del">
          <ac:chgData name="Chris Verhoef" userId="S::un0121919@windesheim.nl::1c7d65a7-9b24-4eab-bb50-67ec334e7bd0" providerId="AD" clId="Web-{7C14759E-2039-D3BB-1281-11ECD78EEF26}" dt="2024-04-16T15:59:31.412" v="190"/>
          <ac:picMkLst>
            <pc:docMk/>
            <pc:sldMk cId="0" sldId="261"/>
            <ac:picMk id="208" creationId="{00000000-0000-0000-0000-000000000000}"/>
          </ac:picMkLst>
        </pc:picChg>
      </pc:sldChg>
      <pc:sldChg chg="modSp">
        <pc:chgData name="Chris Verhoef" userId="S::un0121919@windesheim.nl::1c7d65a7-9b24-4eab-bb50-67ec334e7bd0" providerId="AD" clId="Web-{7C14759E-2039-D3BB-1281-11ECD78EEF26}" dt="2024-04-16T15:36:20.872" v="187" actId="20577"/>
        <pc:sldMkLst>
          <pc:docMk/>
          <pc:sldMk cId="0" sldId="263"/>
        </pc:sldMkLst>
        <pc:spChg chg="mod">
          <ac:chgData name="Chris Verhoef" userId="S::un0121919@windesheim.nl::1c7d65a7-9b24-4eab-bb50-67ec334e7bd0" providerId="AD" clId="Web-{7C14759E-2039-D3BB-1281-11ECD78EEF26}" dt="2024-04-16T15:36:20.872" v="187" actId="20577"/>
          <ac:spMkLst>
            <pc:docMk/>
            <pc:sldMk cId="0" sldId="263"/>
            <ac:spMk id="234" creationId="{00000000-0000-0000-0000-000000000000}"/>
          </ac:spMkLst>
        </pc:spChg>
      </pc:sldChg>
      <pc:sldChg chg="delSp del mod modShow">
        <pc:chgData name="Chris Verhoef" userId="S::un0121919@windesheim.nl::1c7d65a7-9b24-4eab-bb50-67ec334e7bd0" providerId="AD" clId="Web-{7C14759E-2039-D3BB-1281-11ECD78EEF26}" dt="2024-04-16T17:17:00.844" v="314"/>
        <pc:sldMkLst>
          <pc:docMk/>
          <pc:sldMk cId="0" sldId="268"/>
        </pc:sldMkLst>
        <pc:spChg chg="del">
          <ac:chgData name="Chris Verhoef" userId="S::un0121919@windesheim.nl::1c7d65a7-9b24-4eab-bb50-67ec334e7bd0" providerId="AD" clId="Web-{7C14759E-2039-D3BB-1281-11ECD78EEF26}" dt="2024-04-16T16:07:09.531" v="213"/>
          <ac:spMkLst>
            <pc:docMk/>
            <pc:sldMk cId="0" sldId="268"/>
            <ac:spMk id="336" creationId="{00000000-0000-0000-0000-000000000000}"/>
          </ac:spMkLst>
        </pc:spChg>
      </pc:sldChg>
      <pc:sldChg chg="delSp">
        <pc:chgData name="Chris Verhoef" userId="S::un0121919@windesheim.nl::1c7d65a7-9b24-4eab-bb50-67ec334e7bd0" providerId="AD" clId="Web-{7C14759E-2039-D3BB-1281-11ECD78EEF26}" dt="2024-04-16T16:07:16.203" v="215"/>
        <pc:sldMkLst>
          <pc:docMk/>
          <pc:sldMk cId="0" sldId="269"/>
        </pc:sldMkLst>
        <pc:picChg chg="del">
          <ac:chgData name="Chris Verhoef" userId="S::un0121919@windesheim.nl::1c7d65a7-9b24-4eab-bb50-67ec334e7bd0" providerId="AD" clId="Web-{7C14759E-2039-D3BB-1281-11ECD78EEF26}" dt="2024-04-16T16:07:16.203" v="215"/>
          <ac:picMkLst>
            <pc:docMk/>
            <pc:sldMk cId="0" sldId="269"/>
            <ac:picMk id="4" creationId="{E6782968-6B77-1C0B-5757-3DD55318BA4C}"/>
          </ac:picMkLst>
        </pc:picChg>
        <pc:picChg chg="del">
          <ac:chgData name="Chris Verhoef" userId="S::un0121919@windesheim.nl::1c7d65a7-9b24-4eab-bb50-67ec334e7bd0" providerId="AD" clId="Web-{7C14759E-2039-D3BB-1281-11ECD78EEF26}" dt="2024-04-16T16:07:14.703" v="214"/>
          <ac:picMkLst>
            <pc:docMk/>
            <pc:sldMk cId="0" sldId="269"/>
            <ac:picMk id="6" creationId="{63DE2830-C7B5-0B7B-E380-A7F643FCB3DE}"/>
          </ac:picMkLst>
        </pc:picChg>
      </pc:sldChg>
      <pc:sldChg chg="modSp add del mod modShow">
        <pc:chgData name="Chris Verhoef" userId="S::un0121919@windesheim.nl::1c7d65a7-9b24-4eab-bb50-67ec334e7bd0" providerId="AD" clId="Web-{7C14759E-2039-D3BB-1281-11ECD78EEF26}" dt="2024-04-16T16:12:02.068" v="283" actId="20577"/>
        <pc:sldMkLst>
          <pc:docMk/>
          <pc:sldMk cId="0" sldId="270"/>
        </pc:sldMkLst>
        <pc:spChg chg="mod">
          <ac:chgData name="Chris Verhoef" userId="S::un0121919@windesheim.nl::1c7d65a7-9b24-4eab-bb50-67ec334e7bd0" providerId="AD" clId="Web-{7C14759E-2039-D3BB-1281-11ECD78EEF26}" dt="2024-04-16T16:12:02.068" v="283" actId="20577"/>
          <ac:spMkLst>
            <pc:docMk/>
            <pc:sldMk cId="0" sldId="270"/>
            <ac:spMk id="353" creationId="{00000000-0000-0000-0000-000000000000}"/>
          </ac:spMkLst>
        </pc:spChg>
      </pc:sldChg>
      <pc:sldChg chg="addSp modSp">
        <pc:chgData name="Chris Verhoef" userId="S::un0121919@windesheim.nl::1c7d65a7-9b24-4eab-bb50-67ec334e7bd0" providerId="AD" clId="Web-{7C14759E-2039-D3BB-1281-11ECD78EEF26}" dt="2024-04-16T16:11:24.661" v="256" actId="20577"/>
        <pc:sldMkLst>
          <pc:docMk/>
          <pc:sldMk cId="0" sldId="272"/>
        </pc:sldMkLst>
        <pc:spChg chg="add mod">
          <ac:chgData name="Chris Verhoef" userId="S::un0121919@windesheim.nl::1c7d65a7-9b24-4eab-bb50-67ec334e7bd0" providerId="AD" clId="Web-{7C14759E-2039-D3BB-1281-11ECD78EEF26}" dt="2024-04-16T16:10:52.410" v="240" actId="20577"/>
          <ac:spMkLst>
            <pc:docMk/>
            <pc:sldMk cId="0" sldId="272"/>
            <ac:spMk id="2" creationId="{4D66E8BA-057E-1AC7-823D-3C75BDCA734A}"/>
          </ac:spMkLst>
        </pc:spChg>
        <pc:spChg chg="add mod">
          <ac:chgData name="Chris Verhoef" userId="S::un0121919@windesheim.nl::1c7d65a7-9b24-4eab-bb50-67ec334e7bd0" providerId="AD" clId="Web-{7C14759E-2039-D3BB-1281-11ECD78EEF26}" dt="2024-04-16T16:11:16.802" v="250" actId="20577"/>
          <ac:spMkLst>
            <pc:docMk/>
            <pc:sldMk cId="0" sldId="272"/>
            <ac:spMk id="4" creationId="{C91A9E4F-2C53-6EE5-6075-DEB052F92F17}"/>
          </ac:spMkLst>
        </pc:spChg>
        <pc:spChg chg="add mod">
          <ac:chgData name="Chris Verhoef" userId="S::un0121919@windesheim.nl::1c7d65a7-9b24-4eab-bb50-67ec334e7bd0" providerId="AD" clId="Web-{7C14759E-2039-D3BB-1281-11ECD78EEF26}" dt="2024-04-16T16:11:24.661" v="256" actId="20577"/>
          <ac:spMkLst>
            <pc:docMk/>
            <pc:sldMk cId="0" sldId="272"/>
            <ac:spMk id="6" creationId="{829EEBA6-116E-849A-5DE6-AD100FB3ED7C}"/>
          </ac:spMkLst>
        </pc:spChg>
        <pc:spChg chg="mod">
          <ac:chgData name="Chris Verhoef" userId="S::un0121919@windesheim.nl::1c7d65a7-9b24-4eab-bb50-67ec334e7bd0" providerId="AD" clId="Web-{7C14759E-2039-D3BB-1281-11ECD78EEF26}" dt="2024-04-16T16:11:06.614" v="245" actId="1076"/>
          <ac:spMkLst>
            <pc:docMk/>
            <pc:sldMk cId="0" sldId="272"/>
            <ac:spMk id="7" creationId="{F47DB4DA-6669-091E-CE08-3D5CFBA9A4B8}"/>
          </ac:spMkLst>
        </pc:spChg>
        <pc:picChg chg="mod">
          <ac:chgData name="Chris Verhoef" userId="S::un0121919@windesheim.nl::1c7d65a7-9b24-4eab-bb50-67ec334e7bd0" providerId="AD" clId="Web-{7C14759E-2039-D3BB-1281-11ECD78EEF26}" dt="2024-04-16T16:10:56.957" v="241" actId="1076"/>
          <ac:picMkLst>
            <pc:docMk/>
            <pc:sldMk cId="0" sldId="272"/>
            <ac:picMk id="5" creationId="{7809F24F-E42E-E433-D643-46D0C6A75DFB}"/>
          </ac:picMkLst>
        </pc:picChg>
        <pc:picChg chg="mod">
          <ac:chgData name="Chris Verhoef" userId="S::un0121919@windesheim.nl::1c7d65a7-9b24-4eab-bb50-67ec334e7bd0" providerId="AD" clId="Web-{7C14759E-2039-D3BB-1281-11ECD78EEF26}" dt="2024-04-16T16:11:00.286" v="243" actId="1076"/>
          <ac:picMkLst>
            <pc:docMk/>
            <pc:sldMk cId="0" sldId="272"/>
            <ac:picMk id="9" creationId="{D138CF5D-7EDB-81E6-7169-3B77A25DF62B}"/>
          </ac:picMkLst>
        </pc:picChg>
      </pc:sldChg>
      <pc:sldChg chg="mod modShow">
        <pc:chgData name="Chris Verhoef" userId="S::un0121919@windesheim.nl::1c7d65a7-9b24-4eab-bb50-67ec334e7bd0" providerId="AD" clId="Web-{7C14759E-2039-D3BB-1281-11ECD78EEF26}" dt="2024-04-16T15:33:14.312" v="4"/>
        <pc:sldMkLst>
          <pc:docMk/>
          <pc:sldMk cId="2608811896" sldId="277"/>
        </pc:sldMkLst>
      </pc:sldChg>
      <pc:sldChg chg="delSp">
        <pc:chgData name="Chris Verhoef" userId="S::un0121919@windesheim.nl::1c7d65a7-9b24-4eab-bb50-67ec334e7bd0" providerId="AD" clId="Web-{7C14759E-2039-D3BB-1281-11ECD78EEF26}" dt="2024-04-16T16:06:54.187" v="209"/>
        <pc:sldMkLst>
          <pc:docMk/>
          <pc:sldMk cId="2355977604" sldId="278"/>
        </pc:sldMkLst>
        <pc:picChg chg="del">
          <ac:chgData name="Chris Verhoef" userId="S::un0121919@windesheim.nl::1c7d65a7-9b24-4eab-bb50-67ec334e7bd0" providerId="AD" clId="Web-{7C14759E-2039-D3BB-1281-11ECD78EEF26}" dt="2024-04-16T16:06:54.187" v="209"/>
          <ac:picMkLst>
            <pc:docMk/>
            <pc:sldMk cId="2355977604" sldId="278"/>
            <ac:picMk id="3" creationId="{74A4A535-00C8-A57E-671F-4B24EBC9EA3A}"/>
          </ac:picMkLst>
        </pc:picChg>
      </pc:sldChg>
      <pc:sldChg chg="addSp modSp">
        <pc:chgData name="Chris Verhoef" userId="S::un0121919@windesheim.nl::1c7d65a7-9b24-4eab-bb50-67ec334e7bd0" providerId="AD" clId="Web-{7C14759E-2039-D3BB-1281-11ECD78EEF26}" dt="2024-04-16T17:16:48.172" v="313" actId="1076"/>
        <pc:sldMkLst>
          <pc:docMk/>
          <pc:sldMk cId="4055030014" sldId="279"/>
        </pc:sldMkLst>
        <pc:spChg chg="add mod">
          <ac:chgData name="Chris Verhoef" userId="S::un0121919@windesheim.nl::1c7d65a7-9b24-4eab-bb50-67ec334e7bd0" providerId="AD" clId="Web-{7C14759E-2039-D3BB-1281-11ECD78EEF26}" dt="2024-04-16T16:12:21.037" v="302" actId="20577"/>
          <ac:spMkLst>
            <pc:docMk/>
            <pc:sldMk cId="4055030014" sldId="279"/>
            <ac:spMk id="3" creationId="{DA6B85AF-7D52-0C16-91FD-55437F8E8C1A}"/>
          </ac:spMkLst>
        </pc:spChg>
        <pc:spChg chg="add mod">
          <ac:chgData name="Chris Verhoef" userId="S::un0121919@windesheim.nl::1c7d65a7-9b24-4eab-bb50-67ec334e7bd0" providerId="AD" clId="Web-{7C14759E-2039-D3BB-1281-11ECD78EEF26}" dt="2024-04-16T16:13:13.116" v="305" actId="1076"/>
          <ac:spMkLst>
            <pc:docMk/>
            <pc:sldMk cId="4055030014" sldId="279"/>
            <ac:spMk id="4" creationId="{6A28BBB2-94BB-CD65-47CA-53A234BE7CA6}"/>
          </ac:spMkLst>
        </pc:spChg>
        <pc:picChg chg="add mod">
          <ac:chgData name="Chris Verhoef" userId="S::un0121919@windesheim.nl::1c7d65a7-9b24-4eab-bb50-67ec334e7bd0" providerId="AD" clId="Web-{7C14759E-2039-D3BB-1281-11ECD78EEF26}" dt="2024-04-16T17:16:48.172" v="313" actId="1076"/>
          <ac:picMkLst>
            <pc:docMk/>
            <pc:sldMk cId="4055030014" sldId="279"/>
            <ac:picMk id="2" creationId="{80408648-D987-6E75-6386-88CF2FDB6301}"/>
          </ac:picMkLst>
        </pc:picChg>
        <pc:picChg chg="add mod">
          <ac:chgData name="Chris Verhoef" userId="S::un0121919@windesheim.nl::1c7d65a7-9b24-4eab-bb50-67ec334e7bd0" providerId="AD" clId="Web-{7C14759E-2039-D3BB-1281-11ECD78EEF26}" dt="2024-04-16T16:13:33.101" v="309" actId="1076"/>
          <ac:picMkLst>
            <pc:docMk/>
            <pc:sldMk cId="4055030014" sldId="279"/>
            <ac:picMk id="5" creationId="{059F6E43-2847-580A-0586-FC4F2583028D}"/>
          </ac:picMkLst>
        </pc:picChg>
      </pc:sldChg>
      <pc:sldChg chg="addSp delSp modSp">
        <pc:chgData name="Chris Verhoef" userId="S::un0121919@windesheim.nl::1c7d65a7-9b24-4eab-bb50-67ec334e7bd0" providerId="AD" clId="Web-{7C14759E-2039-D3BB-1281-11ECD78EEF26}" dt="2024-04-16T16:10:34.082" v="232" actId="14100"/>
        <pc:sldMkLst>
          <pc:docMk/>
          <pc:sldMk cId="1096554992" sldId="280"/>
        </pc:sldMkLst>
        <pc:picChg chg="add mod">
          <ac:chgData name="Chris Verhoef" userId="S::un0121919@windesheim.nl::1c7d65a7-9b24-4eab-bb50-67ec334e7bd0" providerId="AD" clId="Web-{7C14759E-2039-D3BB-1281-11ECD78EEF26}" dt="2024-04-16T16:10:34.082" v="232" actId="14100"/>
          <ac:picMkLst>
            <pc:docMk/>
            <pc:sldMk cId="1096554992" sldId="280"/>
            <ac:picMk id="2" creationId="{25EA7A4C-FFFE-6627-2117-2F4D682A6E60}"/>
          </ac:picMkLst>
        </pc:picChg>
        <pc:picChg chg="del">
          <ac:chgData name="Chris Verhoef" userId="S::un0121919@windesheim.nl::1c7d65a7-9b24-4eab-bb50-67ec334e7bd0" providerId="AD" clId="Web-{7C14759E-2039-D3BB-1281-11ECD78EEF26}" dt="2024-04-16T16:10:09.410" v="228"/>
          <ac:picMkLst>
            <pc:docMk/>
            <pc:sldMk cId="1096554992" sldId="280"/>
            <ac:picMk id="3" creationId="{1D3AD923-BCB8-EAE9-9A02-1EAF1A209ED0}"/>
          </ac:picMkLst>
        </pc:picChg>
      </pc:sldChg>
      <pc:sldChg chg="del">
        <pc:chgData name="Chris Verhoef" userId="S::un0121919@windesheim.nl::1c7d65a7-9b24-4eab-bb50-67ec334e7bd0" providerId="AD" clId="Web-{7C14759E-2039-D3BB-1281-11ECD78EEF26}" dt="2024-04-16T16:59:39.265" v="310"/>
        <pc:sldMkLst>
          <pc:docMk/>
          <pc:sldMk cId="1556134783" sldId="281"/>
        </pc:sldMkLst>
      </pc:sldChg>
      <pc:sldChg chg="add del replId">
        <pc:chgData name="Chris Verhoef" userId="S::un0121919@windesheim.nl::1c7d65a7-9b24-4eab-bb50-67ec334e7bd0" providerId="AD" clId="Web-{7C14759E-2039-D3BB-1281-11ECD78EEF26}" dt="2024-04-16T15:33:47.689" v="14"/>
        <pc:sldMkLst>
          <pc:docMk/>
          <pc:sldMk cId="3574569557" sldId="282"/>
        </pc:sldMkLst>
      </pc:sldChg>
      <pc:sldChg chg="addSp delSp modSp add replId">
        <pc:chgData name="Chris Verhoef" userId="S::un0121919@windesheim.nl::1c7d65a7-9b24-4eab-bb50-67ec334e7bd0" providerId="AD" clId="Web-{7C14759E-2039-D3BB-1281-11ECD78EEF26}" dt="2024-04-16T15:35:22.196" v="133" actId="1076"/>
        <pc:sldMkLst>
          <pc:docMk/>
          <pc:sldMk cId="422320031" sldId="283"/>
        </pc:sldMkLst>
        <pc:spChg chg="add mod">
          <ac:chgData name="Chris Verhoef" userId="S::un0121919@windesheim.nl::1c7d65a7-9b24-4eab-bb50-67ec334e7bd0" providerId="AD" clId="Web-{7C14759E-2039-D3BB-1281-11ECD78EEF26}" dt="2024-04-16T15:35:22.196" v="133" actId="1076"/>
          <ac:spMkLst>
            <pc:docMk/>
            <pc:sldMk cId="422320031" sldId="283"/>
            <ac:spMk id="3" creationId="{20CB59A9-1901-5187-70E8-0B220CA8EF35}"/>
          </ac:spMkLst>
        </pc:spChg>
        <pc:spChg chg="mod">
          <ac:chgData name="Chris Verhoef" userId="S::un0121919@windesheim.nl::1c7d65a7-9b24-4eab-bb50-67ec334e7bd0" providerId="AD" clId="Web-{7C14759E-2039-D3BB-1281-11ECD78EEF26}" dt="2024-04-16T15:34:27.927" v="37" actId="20577"/>
          <ac:spMkLst>
            <pc:docMk/>
            <pc:sldMk cId="422320031" sldId="283"/>
            <ac:spMk id="192" creationId="{00000000-0000-0000-0000-000000000000}"/>
          </ac:spMkLst>
        </pc:spChg>
        <pc:spChg chg="mod">
          <ac:chgData name="Chris Verhoef" userId="S::un0121919@windesheim.nl::1c7d65a7-9b24-4eab-bb50-67ec334e7bd0" providerId="AD" clId="Web-{7C14759E-2039-D3BB-1281-11ECD78EEF26}" dt="2024-04-16T15:35:12.680" v="131" actId="20577"/>
          <ac:spMkLst>
            <pc:docMk/>
            <pc:sldMk cId="422320031" sldId="283"/>
            <ac:spMk id="195" creationId="{00000000-0000-0000-0000-000000000000}"/>
          </ac:spMkLst>
        </pc:spChg>
        <pc:spChg chg="mod">
          <ac:chgData name="Chris Verhoef" userId="S::un0121919@windesheim.nl::1c7d65a7-9b24-4eab-bb50-67ec334e7bd0" providerId="AD" clId="Web-{7C14759E-2039-D3BB-1281-11ECD78EEF26}" dt="2024-04-16T15:34:44.725" v="57" actId="20577"/>
          <ac:spMkLst>
            <pc:docMk/>
            <pc:sldMk cId="422320031" sldId="283"/>
            <ac:spMk id="198" creationId="{00000000-0000-0000-0000-000000000000}"/>
          </ac:spMkLst>
        </pc:spChg>
        <pc:spChg chg="mod">
          <ac:chgData name="Chris Verhoef" userId="S::un0121919@windesheim.nl::1c7d65a7-9b24-4eab-bb50-67ec334e7bd0" providerId="AD" clId="Web-{7C14759E-2039-D3BB-1281-11ECD78EEF26}" dt="2024-04-16T15:34:07.425" v="18" actId="1076"/>
          <ac:spMkLst>
            <pc:docMk/>
            <pc:sldMk cId="422320031" sldId="283"/>
            <ac:spMk id="199" creationId="{00000000-0000-0000-0000-000000000000}"/>
          </ac:spMkLst>
        </pc:spChg>
        <pc:picChg chg="del mod">
          <ac:chgData name="Chris Verhoef" userId="S::un0121919@windesheim.nl::1c7d65a7-9b24-4eab-bb50-67ec334e7bd0" providerId="AD" clId="Web-{7C14759E-2039-D3BB-1281-11ECD78EEF26}" dt="2024-04-16T15:34:09.800" v="19"/>
          <ac:picMkLst>
            <pc:docMk/>
            <pc:sldMk cId="422320031" sldId="283"/>
            <ac:picMk id="202" creationId="{00000000-0000-0000-0000-000000000000}"/>
          </ac:picMkLst>
        </pc:picChg>
      </pc:sldChg>
      <pc:sldChg chg="addSp delSp modSp add replId">
        <pc:chgData name="Chris Verhoef" userId="S::un0121919@windesheim.nl::1c7d65a7-9b24-4eab-bb50-67ec334e7bd0" providerId="AD" clId="Web-{7C14759E-2039-D3BB-1281-11ECD78EEF26}" dt="2024-04-16T16:10:00.800" v="227" actId="1076"/>
        <pc:sldMkLst>
          <pc:docMk/>
          <pc:sldMk cId="1608177672" sldId="284"/>
        </pc:sldMkLst>
        <pc:spChg chg="mod">
          <ac:chgData name="Chris Verhoef" userId="S::un0121919@windesheim.nl::1c7d65a7-9b24-4eab-bb50-67ec334e7bd0" providerId="AD" clId="Web-{7C14759E-2039-D3BB-1281-11ECD78EEF26}" dt="2024-04-16T16:07:36.219" v="221" actId="20577"/>
          <ac:spMkLst>
            <pc:docMk/>
            <pc:sldMk cId="1608177672" sldId="284"/>
            <ac:spMk id="334" creationId="{00000000-0000-0000-0000-000000000000}"/>
          </ac:spMkLst>
        </pc:spChg>
        <pc:spChg chg="del">
          <ac:chgData name="Chris Verhoef" userId="S::un0121919@windesheim.nl::1c7d65a7-9b24-4eab-bb50-67ec334e7bd0" providerId="AD" clId="Web-{7C14759E-2039-D3BB-1281-11ECD78EEF26}" dt="2024-04-16T16:07:39.844" v="224"/>
          <ac:spMkLst>
            <pc:docMk/>
            <pc:sldMk cId="1608177672" sldId="284"/>
            <ac:spMk id="336" creationId="{00000000-0000-0000-0000-000000000000}"/>
          </ac:spMkLst>
        </pc:spChg>
        <pc:picChg chg="add mod">
          <ac:chgData name="Chris Verhoef" userId="S::un0121919@windesheim.nl::1c7d65a7-9b24-4eab-bb50-67ec334e7bd0" providerId="AD" clId="Web-{7C14759E-2039-D3BB-1281-11ECD78EEF26}" dt="2024-04-16T16:10:00.800" v="227" actId="1076"/>
          <ac:picMkLst>
            <pc:docMk/>
            <pc:sldMk cId="1608177672" sldId="284"/>
            <ac:picMk id="2" creationId="{C4AA8433-4EAC-3AA4-1D49-4B556D03539C}"/>
          </ac:picMkLst>
        </pc:picChg>
        <pc:picChg chg="del">
          <ac:chgData name="Chris Verhoef" userId="S::un0121919@windesheim.nl::1c7d65a7-9b24-4eab-bb50-67ec334e7bd0" providerId="AD" clId="Web-{7C14759E-2039-D3BB-1281-11ECD78EEF26}" dt="2024-04-16T16:07:37.844" v="222"/>
          <ac:picMkLst>
            <pc:docMk/>
            <pc:sldMk cId="1608177672" sldId="284"/>
            <ac:picMk id="3" creationId="{1D3AD923-BCB8-EAE9-9A02-1EAF1A209ED0}"/>
          </ac:picMkLst>
        </pc:picChg>
        <pc:picChg chg="del">
          <ac:chgData name="Chris Verhoef" userId="S::un0121919@windesheim.nl::1c7d65a7-9b24-4eab-bb50-67ec334e7bd0" providerId="AD" clId="Web-{7C14759E-2039-D3BB-1281-11ECD78EEF26}" dt="2024-04-16T16:07:38.313" v="223"/>
          <ac:picMkLst>
            <pc:docMk/>
            <pc:sldMk cId="1608177672" sldId="284"/>
            <ac:picMk id="5" creationId="{055DFFF8-89E0-0467-1E5F-61C5205A7CB1}"/>
          </ac:picMkLst>
        </pc:picChg>
      </pc:sldChg>
      <pc:sldChg chg="add del replId">
        <pc:chgData name="Chris Verhoef" userId="S::un0121919@windesheim.nl::1c7d65a7-9b24-4eab-bb50-67ec334e7bd0" providerId="AD" clId="Web-{7C14759E-2039-D3BB-1281-11ECD78EEF26}" dt="2024-04-16T16:06:59.296" v="211"/>
        <pc:sldMkLst>
          <pc:docMk/>
          <pc:sldMk cId="2675227584" sldId="284"/>
        </pc:sldMkLst>
      </pc:sldChg>
    </pc:docChg>
  </pc:docChgLst>
  <pc:docChgLst>
    <pc:chgData name="Chris Verhoef" userId="S::un0121919@windesheim.nl::1c7d65a7-9b24-4eab-bb50-67ec334e7bd0" providerId="AD" clId="Web-{7780B3C1-F825-FF93-CB05-6C51B3012119}"/>
    <pc:docChg chg="delSld modSld">
      <pc:chgData name="Chris Verhoef" userId="S::un0121919@windesheim.nl::1c7d65a7-9b24-4eab-bb50-67ec334e7bd0" providerId="AD" clId="Web-{7780B3C1-F825-FF93-CB05-6C51B3012119}" dt="2024-04-17T11:15:59.322" v="52" actId="1076"/>
      <pc:docMkLst>
        <pc:docMk/>
      </pc:docMkLst>
      <pc:sldChg chg="addSp delSp modSp">
        <pc:chgData name="Chris Verhoef" userId="S::un0121919@windesheim.nl::1c7d65a7-9b24-4eab-bb50-67ec334e7bd0" providerId="AD" clId="Web-{7780B3C1-F825-FF93-CB05-6C51B3012119}" dt="2024-04-17T10:56:32.671" v="18" actId="1076"/>
        <pc:sldMkLst>
          <pc:docMk/>
          <pc:sldMk cId="0" sldId="269"/>
        </pc:sldMkLst>
        <pc:picChg chg="add del mod">
          <ac:chgData name="Chris Verhoef" userId="S::un0121919@windesheim.nl::1c7d65a7-9b24-4eab-bb50-67ec334e7bd0" providerId="AD" clId="Web-{7780B3C1-F825-FF93-CB05-6C51B3012119}" dt="2024-04-17T10:56:25.358" v="13"/>
          <ac:picMkLst>
            <pc:docMk/>
            <pc:sldMk cId="0" sldId="269"/>
            <ac:picMk id="3" creationId="{8FDB1679-860B-E2B7-6831-CA537E245115}"/>
          </ac:picMkLst>
        </pc:picChg>
        <pc:picChg chg="add del mod">
          <ac:chgData name="Chris Verhoef" userId="S::un0121919@windesheim.nl::1c7d65a7-9b24-4eab-bb50-67ec334e7bd0" providerId="AD" clId="Web-{7780B3C1-F825-FF93-CB05-6C51B3012119}" dt="2024-04-17T10:56:24.858" v="12"/>
          <ac:picMkLst>
            <pc:docMk/>
            <pc:sldMk cId="0" sldId="269"/>
            <ac:picMk id="4" creationId="{E4CC8536-9261-3C8B-F021-FEEE4EFF0FB3}"/>
          </ac:picMkLst>
        </pc:picChg>
        <pc:picChg chg="add del mod">
          <ac:chgData name="Chris Verhoef" userId="S::un0121919@windesheim.nl::1c7d65a7-9b24-4eab-bb50-67ec334e7bd0" providerId="AD" clId="Web-{7780B3C1-F825-FF93-CB05-6C51B3012119}" dt="2024-04-17T10:56:24.389" v="11"/>
          <ac:picMkLst>
            <pc:docMk/>
            <pc:sldMk cId="0" sldId="269"/>
            <ac:picMk id="5" creationId="{F84A33AC-A4CE-05B6-F589-D33276025BFA}"/>
          </ac:picMkLst>
        </pc:picChg>
        <pc:picChg chg="add del mod">
          <ac:chgData name="Chris Verhoef" userId="S::un0121919@windesheim.nl::1c7d65a7-9b24-4eab-bb50-67ec334e7bd0" providerId="AD" clId="Web-{7780B3C1-F825-FF93-CB05-6C51B3012119}" dt="2024-04-17T10:56:23.983" v="10"/>
          <ac:picMkLst>
            <pc:docMk/>
            <pc:sldMk cId="0" sldId="269"/>
            <ac:picMk id="6" creationId="{D75A8C88-AC02-076F-09DB-E6CA4817F294}"/>
          </ac:picMkLst>
        </pc:picChg>
        <pc:picChg chg="add del mod">
          <ac:chgData name="Chris Verhoef" userId="S::un0121919@windesheim.nl::1c7d65a7-9b24-4eab-bb50-67ec334e7bd0" providerId="AD" clId="Web-{7780B3C1-F825-FF93-CB05-6C51B3012119}" dt="2024-04-17T10:56:23.170" v="9"/>
          <ac:picMkLst>
            <pc:docMk/>
            <pc:sldMk cId="0" sldId="269"/>
            <ac:picMk id="7" creationId="{E1D1EDBF-1605-2294-4781-42360966A0DF}"/>
          </ac:picMkLst>
        </pc:picChg>
        <pc:picChg chg="add mod modCrop">
          <ac:chgData name="Chris Verhoef" userId="S::un0121919@windesheim.nl::1c7d65a7-9b24-4eab-bb50-67ec334e7bd0" providerId="AD" clId="Web-{7780B3C1-F825-FF93-CB05-6C51B3012119}" dt="2024-04-17T10:56:32.671" v="18" actId="1076"/>
          <ac:picMkLst>
            <pc:docMk/>
            <pc:sldMk cId="0" sldId="269"/>
            <ac:picMk id="8" creationId="{301886A2-5E01-03B4-FFFB-26F7BE9CCE19}"/>
          </ac:picMkLst>
        </pc:picChg>
      </pc:sldChg>
      <pc:sldChg chg="modSp">
        <pc:chgData name="Chris Verhoef" userId="S::un0121919@windesheim.nl::1c7d65a7-9b24-4eab-bb50-67ec334e7bd0" providerId="AD" clId="Web-{7780B3C1-F825-FF93-CB05-6C51B3012119}" dt="2024-04-17T11:00:49.739" v="50" actId="20577"/>
        <pc:sldMkLst>
          <pc:docMk/>
          <pc:sldMk cId="0" sldId="270"/>
        </pc:sldMkLst>
        <pc:spChg chg="mod">
          <ac:chgData name="Chris Verhoef" userId="S::un0121919@windesheim.nl::1c7d65a7-9b24-4eab-bb50-67ec334e7bd0" providerId="AD" clId="Web-{7780B3C1-F825-FF93-CB05-6C51B3012119}" dt="2024-04-17T11:00:31.754" v="26" actId="20577"/>
          <ac:spMkLst>
            <pc:docMk/>
            <pc:sldMk cId="0" sldId="270"/>
            <ac:spMk id="352" creationId="{00000000-0000-0000-0000-000000000000}"/>
          </ac:spMkLst>
        </pc:spChg>
        <pc:spChg chg="mod">
          <ac:chgData name="Chris Verhoef" userId="S::un0121919@windesheim.nl::1c7d65a7-9b24-4eab-bb50-67ec334e7bd0" providerId="AD" clId="Web-{7780B3C1-F825-FF93-CB05-6C51B3012119}" dt="2024-04-17T11:00:49.739" v="50" actId="20577"/>
          <ac:spMkLst>
            <pc:docMk/>
            <pc:sldMk cId="0" sldId="270"/>
            <ac:spMk id="353" creationId="{00000000-0000-0000-0000-000000000000}"/>
          </ac:spMkLst>
        </pc:spChg>
      </pc:sldChg>
      <pc:sldChg chg="del">
        <pc:chgData name="Chris Verhoef" userId="S::un0121919@windesheim.nl::1c7d65a7-9b24-4eab-bb50-67ec334e7bd0" providerId="AD" clId="Web-{7780B3C1-F825-FF93-CB05-6C51B3012119}" dt="2024-04-17T10:56:46.796" v="19"/>
        <pc:sldMkLst>
          <pc:docMk/>
          <pc:sldMk cId="2355977604" sldId="278"/>
        </pc:sldMkLst>
      </pc:sldChg>
      <pc:sldChg chg="addSp modSp">
        <pc:chgData name="Chris Verhoef" userId="S::un0121919@windesheim.nl::1c7d65a7-9b24-4eab-bb50-67ec334e7bd0" providerId="AD" clId="Web-{7780B3C1-F825-FF93-CB05-6C51B3012119}" dt="2024-04-17T10:57:06.156" v="22" actId="1076"/>
        <pc:sldMkLst>
          <pc:docMk/>
          <pc:sldMk cId="1096554992" sldId="280"/>
        </pc:sldMkLst>
        <pc:spChg chg="add mod">
          <ac:chgData name="Chris Verhoef" userId="S::un0121919@windesheim.nl::1c7d65a7-9b24-4eab-bb50-67ec334e7bd0" providerId="AD" clId="Web-{7780B3C1-F825-FF93-CB05-6C51B3012119}" dt="2024-04-17T10:57:06.156" v="22" actId="1076"/>
          <ac:spMkLst>
            <pc:docMk/>
            <pc:sldMk cId="1096554992" sldId="280"/>
            <ac:spMk id="3" creationId="{859DA860-A2B5-F5D9-1A1C-8AE40D05BEB1}"/>
          </ac:spMkLst>
        </pc:spChg>
      </pc:sldChg>
      <pc:sldChg chg="modSp">
        <pc:chgData name="Chris Verhoef" userId="S::un0121919@windesheim.nl::1c7d65a7-9b24-4eab-bb50-67ec334e7bd0" providerId="AD" clId="Web-{7780B3C1-F825-FF93-CB05-6C51B3012119}" dt="2024-04-17T11:15:59.322" v="52" actId="1076"/>
        <pc:sldMkLst>
          <pc:docMk/>
          <pc:sldMk cId="1608177672" sldId="284"/>
        </pc:sldMkLst>
        <pc:picChg chg="mod">
          <ac:chgData name="Chris Verhoef" userId="S::un0121919@windesheim.nl::1c7d65a7-9b24-4eab-bb50-67ec334e7bd0" providerId="AD" clId="Web-{7780B3C1-F825-FF93-CB05-6C51B3012119}" dt="2024-04-17T11:15:59.322" v="52" actId="1076"/>
          <ac:picMkLst>
            <pc:docMk/>
            <pc:sldMk cId="1608177672" sldId="284"/>
            <ac:picMk id="2" creationId="{C4AA8433-4EAC-3AA4-1D49-4B556D0353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99a30db3a_2_7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199a30db3a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99a30db3a_2_19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199a30db3a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325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12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6849aa6b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6849aa6b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6849aa6b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6849aa6b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40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6849aa6b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6849aa6b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620220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620220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496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9a30db3a_2_8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99a30db3a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97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390cfa3ba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390cfa3ba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390cfa3ba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390cfa3ba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9a30db3a_2_1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199a30db3a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9a30db3a_2_1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199a30db3a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89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7a728182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7a728182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849aa6be_0_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26849aa6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3467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733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905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166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745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208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548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2747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82628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4329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1699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9919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68558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4000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3961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11562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8212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8" y="0"/>
            <a:ext cx="120254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4569649"/>
            <a:ext cx="745301" cy="573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21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ransition spd="slow">
    <p:push/>
  </p:transition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chrisverhoef13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GB" b="1">
                <a:solidFill>
                  <a:schemeClr val="bg1"/>
                </a:solidFill>
              </a:rPr>
              <a:t>VHC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>
                <a:solidFill>
                  <a:schemeClr val="bg1"/>
                </a:solidFill>
              </a:rPr>
              <a:t>Sprint Demo : 2024 - 04 - 16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457200" y="497970"/>
            <a:ext cx="3223813" cy="190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>
                <a:solidFill>
                  <a:schemeClr val="bg1"/>
                </a:solidFill>
              </a:rPr>
              <a:t>Demo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328" name="Google Shape;328;p36" descr="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0062" y="648903"/>
            <a:ext cx="3766739" cy="376673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 Social Media &amp; outreach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1011355" y="2044335"/>
            <a:ext cx="3000000" cy="40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 ADVENTURE!!!!</a:t>
            </a:r>
            <a:endParaRPr sz="1100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DFFF8-89E0-0467-1E5F-61C5205A7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1" y="2478058"/>
            <a:ext cx="4731488" cy="2551013"/>
          </a:xfrm>
          <a:prstGeom prst="rect">
            <a:avLst/>
          </a:prstGeom>
        </p:spPr>
      </p:pic>
      <p:pic>
        <p:nvPicPr>
          <p:cNvPr id="2" name="Picture 1" descr="A video game screen with a person in a space suit&#10;&#10;Description automatically generated">
            <a:extLst>
              <a:ext uri="{FF2B5EF4-FFF2-40B4-BE49-F238E27FC236}">
                <a16:creationId xmlns:a16="http://schemas.microsoft.com/office/drawing/2014/main" id="{25EA7A4C-FFFE-6627-2117-2F4D682A6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91" y="1515504"/>
            <a:ext cx="6868784" cy="3632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DA860-A2B5-F5D9-1A1C-8AE40D05BEB1}"/>
              </a:ext>
            </a:extLst>
          </p:cNvPr>
          <p:cNvSpPr txBox="1"/>
          <p:nvPr/>
        </p:nvSpPr>
        <p:spPr>
          <a:xfrm>
            <a:off x="3750334" y="21889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https://supply-chain-970bd9.webflow.io/</a:t>
            </a:r>
          </a:p>
        </p:txBody>
      </p:sp>
    </p:spTree>
    <p:extLst>
      <p:ext uri="{BB962C8B-B14F-4D97-AF65-F5344CB8AC3E}">
        <p14:creationId xmlns:p14="http://schemas.microsoft.com/office/powerpoint/2010/main" val="109655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/>
              <a:t>🎨 Other Platforms</a:t>
            </a: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4AA8433-4EAC-3AA4-1D49-4B556D03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48" y="1399559"/>
            <a:ext cx="7580462" cy="35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🎨DATA </a:t>
            </a:r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FE41B63-670D-7AA0-CB77-9D1C7FD1C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886A2-5E01-03B4-FFFB-26F7BE9CC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58" b="8824"/>
          <a:stretch/>
        </p:blipFill>
        <p:spPr>
          <a:xfrm>
            <a:off x="129396" y="1491935"/>
            <a:ext cx="6620775" cy="27747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🎨Knowledge </a:t>
            </a:r>
            <a:endParaRPr/>
          </a:p>
        </p:txBody>
      </p:sp>
      <p:sp>
        <p:nvSpPr>
          <p:cNvPr id="3" name="Google Shape;353;p39">
            <a:extLst>
              <a:ext uri="{FF2B5EF4-FFF2-40B4-BE49-F238E27FC236}">
                <a16:creationId xmlns:a16="http://schemas.microsoft.com/office/drawing/2014/main" id="{DA6B85AF-7D52-0C16-91FD-55437F8E8C1A}"/>
              </a:ext>
            </a:extLst>
          </p:cNvPr>
          <p:cNvSpPr txBox="1"/>
          <p:nvPr/>
        </p:nvSpPr>
        <p:spPr>
          <a:xfrm>
            <a:off x="839204" y="2218875"/>
            <a:ext cx="75321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</a:rPr>
              <a:t>Now know inner Workings Of Ai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8BBB2-94BB-CD65-47CA-53A234BE7CA6}"/>
              </a:ext>
            </a:extLst>
          </p:cNvPr>
          <p:cNvSpPr txBox="1"/>
          <p:nvPr/>
        </p:nvSpPr>
        <p:spPr>
          <a:xfrm>
            <a:off x="4602192" y="210592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https://www.youtube.com/watch?v=qv6UVOQ0F44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59F6E43-2847-580A-0586-FC4F2583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09" y="1397748"/>
            <a:ext cx="4662398" cy="2046078"/>
          </a:xfrm>
          <a:prstGeom prst="rect">
            <a:avLst/>
          </a:prstGeom>
        </p:spPr>
      </p:pic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0408648-D987-6E75-6386-88CF2FDB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66" y="2614073"/>
            <a:ext cx="4494183" cy="21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🏗️PROBLEMS</a:t>
            </a:r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839204" y="2218875"/>
            <a:ext cx="75321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GB" sz="1100" b="1">
                <a:solidFill>
                  <a:schemeClr val="dk1"/>
                </a:solidFill>
                <a:latin typeface="Avenir"/>
                <a:ea typeface="Avenir"/>
                <a:cs typeface="Avenir"/>
              </a:rPr>
              <a:t>NO</a:t>
            </a:r>
            <a:r>
              <a:rPr lang="en-GB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GOOD CI / CD EVIRONMENT YET BUILD – FAILURE OF COTIT</a:t>
            </a:r>
          </a:p>
          <a:p>
            <a:pPr>
              <a:spcBef>
                <a:spcPts val="400"/>
              </a:spcBef>
            </a:pPr>
            <a:endParaRPr lang="en-GB" sz="1100" b="1">
              <a:solidFill>
                <a:schemeClr val="dk1"/>
              </a:solidFill>
              <a:latin typeface="Avenir"/>
              <a:ea typeface="Avenir"/>
              <a:cs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>
            <a:spLocks noGrp="1"/>
          </p:cNvSpPr>
          <p:nvPr>
            <p:ph type="title"/>
          </p:nvPr>
        </p:nvSpPr>
        <p:spPr>
          <a:xfrm>
            <a:off x="484584" y="-67558"/>
            <a:ext cx="7053542" cy="105039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🤝Partnerships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6C3EE-3BA6-D3CE-25CC-623A3C9B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4" y="1894039"/>
            <a:ext cx="1414551" cy="135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9F24F-E42E-E433-D643-46D0C6A7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298" y="718690"/>
            <a:ext cx="1477818" cy="1355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DB4DA-6669-091E-CE08-3D5CFBA9A4B8}"/>
              </a:ext>
            </a:extLst>
          </p:cNvPr>
          <p:cNvSpPr txBox="1"/>
          <p:nvPr/>
        </p:nvSpPr>
        <p:spPr>
          <a:xfrm>
            <a:off x="6536665" y="3481083"/>
            <a:ext cx="3342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/>
              <a:t>https://www.linkedin.com/in/gordon-tu/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8CF5D-7EDB-81E6-7169-3B77A25D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514" y="2199331"/>
            <a:ext cx="1549699" cy="1046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66E8BA-057E-1AC7-823D-3C75BDCA734A}"/>
              </a:ext>
            </a:extLst>
          </p:cNvPr>
          <p:cNvSpPr txBox="1"/>
          <p:nvPr/>
        </p:nvSpPr>
        <p:spPr>
          <a:xfrm>
            <a:off x="376669" y="3480954"/>
            <a:ext cx="15716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Arkin </a:t>
            </a:r>
            <a:r>
              <a:rPr lang="en-US" err="1"/>
              <a:t>Zoodsma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A9E4F-2C53-6EE5-6075-DEB052F92F17}"/>
              </a:ext>
            </a:extLst>
          </p:cNvPr>
          <p:cNvSpPr txBox="1"/>
          <p:nvPr/>
        </p:nvSpPr>
        <p:spPr>
          <a:xfrm>
            <a:off x="2123518" y="3480954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Nikita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EEBA6-116E-849A-5DE6-AD100FB3ED7C}"/>
              </a:ext>
            </a:extLst>
          </p:cNvPr>
          <p:cNvSpPr txBox="1"/>
          <p:nvPr/>
        </p:nvSpPr>
        <p:spPr>
          <a:xfrm>
            <a:off x="4010546" y="3437822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Ayoub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630936" y="497969"/>
            <a:ext cx="6693056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>
                <a:solidFill>
                  <a:schemeClr val="bg1"/>
                </a:solidFill>
              </a:rPr>
              <a:t>Priority Finding: </a:t>
            </a: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45174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630936" y="497969"/>
            <a:ext cx="6693056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sz="2800" b="1" i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FEEDBACK:</a:t>
            </a:r>
            <a:br>
              <a:rPr lang="en-US" sz="2800" b="1" i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2800" b="1" i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800" b="1" i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PollEv.com​/chrisverhoef134</a:t>
            </a:r>
            <a:r>
              <a:rPr lang="en-GB" sz="4100"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01452" y="514640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1100"/>
          </a:p>
        </p:txBody>
      </p:sp>
      <p:grpSp>
        <p:nvGrpSpPr>
          <p:cNvPr id="147" name="Google Shape;147;p26"/>
          <p:cNvGrpSpPr/>
          <p:nvPr/>
        </p:nvGrpSpPr>
        <p:grpSpPr>
          <a:xfrm>
            <a:off x="544806" y="2111254"/>
            <a:ext cx="8054387" cy="1963980"/>
            <a:chOff x="116808" y="708392"/>
            <a:chExt cx="10739183" cy="2618640"/>
          </a:xfrm>
        </p:grpSpPr>
        <p:sp>
          <p:nvSpPr>
            <p:cNvPr id="148" name="Google Shape;148;p26"/>
            <p:cNvSpPr/>
            <p:nvPr/>
          </p:nvSpPr>
          <p:spPr>
            <a:xfrm>
              <a:off x="579602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FF4F5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888131" y="1016921"/>
              <a:ext cx="830655" cy="8306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1- SPRINT GOAL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3368229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1AC3E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3676758" y="1016921"/>
              <a:ext cx="830655" cy="8306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2- STATUS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156857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465386" y="1016921"/>
              <a:ext cx="830655" cy="8306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 txBox="1"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3- DEMO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8945484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9254013" y="1016921"/>
              <a:ext cx="830655" cy="83065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4- FEEDBACK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556508" y="2443728"/>
            <a:ext cx="8906469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>
                <a:solidFill>
                  <a:schemeClr val="bg1"/>
                </a:solidFill>
              </a:rPr>
              <a:t>FAQ: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- When do we select new goals?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In the review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- When do we create new user stories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in the planning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- When do we create new tasks?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In the backlog meeting </a:t>
            </a: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1189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l="29067" t="2075" r="31369" b="12161"/>
          <a:stretch/>
        </p:blipFill>
        <p:spPr>
          <a:xfrm>
            <a:off x="2751174" y="157000"/>
            <a:ext cx="3543624" cy="43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were the goals this sprint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9"/>
          <p:cNvGrpSpPr/>
          <p:nvPr/>
        </p:nvGrpSpPr>
        <p:grpSpPr>
          <a:xfrm>
            <a:off x="544806" y="2111254"/>
            <a:ext cx="8054387" cy="1963980"/>
            <a:chOff x="116808" y="708392"/>
            <a:chExt cx="10739183" cy="2618640"/>
          </a:xfrm>
        </p:grpSpPr>
        <p:sp>
          <p:nvSpPr>
            <p:cNvPr id="185" name="Google Shape;185;p29"/>
            <p:cNvSpPr/>
            <p:nvPr/>
          </p:nvSpPr>
          <p:spPr>
            <a:xfrm>
              <a:off x="579602" y="708392"/>
              <a:ext cx="1447713" cy="1447713"/>
            </a:xfrm>
            <a:prstGeom prst="ellipse">
              <a:avLst/>
            </a:prstGeom>
            <a:solidFill>
              <a:srgbClr val="FF4F5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888131" y="1016921"/>
              <a:ext cx="830655" cy="8306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900"/>
              </a:pPr>
              <a:r>
                <a:rPr lang="en-US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Programming:</a:t>
              </a:r>
              <a:br>
                <a:rPr lang="en-US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-US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Webserver showing “mind graph connected to LLM”</a:t>
              </a:r>
              <a:endParaRPr sz="9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368229" y="708392"/>
              <a:ext cx="1447713" cy="14477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676758" y="1016921"/>
              <a:ext cx="830655" cy="8306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Programming: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Webserver showing “Mind Graph”</a:t>
              </a:r>
              <a:b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endPara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156857" y="708392"/>
              <a:ext cx="1447713" cy="14477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Partnerships: Try to see who would want to help us make this</a:t>
              </a:r>
              <a:endPara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8945484" y="708392"/>
              <a:ext cx="1447713" cy="14477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SCRUM: have live sprint demo ready</a:t>
              </a:r>
              <a:b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Review Templates Ready</a:t>
              </a:r>
              <a:b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-GB" sz="900" b="1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UserStories</a:t>
              </a:r>
              <a: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And Tasks Ready</a:t>
              </a:r>
              <a:endPara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9" name="Google Shape;199;p29"/>
          <p:cNvSpPr/>
          <p:nvPr/>
        </p:nvSpPr>
        <p:spPr>
          <a:xfrm>
            <a:off x="3113820" y="1209237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7264170" y="1362887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/>
          </a:p>
        </p:txBody>
      </p:sp>
      <p:pic>
        <p:nvPicPr>
          <p:cNvPr id="202" name="Google Shape;202;p29" descr="Badge Cross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7177" y="1215323"/>
            <a:ext cx="847308" cy="8473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0;p29">
            <a:extLst>
              <a:ext uri="{FF2B5EF4-FFF2-40B4-BE49-F238E27FC236}">
                <a16:creationId xmlns:a16="http://schemas.microsoft.com/office/drawing/2014/main" id="{3D2E5F31-E86F-7D47-AEC3-8EE770F8B118}"/>
              </a:ext>
            </a:extLst>
          </p:cNvPr>
          <p:cNvSpPr/>
          <p:nvPr/>
        </p:nvSpPr>
        <p:spPr>
          <a:xfrm>
            <a:off x="5301128" y="1203115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9"/>
          <p:cNvGrpSpPr/>
          <p:nvPr/>
        </p:nvGrpSpPr>
        <p:grpSpPr>
          <a:xfrm>
            <a:off x="544806" y="2111254"/>
            <a:ext cx="8054387" cy="1963980"/>
            <a:chOff x="116808" y="708392"/>
            <a:chExt cx="10739183" cy="2618640"/>
          </a:xfrm>
        </p:grpSpPr>
        <p:sp>
          <p:nvSpPr>
            <p:cNvPr id="185" name="Google Shape;185;p29"/>
            <p:cNvSpPr/>
            <p:nvPr/>
          </p:nvSpPr>
          <p:spPr>
            <a:xfrm>
              <a:off x="579602" y="708392"/>
              <a:ext cx="1447713" cy="1447713"/>
            </a:xfrm>
            <a:prstGeom prst="ellipse">
              <a:avLst/>
            </a:prstGeom>
            <a:solidFill>
              <a:srgbClr val="FF4F5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888131" y="1016921"/>
              <a:ext cx="830655" cy="8306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900"/>
              </a:pPr>
              <a:r>
                <a:rPr lang="en-US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Programming:</a:t>
              </a:r>
              <a:br>
                <a:rPr lang="en-US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-US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Webserver showing “mind graph </a:t>
              </a:r>
              <a:endParaRPr lang="en-US" sz="900" b="1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368229" y="708392"/>
              <a:ext cx="1447713" cy="14477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676758" y="1016921"/>
              <a:ext cx="830655" cy="8306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Programming:</a:t>
              </a:r>
            </a:p>
            <a:p>
              <a:pPr algn="ctr"/>
              <a: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See Data Sources: </a:t>
              </a:r>
              <a:r>
                <a:rPr lang="en-GB" sz="900" b="1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PreFilder</a:t>
              </a:r>
              <a:br>
                <a:rPr lang="en-GB" sz="9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endPara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156857" y="708392"/>
              <a:ext cx="1447713" cy="14477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Partnerships</a:t>
              </a:r>
            </a:p>
            <a:p>
              <a:pPr algn="ctr">
                <a:buSzPts val="900"/>
              </a:pPr>
              <a:r>
                <a:rPr lang="en-GB" sz="900">
                  <a:solidFill>
                    <a:schemeClr val="dk1"/>
                  </a:solidFill>
                  <a:latin typeface="Avenir"/>
                  <a:ea typeface="Avenir"/>
                  <a:cs typeface="Avenir"/>
                </a:rPr>
                <a:t>Formally Recruit and Onboard Ayoub</a:t>
              </a:r>
            </a:p>
            <a:p>
              <a:pPr algn="ctr">
                <a:buSzPts val="900"/>
              </a:pPr>
              <a:r>
                <a:rPr lang="en-GB" sz="900">
                  <a:solidFill>
                    <a:schemeClr val="dk1"/>
                  </a:solidFill>
                  <a:latin typeface="Avenir"/>
                  <a:ea typeface="Avenir"/>
                  <a:cs typeface="Avenir"/>
                </a:rPr>
                <a:t>Try to recruit more for the </a:t>
              </a:r>
              <a:r>
                <a:rPr lang="en-GB" sz="900" err="1">
                  <a:solidFill>
                    <a:schemeClr val="dk1"/>
                  </a:solidFill>
                  <a:latin typeface="Avenir"/>
                  <a:ea typeface="Avenir"/>
                  <a:cs typeface="Avenir"/>
                </a:rPr>
                <a:t>iniatiative</a:t>
              </a: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8945484" y="708392"/>
              <a:ext cx="1447713" cy="14477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GB" sz="900" b="1">
                  <a:solidFill>
                    <a:schemeClr val="dk1"/>
                  </a:solidFill>
                  <a:latin typeface="Avenir"/>
                  <a:sym typeface="Avenir"/>
                </a:rPr>
                <a:t>Work Adventure </a:t>
              </a:r>
              <a:r>
                <a:rPr lang="en-GB" sz="900" b="1" err="1">
                  <a:solidFill>
                    <a:schemeClr val="dk1"/>
                  </a:solidFill>
                  <a:latin typeface="Avenir"/>
                  <a:sym typeface="Avenir"/>
                </a:rPr>
                <a:t>intergrated</a:t>
              </a:r>
              <a:r>
                <a:rPr lang="en-GB" sz="900" b="1">
                  <a:solidFill>
                    <a:schemeClr val="dk1"/>
                  </a:solidFill>
                  <a:latin typeface="Avenir"/>
                  <a:sym typeface="Avenir"/>
                </a:rPr>
                <a:t>:</a:t>
              </a:r>
              <a:br>
                <a:rPr lang="en-GB" sz="900" b="1">
                  <a:solidFill>
                    <a:schemeClr val="dk1"/>
                  </a:solidFill>
                  <a:latin typeface="Avenir"/>
                </a:rPr>
              </a:br>
              <a:r>
                <a:rPr lang="en-GB" sz="900" b="1">
                  <a:solidFill>
                    <a:schemeClr val="dk1"/>
                  </a:solidFill>
                  <a:latin typeface="Avenir"/>
                </a:rPr>
                <a:t>Website Version One.</a:t>
              </a:r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199" name="Google Shape;199;p29"/>
          <p:cNvSpPr/>
          <p:nvPr/>
        </p:nvSpPr>
        <p:spPr>
          <a:xfrm>
            <a:off x="849386" y="1198454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7264170" y="1362887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/>
          </a:p>
        </p:txBody>
      </p:sp>
      <p:sp>
        <p:nvSpPr>
          <p:cNvPr id="2" name="Google Shape;200;p29">
            <a:extLst>
              <a:ext uri="{FF2B5EF4-FFF2-40B4-BE49-F238E27FC236}">
                <a16:creationId xmlns:a16="http://schemas.microsoft.com/office/drawing/2014/main" id="{3D2E5F31-E86F-7D47-AEC3-8EE770F8B118}"/>
              </a:ext>
            </a:extLst>
          </p:cNvPr>
          <p:cNvSpPr/>
          <p:nvPr/>
        </p:nvSpPr>
        <p:spPr>
          <a:xfrm>
            <a:off x="5301128" y="1203115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/>
          </a:p>
        </p:txBody>
      </p:sp>
      <p:sp>
        <p:nvSpPr>
          <p:cNvPr id="3" name="Google Shape;199;p29">
            <a:extLst>
              <a:ext uri="{FF2B5EF4-FFF2-40B4-BE49-F238E27FC236}">
                <a16:creationId xmlns:a16="http://schemas.microsoft.com/office/drawing/2014/main" id="{20CB59A9-1901-5187-70E8-0B220CA8EF35}"/>
              </a:ext>
            </a:extLst>
          </p:cNvPr>
          <p:cNvSpPr/>
          <p:nvPr/>
        </p:nvSpPr>
        <p:spPr>
          <a:xfrm>
            <a:off x="2855027" y="1198454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003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Cumulative Flow Diagram</a:t>
            </a:r>
            <a:endParaRPr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84CB7C1-9C13-1E1A-F5C9-58A59291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5" y="1779648"/>
            <a:ext cx="4983733" cy="3018347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99212CF-2C61-B71C-4BDC-9CE11AD32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752" y="1594359"/>
            <a:ext cx="4092156" cy="30115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EAEAE">
              <a:alpha val="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-1" y="174726"/>
            <a:ext cx="7179457" cy="4972050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6943641" y="0"/>
            <a:ext cx="2200359" cy="2062615"/>
          </a:xfrm>
          <a:custGeom>
            <a:avLst/>
            <a:gdLst/>
            <a:ahLst/>
            <a:cxnLst/>
            <a:rect l="l" t="t" r="r" b="b"/>
            <a:pathLst>
              <a:path w="2933812" h="2750153" extrusionOk="0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8" name="Google Shape;228;p3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5511" y="120659"/>
            <a:ext cx="518664" cy="5186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32"/>
          <p:cNvGrpSpPr/>
          <p:nvPr/>
        </p:nvGrpSpPr>
        <p:grpSpPr>
          <a:xfrm>
            <a:off x="458208" y="1142587"/>
            <a:ext cx="8415768" cy="3644972"/>
            <a:chOff x="2868" y="49155"/>
            <a:chExt cx="11221023" cy="4859962"/>
          </a:xfrm>
        </p:grpSpPr>
        <p:sp>
          <p:nvSpPr>
            <p:cNvPr id="230" name="Google Shape;230;p32"/>
            <p:cNvSpPr/>
            <p:nvPr/>
          </p:nvSpPr>
          <p:spPr>
            <a:xfrm>
              <a:off x="1066837" y="49155"/>
              <a:ext cx="1145700" cy="1145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2868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 txBox="1"/>
            <p:nvPr/>
          </p:nvSpPr>
          <p:spPr>
            <a:xfrm>
              <a:off x="2868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TASK</a:t>
              </a:r>
              <a:endParaRPr sz="2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2868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 txBox="1"/>
            <p:nvPr/>
          </p:nvSpPr>
          <p:spPr>
            <a:xfrm>
              <a:off x="2868" y="1963463"/>
              <a:ext cx="3546769" cy="2945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b="1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</a:t>
              </a:r>
              <a:r>
                <a:rPr lang="en-US" sz="1100" b="1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Taiga Board Now Operational: Scrum Framework working: And publicly available</a:t>
              </a:r>
              <a:endParaRPr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Thinking about Data Formats</a:t>
              </a:r>
              <a:endPara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Learning About LLM</a:t>
              </a:r>
              <a:endPara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Learning DS.3J</a:t>
              </a:r>
              <a:endPara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>
                  <a:solidFill>
                    <a:schemeClr val="dk1"/>
                  </a:solidFill>
                  <a:ea typeface="+mn-lt"/>
                  <a:cs typeface="+mn-lt"/>
                </a:rPr>
                <a:t>️ </a:t>
              </a:r>
              <a:r>
                <a:rPr lang="en-GB" sz="1100" b="1" u="sng" err="1">
                  <a:solidFill>
                    <a:schemeClr val="dk1"/>
                  </a:solidFill>
                  <a:ea typeface="+mn-lt"/>
                  <a:cs typeface="+mn-lt"/>
                </a:rPr>
                <a:t>Ponomoro</a:t>
              </a:r>
              <a:r>
                <a:rPr lang="en-GB" sz="1100" b="1" u="sng">
                  <a:solidFill>
                    <a:schemeClr val="dk1"/>
                  </a:solidFill>
                  <a:ea typeface="+mn-lt"/>
                  <a:cs typeface="+mn-lt"/>
                </a:rPr>
                <a:t> method</a:t>
              </a:r>
              <a:endParaRPr lang="en-GB">
                <a:solidFill>
                  <a:schemeClr val="dk1"/>
                </a:solidFill>
                <a:ea typeface="+mn-lt"/>
                <a:cs typeface="+mn-lt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Dev-Ops</a:t>
              </a:r>
              <a:endParaRPr lang="en-US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Starting </a:t>
              </a:r>
              <a:r>
                <a:rPr lang="en-GB" sz="1100" b="1" u="sng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Clockify</a:t>
              </a:r>
              <a:endParaRPr lang="en-GB" sz="1100" b="1" u="sng" err="1">
                <a:solidFill>
                  <a:schemeClr val="dk1"/>
                </a:solidFill>
                <a:latin typeface="Avenir"/>
                <a:ea typeface="Avenir"/>
                <a:cs typeface="Avenir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913493" y="49155"/>
              <a:ext cx="1145700" cy="1145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3849525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 txBox="1"/>
            <p:nvPr/>
          </p:nvSpPr>
          <p:spPr>
            <a:xfrm>
              <a:off x="3849525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Direct value</a:t>
              </a:r>
              <a:endParaRPr sz="2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3849525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 txBox="1"/>
            <p:nvPr/>
          </p:nvSpPr>
          <p:spPr>
            <a:xfrm>
              <a:off x="3849525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</a:t>
              </a:r>
              <a:r>
                <a:rPr lang="en-US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n-US" sz="110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Organisation</a:t>
              </a:r>
              <a:r>
                <a:rPr lang="en-US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of Tasks – increases accountability + Reduces chances of Restart</a:t>
              </a:r>
              <a:endParaRPr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✔️saves $$/month</a:t>
              </a:r>
              <a:endParaRPr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🏗️Staging demo prepared</a:t>
              </a:r>
              <a:endParaRPr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✔️stakeholders see app working</a:t>
              </a:r>
              <a:endParaRPr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🏗️Development environment done	✔️Speeds up future work</a:t>
              </a:r>
            </a:p>
            <a:p>
              <a:pPr>
                <a:spcBef>
                  <a:spcPts val="400"/>
                </a:spcBef>
              </a:pP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✔️Can do things normal </a:t>
              </a:r>
              <a:r>
                <a:rPr lang="en-GB" sz="110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evironments</a:t>
              </a: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cannot</a:t>
              </a:r>
            </a:p>
            <a:p>
              <a:pPr>
                <a:spcBef>
                  <a:spcPts val="400"/>
                </a:spcBef>
              </a:pP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✔️Preparation for future members</a:t>
              </a:r>
            </a:p>
            <a:p>
              <a:pPr>
                <a:spcBef>
                  <a:spcPts val="400"/>
                </a:spcBef>
              </a:pPr>
              <a:endPara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8760150" y="49155"/>
              <a:ext cx="1145700" cy="1145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696181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7696181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Enablers</a:t>
              </a:r>
              <a:endParaRPr sz="2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7696181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7696191" y="1992206"/>
              <a:ext cx="35277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Created Scripts to Automatically install </a:t>
              </a:r>
              <a:r>
                <a:rPr lang="en-GB" sz="1100" u="sng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nessesairy</a:t>
              </a:r>
              <a:r>
                <a:rPr lang="en-GB" sz="1100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Software</a:t>
              </a:r>
              <a:endParaRPr sz="11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✔️Will help us onboard faster</a:t>
              </a:r>
              <a:endParaRPr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</a:t>
              </a:r>
              <a:r>
                <a:rPr lang="en-GB" sz="1100" u="sng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Clockify</a:t>
              </a:r>
              <a:r>
                <a:rPr lang="en-GB" sz="1100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helps us track time spend vs</a:t>
              </a: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✔️Keep Track of Effort Done</a:t>
              </a:r>
              <a:endParaRPr sz="11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Docker – App – </a:t>
              </a:r>
              <a:r>
                <a:rPr lang="en-GB" sz="110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Portainer</a:t>
              </a: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for Language and models</a:t>
              </a:r>
            </a:p>
            <a:p>
              <a:pPr>
                <a:spcBef>
                  <a:spcPts val="400"/>
                </a:spcBef>
              </a:pPr>
              <a:r>
                <a:rPr lang="en-GB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Visual workplace – Fun For Collab</a:t>
              </a:r>
            </a:p>
            <a:p>
              <a:pPr>
                <a:spcBef>
                  <a:spcPts val="400"/>
                </a:spcBef>
              </a:pPr>
              <a:endPara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NL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5" name="Google Shape;245;p32"/>
          <p:cNvSpPr txBox="1"/>
          <p:nvPr/>
        </p:nvSpPr>
        <p:spPr>
          <a:xfrm>
            <a:off x="0" y="0"/>
            <a:ext cx="31176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🏗️DEV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🎨DESIGN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🏉ADMIN/SCRUM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🤝BD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dcaaac60-0ab2-4beb-85e2-af7eb2997289">
      <Terms xmlns="http://schemas.microsoft.com/office/infopath/2007/PartnerControls"/>
    </lcf76f155ced4ddcb4097134ff3c332f>
    <TaxCatchAll xmlns="cbf9afd2-ad46-471f-b458-4d21c8cd04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A1C991E3DBD44CA4C7D73390EEFB50" ma:contentTypeVersion="20" ma:contentTypeDescription="Een nieuw document maken." ma:contentTypeScope="" ma:versionID="64f8b708a7cd15a140b8142320224ad4">
  <xsd:schema xmlns:xsd="http://www.w3.org/2001/XMLSchema" xmlns:xs="http://www.w3.org/2001/XMLSchema" xmlns:p="http://schemas.microsoft.com/office/2006/metadata/properties" xmlns:ns1="http://schemas.microsoft.com/sharepoint/v3" xmlns:ns2="dcaaac60-0ab2-4beb-85e2-af7eb2997289" xmlns:ns3="cbf9afd2-ad46-471f-b458-4d21c8cd04b1" targetNamespace="http://schemas.microsoft.com/office/2006/metadata/properties" ma:root="true" ma:fieldsID="b43428e3fcc63ca5030f08a74a135148" ns1:_="" ns2:_="" ns3:_="">
    <xsd:import namespace="http://schemas.microsoft.com/sharepoint/v3"/>
    <xsd:import namespace="dcaaac60-0ab2-4beb-85e2-af7eb2997289"/>
    <xsd:import namespace="cbf9afd2-ad46-471f-b458-4d21c8cd04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aac60-0ab2-4beb-85e2-af7eb2997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1c6a0e08-1576-455b-af28-552984f92f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9afd2-ad46-471f-b458-4d21c8cd04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ff0e2cfb-ca84-481e-b9c7-576dda15a900}" ma:internalName="TaxCatchAll" ma:showField="CatchAllData" ma:web="cbf9afd2-ad46-471f-b458-4d21c8cd0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53AF15-5CF4-4A27-97BC-A8C4A3E5F421}">
  <ds:schemaRefs>
    <ds:schemaRef ds:uri="cbf9afd2-ad46-471f-b458-4d21c8cd04b1"/>
    <ds:schemaRef ds:uri="dcaaac60-0ab2-4beb-85e2-af7eb2997289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059CF4D-B31A-47EC-9BF7-C0F128789A38}">
  <ds:schemaRefs>
    <ds:schemaRef ds:uri="cbf9afd2-ad46-471f-b458-4d21c8cd04b1"/>
    <ds:schemaRef ds:uri="dcaaac60-0ab2-4beb-85e2-af7eb29972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221F61-BC17-4738-87E8-4289E53018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On-screen Show (16:9)</PresentationFormat>
  <Slides>18</Slides>
  <Notes>18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VHC</vt:lpstr>
      <vt:lpstr>PowerPoint Presentation</vt:lpstr>
      <vt:lpstr>FAQ: - When do we select new goals? In the review - When do we create new user stories in the planning - When do we create new tasks? In the backlog meeting    </vt:lpstr>
      <vt:lpstr>PowerPoint Presentation</vt:lpstr>
      <vt:lpstr>What were the goals this sprint</vt:lpstr>
      <vt:lpstr>PowerPoint Presentation</vt:lpstr>
      <vt:lpstr>PowerPoint Presentation</vt:lpstr>
      <vt:lpstr>Cumulative Flow Diagram</vt:lpstr>
      <vt:lpstr>PowerPoint Presentation</vt:lpstr>
      <vt:lpstr>Demo</vt:lpstr>
      <vt:lpstr>🎨 Social Media &amp; outreach</vt:lpstr>
      <vt:lpstr>🎨 Other Platforms</vt:lpstr>
      <vt:lpstr>🎨DATA </vt:lpstr>
      <vt:lpstr>🎨Knowledge </vt:lpstr>
      <vt:lpstr>🏗️PROBLEMS</vt:lpstr>
      <vt:lpstr>🤝Partnerships</vt:lpstr>
      <vt:lpstr>Priority Finding:    </vt:lpstr>
      <vt:lpstr>FEEDBACK:  PollEv.com​/chrisverhoef134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VHC</dc:title>
  <cp:revision>1</cp:revision>
  <dcterms:modified xsi:type="dcterms:W3CDTF">2024-04-19T12:44:51Z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0x01010056A1C991E3DBD44CA4C7D73390EEFB50</vt:lpwstr>
  </property>
  <property fmtid="{D5CDD505-2E9C-101B-9397-08002B2CF9AE}" pid="3" name="MediaServiceImageTags">
    <vt:lpwstr/>
  </property>
</Properties>
</file>