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5" r:id="rId3"/>
  </p:sldMasterIdLst>
  <p:notesMasterIdLst>
    <p:notesMasterId r:id="rId23"/>
  </p:notesMasterIdLst>
  <p:sldIdLst>
    <p:sldId id="256" r:id="rId4"/>
    <p:sldId id="257" r:id="rId5"/>
    <p:sldId id="277" r:id="rId6"/>
    <p:sldId id="258" r:id="rId7"/>
    <p:sldId id="259" r:id="rId8"/>
    <p:sldId id="260" r:id="rId9"/>
    <p:sldId id="261" r:id="rId10"/>
    <p:sldId id="263" r:id="rId11"/>
    <p:sldId id="267" r:id="rId12"/>
    <p:sldId id="268" r:id="rId13"/>
    <p:sldId id="278" r:id="rId14"/>
    <p:sldId id="280" r:id="rId15"/>
    <p:sldId id="269" r:id="rId16"/>
    <p:sldId id="281" r:id="rId17"/>
    <p:sldId id="279" r:id="rId18"/>
    <p:sldId id="270" r:id="rId19"/>
    <p:sldId id="272" r:id="rId20"/>
    <p:sldId id="276" r:id="rId21"/>
    <p:sldId id="273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9a30db3a_2_77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199a30db3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48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6849aa6b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6849aa6b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32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6849aa6b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6849aa6b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540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6849aa6b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26849aa6b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2620220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2620220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496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9a30db3a_2_8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199a30db3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199a30db3a_2_21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199a30db3a_2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97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90cfa3ba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90cfa3ba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390cfa3ba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390cfa3ba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199a30db3a_2_1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199a30db3a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7a7281826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7a7281826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6849aa6be_0_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26849aa6b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99a30db3a_2_19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199a30db3a_2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34671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73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2905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539371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166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4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74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620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5548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62747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826287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329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169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899198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68558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74000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93961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11562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8212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6000148" y="0"/>
            <a:ext cx="1202540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6456759" y="4569649"/>
            <a:ext cx="745301" cy="57385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821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ransition spd="slow">
    <p:push/>
  </p:transition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chrisverhoef13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GB" b="1" dirty="0">
                <a:solidFill>
                  <a:schemeClr val="bg1"/>
                </a:solidFill>
              </a:rPr>
              <a:t>VHC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GB" dirty="0">
                <a:solidFill>
                  <a:schemeClr val="bg1"/>
                </a:solidFill>
              </a:rPr>
              <a:t>Sprint Demo : 2023 - 03 - 27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🎨DESIGN </a:t>
            </a:r>
            <a:endParaRPr/>
          </a:p>
        </p:txBody>
      </p:sp>
      <p:sp>
        <p:nvSpPr>
          <p:cNvPr id="336" name="Google Shape;336;p37"/>
          <p:cNvSpPr txBox="1"/>
          <p:nvPr/>
        </p:nvSpPr>
        <p:spPr>
          <a:xfrm>
            <a:off x="252700" y="23101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🎨Demo design includes code preview for </a:t>
            </a:r>
            <a:r>
              <a:rPr lang="en-GB" sz="1100" u="sng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devs</a:t>
            </a:r>
            <a:endParaRPr sz="1100" u="sng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🎨ORGANISATION &amp; Planning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A4A535-00C8-A57E-671F-4B24EBC9E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726" y="2238764"/>
            <a:ext cx="5550195" cy="22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7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 Social Media &amp; outreach</a:t>
            </a:r>
            <a:endParaRPr dirty="0"/>
          </a:p>
        </p:txBody>
      </p:sp>
      <p:sp>
        <p:nvSpPr>
          <p:cNvPr id="336" name="Google Shape;336;p37"/>
          <p:cNvSpPr txBox="1"/>
          <p:nvPr/>
        </p:nvSpPr>
        <p:spPr>
          <a:xfrm>
            <a:off x="1011355" y="2044335"/>
            <a:ext cx="3000000" cy="4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 ADVENTURE!!!!</a:t>
            </a:r>
            <a:endParaRPr sz="1100" u="sng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D923-BCB8-EAE9-9A02-1EAF1A20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278" y="1552915"/>
            <a:ext cx="3811363" cy="2268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5DFFF8-89E0-0467-1E5F-61C5205A7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" y="2478058"/>
            <a:ext cx="4731488" cy="25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5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🎨DATA </a:t>
            </a:r>
            <a:endParaRPr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FE41B63-670D-7AA0-CB77-9D1C7FD1CB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82968-6B77-1C0B-5757-3DD55318B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93" y="0"/>
            <a:ext cx="3429000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E2830-C7B5-0B7B-E380-A7F643FC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11311"/>
            <a:ext cx="11136672" cy="62613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299B-2E7A-F53D-E180-1785230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+ Setup</a:t>
            </a: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6829B-5F42-99B2-2A0C-387DBB35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47" y="-109688"/>
            <a:ext cx="10030333" cy="52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3478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🎨Knowledge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03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🏗️DEV</a:t>
            </a:r>
            <a:endParaRPr/>
          </a:p>
        </p:txBody>
      </p:sp>
      <p:sp>
        <p:nvSpPr>
          <p:cNvPr id="353" name="Google Shape;353;p39"/>
          <p:cNvSpPr txBox="1"/>
          <p:nvPr/>
        </p:nvSpPr>
        <p:spPr>
          <a:xfrm>
            <a:off x="839204" y="2218875"/>
            <a:ext cx="7532100" cy="21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🏗️User is initialized from storage on app start and invalid users logged out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If the user logs into another device the user should be logged out of their current device;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🏗️PIN challenge screen UI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🏗️Change PIN and Biometrics choice screen UI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The Tonomy ID app now has change PIN and biometric and PIN challenge screens visually implemented (but no logic)</a:t>
            </a: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 u="sng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🏗️Back button logic on home screen</a:t>
            </a:r>
            <a:endParaRPr sz="1100" b="1" u="sng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If the user presses the OS back button on the home screen, they should exit the app.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🤝Partnerships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6C3EE-3BA6-D3CE-25CC-623A3C9B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4" y="1894039"/>
            <a:ext cx="1414551" cy="1355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9F24F-E42E-E433-D643-46D0C6A7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345" y="1894039"/>
            <a:ext cx="1477818" cy="1355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DB4DA-6669-091E-CE08-3D5CFBA9A4B8}"/>
              </a:ext>
            </a:extLst>
          </p:cNvPr>
          <p:cNvSpPr txBox="1"/>
          <p:nvPr/>
        </p:nvSpPr>
        <p:spPr>
          <a:xfrm>
            <a:off x="3355675" y="39124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https://www.linkedin.com/in/gordon-tu/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38CF5D-7EDB-81E6-7169-3B77A25D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288" y="1778794"/>
            <a:ext cx="2390774" cy="15859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Priority Finding: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045174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630936" y="497969"/>
            <a:ext cx="6693056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FEEDBACK:</a:t>
            </a:r>
            <a:b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800" b="1" i="0" dirty="0">
                <a:solidFill>
                  <a:schemeClr val="bg1"/>
                </a:solidFill>
                <a:effectLst/>
                <a:latin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PollEv.com​/chrisverhoef134</a:t>
            </a:r>
            <a:r>
              <a:rPr lang="en-GB" sz="4100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01452" y="514640"/>
            <a:ext cx="82296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sz="1100" dirty="0"/>
          </a:p>
        </p:txBody>
      </p:sp>
      <p:grpSp>
        <p:nvGrpSpPr>
          <p:cNvPr id="147" name="Google Shape;147;p26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48" name="Google Shape;148;p26"/>
            <p:cNvSpPr/>
            <p:nvPr/>
          </p:nvSpPr>
          <p:spPr>
            <a:xfrm>
              <a:off x="579602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1- SPRINT GOAL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368229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1AC3E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2- STATUS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56857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465386" y="1016921"/>
              <a:ext cx="830655" cy="8306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3- DEMO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8945484" y="708392"/>
              <a:ext cx="1447713" cy="1447713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9254013" y="1016921"/>
              <a:ext cx="830655" cy="8306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venir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4- FEEDBACK</a:t>
              </a: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556508" y="2443728"/>
            <a:ext cx="8906469" cy="299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dirty="0">
                <a:solidFill>
                  <a:schemeClr val="bg1"/>
                </a:solidFill>
              </a:rPr>
              <a:t>FAQ: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select new goals?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review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create new user stories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planning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- When do we create new tasks?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backlog meeting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81189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29067" t="2075" r="31369" b="12161"/>
          <a:stretch/>
        </p:blipFill>
        <p:spPr>
          <a:xfrm>
            <a:off x="2751174" y="157000"/>
            <a:ext cx="3543624" cy="43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were the goals this sprint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84" name="Google Shape;184;p29"/>
          <p:cNvGrpSpPr/>
          <p:nvPr/>
        </p:nvGrpSpPr>
        <p:grpSpPr>
          <a:xfrm>
            <a:off x="544806" y="2111254"/>
            <a:ext cx="8054387" cy="1963980"/>
            <a:chOff x="116808" y="708392"/>
            <a:chExt cx="10739183" cy="2618640"/>
          </a:xfrm>
        </p:grpSpPr>
        <p:sp>
          <p:nvSpPr>
            <p:cNvPr id="185" name="Google Shape;185;p29"/>
            <p:cNvSpPr/>
            <p:nvPr/>
          </p:nvSpPr>
          <p:spPr>
            <a:xfrm>
              <a:off x="579602" y="708392"/>
              <a:ext cx="1447713" cy="1447713"/>
            </a:xfrm>
            <a:prstGeom prst="ellipse">
              <a:avLst/>
            </a:prstGeom>
            <a:solidFill>
              <a:srgbClr val="FF4F5F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888131" y="1016921"/>
              <a:ext cx="830655" cy="8306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 txBox="1"/>
            <p:nvPr/>
          </p:nvSpPr>
          <p:spPr>
            <a:xfrm>
              <a:off x="116808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900"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DATA: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3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verschillende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(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echte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)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soort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data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waar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je de Code op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maakt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Waar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je de JSON File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uit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genereert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. 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Liefst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via API. 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9" name="Google Shape;189;p29"/>
            <p:cNvSpPr/>
            <p:nvPr/>
          </p:nvSpPr>
          <p:spPr>
            <a:xfrm>
              <a:off x="3368229" y="708392"/>
              <a:ext cx="1447713" cy="14477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3676758" y="1016921"/>
              <a:ext cx="830655" cy="8306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9"/>
            <p:cNvSpPr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9"/>
            <p:cNvSpPr txBox="1"/>
            <p:nvPr/>
          </p:nvSpPr>
          <p:spPr>
            <a:xfrm>
              <a:off x="2905436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Programeren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met de 3 data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iputs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automatische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in de Graph word </a:t>
              </a:r>
              <a:r>
                <a:rPr lang="en-GB" sz="900" b="1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gezet</a:t>
              </a: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. </a:t>
              </a:r>
              <a:b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</a:b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156857" y="708392"/>
              <a:ext cx="1447713" cy="144771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9"/>
            <p:cNvSpPr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 txBox="1"/>
            <p:nvPr/>
          </p:nvSpPr>
          <p:spPr>
            <a:xfrm>
              <a:off x="5694063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GB" sz="9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Partnerships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Eerste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Versie van de website, die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verteld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een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interface, plan board, word adventure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GB" sz="9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naar</a:t>
              </a:r>
              <a:r>
                <a:rPr lang="en-GB" sz="9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de tools. </a:t>
              </a: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8945484" y="708392"/>
              <a:ext cx="1447713" cy="14477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8482691" y="2607032"/>
              <a:ext cx="2373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venir"/>
                <a:buNone/>
              </a:pPr>
              <a:r>
                <a:rPr lang="en-US" sz="900" b="0" i="0" u="none" strike="noStrike" cap="none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Data Scraper </a:t>
              </a: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Bouwen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: die de files in de database </a:t>
              </a: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zet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. </a:t>
              </a:r>
              <a:endParaRPr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2869586" y="2415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7092680" y="3799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pic>
        <p:nvPicPr>
          <p:cNvPr id="202" name="Google Shape;202;p29" descr="Badge Cross outlin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1139" y="174726"/>
            <a:ext cx="847308" cy="847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0;p29">
            <a:extLst>
              <a:ext uri="{FF2B5EF4-FFF2-40B4-BE49-F238E27FC236}">
                <a16:creationId xmlns:a16="http://schemas.microsoft.com/office/drawing/2014/main" id="{3D2E5F31-E86F-7D47-AEC3-8EE770F8B118}"/>
              </a:ext>
            </a:extLst>
          </p:cNvPr>
          <p:cNvSpPr/>
          <p:nvPr/>
        </p:nvSpPr>
        <p:spPr>
          <a:xfrm>
            <a:off x="5379995" y="283490"/>
            <a:ext cx="859500" cy="859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6A3D6-BB29-823E-A845-34C590FE7C09}"/>
              </a:ext>
            </a:extLst>
          </p:cNvPr>
          <p:cNvSpPr txBox="1"/>
          <p:nvPr/>
        </p:nvSpPr>
        <p:spPr>
          <a:xfrm>
            <a:off x="483286" y="1081946"/>
            <a:ext cx="22067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Een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Gestructueerde</a:t>
            </a:r>
            <a:r>
              <a:rPr lang="en-US" sz="1100" dirty="0">
                <a:solidFill>
                  <a:schemeClr val="bg1"/>
                </a:solidFill>
              </a:rPr>
              <a:t> file, </a:t>
            </a:r>
            <a:r>
              <a:rPr lang="en-US" sz="1100" dirty="0" err="1">
                <a:solidFill>
                  <a:schemeClr val="bg1"/>
                </a:solidFill>
              </a:rPr>
              <a:t>een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ongestructueerde</a:t>
            </a:r>
            <a:r>
              <a:rPr lang="en-US" sz="1100" dirty="0">
                <a:solidFill>
                  <a:schemeClr val="bg1"/>
                </a:solidFill>
              </a:rPr>
              <a:t> file, - NoSQL – SQL  - 1 Scraped</a:t>
            </a:r>
          </a:p>
        </p:txBody>
      </p:sp>
      <p:sp>
        <p:nvSpPr>
          <p:cNvPr id="5" name="Google Shape;198;p29">
            <a:extLst>
              <a:ext uri="{FF2B5EF4-FFF2-40B4-BE49-F238E27FC236}">
                <a16:creationId xmlns:a16="http://schemas.microsoft.com/office/drawing/2014/main" id="{31723BF6-3B18-9AD9-A309-FD2CEACBF412}"/>
              </a:ext>
            </a:extLst>
          </p:cNvPr>
          <p:cNvSpPr txBox="1"/>
          <p:nvPr/>
        </p:nvSpPr>
        <p:spPr>
          <a:xfrm>
            <a:off x="6897086" y="4075234"/>
            <a:ext cx="177997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nir"/>
              <a:buNone/>
            </a:pPr>
            <a:r>
              <a:rPr lang="nl-NL"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Gitbook koppelen </a:t>
            </a:r>
            <a:br>
              <a:rPr lang="nl-NL"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endParaRPr lang="nl-NL" sz="900" b="0" i="0" u="none" strike="noStrike" cap="none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98;p29">
            <a:extLst>
              <a:ext uri="{FF2B5EF4-FFF2-40B4-BE49-F238E27FC236}">
                <a16:creationId xmlns:a16="http://schemas.microsoft.com/office/drawing/2014/main" id="{61DFD278-FDA4-9DB0-CDA0-29CAE2A72F70}"/>
              </a:ext>
            </a:extLst>
          </p:cNvPr>
          <p:cNvSpPr txBox="1"/>
          <p:nvPr/>
        </p:nvSpPr>
        <p:spPr>
          <a:xfrm>
            <a:off x="517478" y="1773059"/>
            <a:ext cx="177997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venir"/>
              <a:buNone/>
            </a:pPr>
            <a:r>
              <a:rPr lang="nl-NL"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DataSet – Universiteit lobbyig: </a:t>
            </a:r>
            <a:br>
              <a:rPr lang="nl-NL"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nl-NL" sz="9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Dataset Gent</a:t>
            </a:r>
          </a:p>
        </p:txBody>
      </p:sp>
      <p:sp>
        <p:nvSpPr>
          <p:cNvPr id="7" name="Google Shape;188;p29">
            <a:extLst>
              <a:ext uri="{FF2B5EF4-FFF2-40B4-BE49-F238E27FC236}">
                <a16:creationId xmlns:a16="http://schemas.microsoft.com/office/drawing/2014/main" id="{783D26E9-F19A-8A8E-C126-7625D399F858}"/>
              </a:ext>
            </a:extLst>
          </p:cNvPr>
          <p:cNvSpPr txBox="1"/>
          <p:nvPr/>
        </p:nvSpPr>
        <p:spPr>
          <a:xfrm>
            <a:off x="556299" y="4278766"/>
            <a:ext cx="1779975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Clr>
                <a:schemeClr val="dk1"/>
              </a:buClr>
              <a:buSzPts val="900"/>
            </a:pP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Goed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beschrijven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waar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komt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het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vandaan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waarom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is het relevant, wat is de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kwaliteit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wat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zijn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 </a:t>
            </a:r>
            <a:r>
              <a:rPr lang="en-GB" sz="900" b="1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kenmerken</a:t>
            </a:r>
            <a:r>
              <a:rPr lang="en-GB" sz="9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Cumulative Flow Diagram</a:t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00" y="1412551"/>
            <a:ext cx="6334797" cy="3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EAEAE">
              <a:alpha val="98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-1" y="174726"/>
            <a:ext cx="7179457" cy="4972050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32"/>
          <p:cNvSpPr/>
          <p:nvPr/>
        </p:nvSpPr>
        <p:spPr>
          <a:xfrm>
            <a:off x="6943641" y="0"/>
            <a:ext cx="2200359" cy="2062615"/>
          </a:xfrm>
          <a:custGeom>
            <a:avLst/>
            <a:gdLst/>
            <a:ahLst/>
            <a:cxnLst/>
            <a:rect l="l" t="t" r="r" b="b"/>
            <a:pathLst>
              <a:path w="2933812" h="2750153" extrusionOk="0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8" name="Google Shape;228;p3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511" y="120659"/>
            <a:ext cx="518664" cy="5186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32"/>
          <p:cNvGrpSpPr/>
          <p:nvPr/>
        </p:nvGrpSpPr>
        <p:grpSpPr>
          <a:xfrm>
            <a:off x="458208" y="1142587"/>
            <a:ext cx="8415768" cy="3644972"/>
            <a:chOff x="2868" y="49155"/>
            <a:chExt cx="11221023" cy="4859962"/>
          </a:xfrm>
        </p:grpSpPr>
        <p:sp>
          <p:nvSpPr>
            <p:cNvPr id="230" name="Google Shape;230;p32"/>
            <p:cNvSpPr/>
            <p:nvPr/>
          </p:nvSpPr>
          <p:spPr>
            <a:xfrm>
              <a:off x="1066837" y="49155"/>
              <a:ext cx="1145700" cy="1145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2868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TASK</a:t>
              </a:r>
              <a:endParaRPr sz="2300" b="0" i="0" u="none" strike="noStrike" cap="none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 txBox="1"/>
            <p:nvPr/>
          </p:nvSpPr>
          <p:spPr>
            <a:xfrm>
              <a:off x="2868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Taiga Board Now Operational: Scrum Framework working: And publicly available</a:t>
              </a:r>
              <a:endParaRPr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Selecting D3.JS virtual tools</a:t>
              </a: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Developer environment done</a:t>
              </a: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 First app build “version”</a:t>
              </a: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🏗️Website Version One Build</a:t>
              </a:r>
              <a:endParaRPr lang="en-US" sz="11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>
                <a:spcBef>
                  <a:spcPts val="400"/>
                </a:spcBef>
              </a:pPr>
              <a:r>
                <a:rPr lang="en-GB" sz="1100" b="1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🏗️Documentation Templates Done</a:t>
              </a: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913493" y="49155"/>
              <a:ext cx="1145700" cy="1145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 txBox="1"/>
            <p:nvPr/>
          </p:nvSpPr>
          <p:spPr>
            <a:xfrm>
              <a:off x="3849525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Direct value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3849525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</a:t>
              </a:r>
              <a:r>
                <a:rPr lang="en-US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r>
                <a:rPr lang="en-US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Organisation</a:t>
              </a:r>
              <a:r>
                <a:rPr lang="en-US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of Tasks – increases accountability + Reduces chances of Restart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✔️saves $$/month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🏗️Staging demo prepared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✔️stakeholders see app working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🏗️Development environment done	✔️Speeds up future work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✔️Can do things normal </a:t>
              </a:r>
              <a:r>
                <a:rPr lang="en-GB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evironments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cannot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✔️Preparation for future members</a:t>
              </a:r>
            </a:p>
            <a:p>
              <a:pPr>
                <a:spcBef>
                  <a:spcPts val="400"/>
                </a:spcBef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760150" y="49155"/>
              <a:ext cx="1145700" cy="11457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7696181" y="1403953"/>
              <a:ext cx="32736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Avenir"/>
                <a:buNone/>
              </a:pPr>
              <a:r>
                <a:rPr lang="en-GB" sz="2300" b="1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Enablers</a:t>
              </a:r>
              <a:endParaRPr sz="23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7696181" y="1992217"/>
              <a:ext cx="32736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 txBox="1"/>
            <p:nvPr/>
          </p:nvSpPr>
          <p:spPr>
            <a:xfrm>
              <a:off x="7696191" y="1992206"/>
              <a:ext cx="3527700" cy="291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Created Scripts to Automatically install </a:t>
              </a:r>
              <a:r>
                <a:rPr lang="en-GB" sz="1100" u="sng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nessesairy</a:t>
              </a: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Software</a:t>
              </a: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✔️Will help us onboard faster</a:t>
              </a: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</a:t>
              </a:r>
              <a:r>
                <a:rPr lang="en-GB" sz="1100" u="sng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Clockify</a:t>
              </a:r>
              <a:r>
                <a:rPr lang="en-GB" sz="1100" u="sng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helps us track time spend vs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	✔️Keep Track of Effort Done</a:t>
              </a: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Docker – App – </a:t>
              </a:r>
              <a:r>
                <a:rPr lang="en-GB" sz="1100" dirty="0" err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Portainer</a:t>
              </a: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for Language and models</a:t>
              </a:r>
            </a:p>
            <a:p>
              <a:pPr>
                <a:spcBef>
                  <a:spcPts val="400"/>
                </a:spcBef>
              </a:pPr>
              <a:r>
                <a:rPr lang="en-GB" sz="11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🎨 Visual workplace – Fun For Collab</a:t>
              </a:r>
            </a:p>
            <a:p>
              <a:pPr>
                <a:spcBef>
                  <a:spcPts val="400"/>
                </a:spcBef>
              </a:pPr>
              <a:endParaRPr lang="en-GB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lang="en-NL" sz="11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None/>
              </a:pPr>
              <a:endParaRPr sz="1100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5" name="Google Shape;245;p32"/>
          <p:cNvSpPr txBox="1"/>
          <p:nvPr/>
        </p:nvSpPr>
        <p:spPr>
          <a:xfrm>
            <a:off x="0" y="0"/>
            <a:ext cx="3117600" cy="1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🏗️DEV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🎨DESIGN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🏉ADMIN/SCRUM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nir"/>
              <a:buNone/>
            </a:pPr>
            <a:r>
              <a:rPr lang="en-GB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🤝BD</a:t>
            </a:r>
            <a:endParaRPr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-1" y="174726"/>
            <a:ext cx="7170358" cy="4968774"/>
          </a:xfrm>
          <a:custGeom>
            <a:avLst/>
            <a:gdLst/>
            <a:ahLst/>
            <a:cxnLst/>
            <a:rect l="l" t="t" r="r" b="b"/>
            <a:pathLst>
              <a:path w="9263816" h="6858000" extrusionOk="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5" name="Google Shape;325;p36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AEAEAE">
              <a:alpha val="9803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457200" y="497970"/>
            <a:ext cx="3223813" cy="190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GB" dirty="0">
                <a:solidFill>
                  <a:schemeClr val="bg1"/>
                </a:solidFill>
              </a:rPr>
              <a:t>Demo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28" name="Google Shape;328;p36" descr="Pl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0062" y="648903"/>
            <a:ext cx="3766739" cy="376673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A1C991E3DBD44CA4C7D73390EEFB50" ma:contentTypeVersion="20" ma:contentTypeDescription="Een nieuw document maken." ma:contentTypeScope="" ma:versionID="64f8b708a7cd15a140b8142320224ad4">
  <xsd:schema xmlns:xsd="http://www.w3.org/2001/XMLSchema" xmlns:xs="http://www.w3.org/2001/XMLSchema" xmlns:p="http://schemas.microsoft.com/office/2006/metadata/properties" xmlns:ns1="http://schemas.microsoft.com/sharepoint/v3" xmlns:ns2="dcaaac60-0ab2-4beb-85e2-af7eb2997289" xmlns:ns3="cbf9afd2-ad46-471f-b458-4d21c8cd04b1" targetNamespace="http://schemas.microsoft.com/office/2006/metadata/properties" ma:root="true" ma:fieldsID="b43428e3fcc63ca5030f08a74a135148" ns1:_="" ns2:_="" ns3:_="">
    <xsd:import namespace="http://schemas.microsoft.com/sharepoint/v3"/>
    <xsd:import namespace="dcaaac60-0ab2-4beb-85e2-af7eb2997289"/>
    <xsd:import namespace="cbf9afd2-ad46-471f-b458-4d21c8cd04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aac60-0ab2-4beb-85e2-af7eb2997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1c6a0e08-1576-455b-af28-552984f92f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9afd2-ad46-471f-b458-4d21c8cd04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ff0e2cfb-ca84-481e-b9c7-576dda15a900}" ma:internalName="TaxCatchAll" ma:showField="CatchAllData" ma:web="cbf9afd2-ad46-471f-b458-4d21c8cd04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dcaaac60-0ab2-4beb-85e2-af7eb2997289">
      <Terms xmlns="http://schemas.microsoft.com/office/infopath/2007/PartnerControls"/>
    </lcf76f155ced4ddcb4097134ff3c332f>
    <TaxCatchAll xmlns="cbf9afd2-ad46-471f-b458-4d21c8cd04b1" xsi:nil="true"/>
  </documentManagement>
</p:properties>
</file>

<file path=customXml/itemProps1.xml><?xml version="1.0" encoding="utf-8"?>
<ds:datastoreItem xmlns:ds="http://schemas.openxmlformats.org/officeDocument/2006/customXml" ds:itemID="{2210DF71-C0B0-44C8-AC73-134ADA7FADE2}"/>
</file>

<file path=customXml/itemProps2.xml><?xml version="1.0" encoding="utf-8"?>
<ds:datastoreItem xmlns:ds="http://schemas.openxmlformats.org/officeDocument/2006/customXml" ds:itemID="{28221F61-BC17-4738-87E8-4289E53018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D70A38-D59B-4D59-A319-3D79F17E9228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583</TotalTime>
  <Words>513</Words>
  <Application>Microsoft Office PowerPoint</Application>
  <PresentationFormat>On-screen Show (16:9)</PresentationFormat>
  <Paragraphs>70</Paragraphs>
  <Slides>19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</vt:lpstr>
      <vt:lpstr>Century Gothic</vt:lpstr>
      <vt:lpstr>Source Sans Pro</vt:lpstr>
      <vt:lpstr>Wingdings 3</vt:lpstr>
      <vt:lpstr>Ion</vt:lpstr>
      <vt:lpstr>VHC</vt:lpstr>
      <vt:lpstr>PowerPoint Presentation</vt:lpstr>
      <vt:lpstr>FAQ: - When do we select new goals? In the review - When do we create new user stories in the planning - When do we create new tasks? In the backlog meeting    </vt:lpstr>
      <vt:lpstr>PowerPoint Presentation</vt:lpstr>
      <vt:lpstr>What were the goals this sprint</vt:lpstr>
      <vt:lpstr>PowerPoint Presentation</vt:lpstr>
      <vt:lpstr>Cumulative Flow Diagram</vt:lpstr>
      <vt:lpstr>PowerPoint Presentation</vt:lpstr>
      <vt:lpstr>Demo</vt:lpstr>
      <vt:lpstr>🎨DESIGN </vt:lpstr>
      <vt:lpstr>🎨ORGANISATION &amp; Planning </vt:lpstr>
      <vt:lpstr>🎨 Social Media &amp; outreach</vt:lpstr>
      <vt:lpstr>🎨DATA </vt:lpstr>
      <vt:lpstr>Automation + Setup</vt:lpstr>
      <vt:lpstr>🎨Knowledge </vt:lpstr>
      <vt:lpstr>🏗️DEV</vt:lpstr>
      <vt:lpstr>🤝Partnerships</vt:lpstr>
      <vt:lpstr>Priority Finding:    </vt:lpstr>
      <vt:lpstr>FEEDBACK:  PollEv.com​/chrisverhoef134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VHC</dc:title>
  <cp:lastModifiedBy>Chris Verhoef</cp:lastModifiedBy>
  <cp:revision>8</cp:revision>
  <dcterms:modified xsi:type="dcterms:W3CDTF">2024-04-19T11:12:28Z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0x01010056A1C991E3DBD44CA4C7D73390EEFB50</vt:lpwstr>
  </property>
</Properties>
</file>