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0" r:id="rId4"/>
  </p:sldMasterIdLst>
  <p:notesMasterIdLst>
    <p:notesMasterId r:id="rId11"/>
  </p:notesMasterIdLst>
  <p:sldIdLst>
    <p:sldId id="276" r:id="rId5"/>
    <p:sldId id="659" r:id="rId6"/>
    <p:sldId id="678" r:id="rId7"/>
    <p:sldId id="679" r:id="rId8"/>
    <p:sldId id="680" r:id="rId9"/>
    <p:sldId id="305" r:id="rId10"/>
  </p:sldIdLst>
  <p:sldSz cx="24387175" cy="13716000"/>
  <p:notesSz cx="6858000" cy="9144000"/>
  <p:embeddedFontLst>
    <p:embeddedFont>
      <p:font typeface="Roboto" panose="02000000000000000000" pitchFamily="2" charset="0"/>
      <p:regular r:id="rId12"/>
      <p:bold r:id="rId13"/>
      <p:italic r:id="rId14"/>
      <p:boldItalic r:id="rId15"/>
    </p:embeddedFont>
    <p:embeddedFont>
      <p:font typeface="Roboto Black" panose="02000000000000000000" pitchFamily="2" charset="0"/>
      <p:bold r:id="rId16"/>
      <p:italic r:id="rId17"/>
      <p:boldItalic r:id="rId18"/>
    </p:embeddedFont>
    <p:embeddedFont>
      <p:font typeface="Roboto Medium" panose="02000000000000000000" pitchFamily="2"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vonne Koopman-van Zwieten" initials="YKZ" lastIdx="1" clrIdx="0">
    <p:extLst>
      <p:ext uri="{19B8F6BF-5375-455C-9EA6-DF929625EA0E}">
        <p15:presenceInfo xmlns:p15="http://schemas.microsoft.com/office/powerpoint/2012/main" userId="S::yz0047225@windesheim.nl::9d4b8d40-84f2-4483-b0ca-12b544bd9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0D9"/>
    <a:srgbClr val="F4F4F4"/>
    <a:srgbClr val="F16682"/>
    <a:srgbClr val="F287B7"/>
    <a:srgbClr val="B1D249"/>
    <a:srgbClr val="D5E05B"/>
    <a:srgbClr val="1EBCC5"/>
    <a:srgbClr val="EE3135"/>
    <a:srgbClr val="45B97C"/>
    <a:srgbClr val="459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6D72C-772F-4A4B-A777-2EC1FFEA89D2}" v="103" dt="2024-02-05T12:49:39.176"/>
    <p1510:client id="{905B6090-BE15-71C2-1CFB-E7A8F8639AD7}" v="155" dt="2024-02-05T12:54:46.28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4320"/>
        <p:guide pos="7681"/>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 Vaz" userId="S::xv0132893@windesheim.nl::b3e92e8f-d0e0-456b-ba3d-5cf20553265c" providerId="AD" clId="Web-{905B6090-BE15-71C2-1CFB-E7A8F8639AD7}"/>
    <pc:docChg chg="modSld">
      <pc:chgData name="Rea Vaz" userId="S::xv0132893@windesheim.nl::b3e92e8f-d0e0-456b-ba3d-5cf20553265c" providerId="AD" clId="Web-{905B6090-BE15-71C2-1CFB-E7A8F8639AD7}" dt="2024-02-05T12:54:45.486" v="158" actId="20577"/>
      <pc:docMkLst>
        <pc:docMk/>
      </pc:docMkLst>
      <pc:sldChg chg="modSp">
        <pc:chgData name="Rea Vaz" userId="S::xv0132893@windesheim.nl::b3e92e8f-d0e0-456b-ba3d-5cf20553265c" providerId="AD" clId="Web-{905B6090-BE15-71C2-1CFB-E7A8F8639AD7}" dt="2024-02-05T12:50:36.172" v="146" actId="20577"/>
        <pc:sldMkLst>
          <pc:docMk/>
          <pc:sldMk cId="1642689390" sldId="659"/>
        </pc:sldMkLst>
        <pc:spChg chg="mod">
          <ac:chgData name="Rea Vaz" userId="S::xv0132893@windesheim.nl::b3e92e8f-d0e0-456b-ba3d-5cf20553265c" providerId="AD" clId="Web-{905B6090-BE15-71C2-1CFB-E7A8F8639AD7}" dt="2024-02-05T12:50:14.905" v="120" actId="20577"/>
          <ac:spMkLst>
            <pc:docMk/>
            <pc:sldMk cId="1642689390" sldId="659"/>
            <ac:spMk id="5" creationId="{B8D7E840-8FC0-4729-BDA2-E421459F14E5}"/>
          </ac:spMkLst>
        </pc:spChg>
        <pc:spChg chg="mod">
          <ac:chgData name="Rea Vaz" userId="S::xv0132893@windesheim.nl::b3e92e8f-d0e0-456b-ba3d-5cf20553265c" providerId="AD" clId="Web-{905B6090-BE15-71C2-1CFB-E7A8F8639AD7}" dt="2024-02-05T12:50:36.172" v="146" actId="20577"/>
          <ac:spMkLst>
            <pc:docMk/>
            <pc:sldMk cId="1642689390" sldId="659"/>
            <ac:spMk id="7" creationId="{48A9D81A-85C3-455A-86D3-2DA406AC74E0}"/>
          </ac:spMkLst>
        </pc:spChg>
      </pc:sldChg>
      <pc:sldChg chg="modSp">
        <pc:chgData name="Rea Vaz" userId="S::xv0132893@windesheim.nl::b3e92e8f-d0e0-456b-ba3d-5cf20553265c" providerId="AD" clId="Web-{905B6090-BE15-71C2-1CFB-E7A8F8639AD7}" dt="2024-02-05T12:54:45.486" v="158" actId="20577"/>
        <pc:sldMkLst>
          <pc:docMk/>
          <pc:sldMk cId="1927910044" sldId="679"/>
        </pc:sldMkLst>
        <pc:spChg chg="mod">
          <ac:chgData name="Rea Vaz" userId="S::xv0132893@windesheim.nl::b3e92e8f-d0e0-456b-ba3d-5cf20553265c" providerId="AD" clId="Web-{905B6090-BE15-71C2-1CFB-E7A8F8639AD7}" dt="2024-02-05T12:54:45.486" v="158" actId="20577"/>
          <ac:spMkLst>
            <pc:docMk/>
            <pc:sldMk cId="1927910044" sldId="679"/>
            <ac:spMk id="2" creationId="{2AF7ACFD-18EF-0D46-75BA-2F17FEA544BB}"/>
          </ac:spMkLst>
        </pc:spChg>
      </pc:sldChg>
      <pc:sldChg chg="addSp delSp modSp">
        <pc:chgData name="Rea Vaz" userId="S::xv0132893@windesheim.nl::b3e92e8f-d0e0-456b-ba3d-5cf20553265c" providerId="AD" clId="Web-{905B6090-BE15-71C2-1CFB-E7A8F8639AD7}" dt="2024-02-05T12:49:43.809" v="114" actId="20577"/>
        <pc:sldMkLst>
          <pc:docMk/>
          <pc:sldMk cId="551900480" sldId="680"/>
        </pc:sldMkLst>
        <pc:spChg chg="mod">
          <ac:chgData name="Rea Vaz" userId="S::xv0132893@windesheim.nl::b3e92e8f-d0e0-456b-ba3d-5cf20553265c" providerId="AD" clId="Web-{905B6090-BE15-71C2-1CFB-E7A8F8639AD7}" dt="2024-02-05T12:46:11.091" v="72" actId="20577"/>
          <ac:spMkLst>
            <pc:docMk/>
            <pc:sldMk cId="551900480" sldId="680"/>
            <ac:spMk id="2" creationId="{E696A8FB-D412-666A-5791-51320A63195A}"/>
          </ac:spMkLst>
        </pc:spChg>
        <pc:spChg chg="add mod">
          <ac:chgData name="Rea Vaz" userId="S::xv0132893@windesheim.nl::b3e92e8f-d0e0-456b-ba3d-5cf20553265c" providerId="AD" clId="Web-{905B6090-BE15-71C2-1CFB-E7A8F8639AD7}" dt="2024-02-05T12:44:41.288" v="54" actId="1076"/>
          <ac:spMkLst>
            <pc:docMk/>
            <pc:sldMk cId="551900480" sldId="680"/>
            <ac:spMk id="6" creationId="{A297341E-20BE-B5A9-6815-CB0A77E16B0C}"/>
          </ac:spMkLst>
        </pc:spChg>
        <pc:spChg chg="add del mod">
          <ac:chgData name="Rea Vaz" userId="S::xv0132893@windesheim.nl::b3e92e8f-d0e0-456b-ba3d-5cf20553265c" providerId="AD" clId="Web-{905B6090-BE15-71C2-1CFB-E7A8F8639AD7}" dt="2024-02-05T12:43:12.939" v="44"/>
          <ac:spMkLst>
            <pc:docMk/>
            <pc:sldMk cId="551900480" sldId="680"/>
            <ac:spMk id="7" creationId="{070477FE-1E05-016A-1D57-1B020F592107}"/>
          </ac:spMkLst>
        </pc:spChg>
        <pc:spChg chg="add mod">
          <ac:chgData name="Rea Vaz" userId="S::xv0132893@windesheim.nl::b3e92e8f-d0e0-456b-ba3d-5cf20553265c" providerId="AD" clId="Web-{905B6090-BE15-71C2-1CFB-E7A8F8639AD7}" dt="2024-02-05T12:49:43.809" v="114" actId="20577"/>
          <ac:spMkLst>
            <pc:docMk/>
            <pc:sldMk cId="551900480" sldId="680"/>
            <ac:spMk id="9" creationId="{1BD4AB03-8762-D8D1-CE8B-1F69F5E20BC5}"/>
          </ac:spMkLst>
        </pc:spChg>
      </pc:sldChg>
    </pc:docChg>
  </pc:docChgLst>
  <pc:docChgLst>
    <pc:chgData name="Maxime Bouillon" userId="78b3eeeb-d3a4-4ee5-8135-668033d384cc" providerId="ADAL" clId="{11A6D72C-772F-4A4B-A777-2EC1FFEA89D2}"/>
    <pc:docChg chg="undo redo custSel addSld delSld modSld">
      <pc:chgData name="Maxime Bouillon" userId="78b3eeeb-d3a4-4ee5-8135-668033d384cc" providerId="ADAL" clId="{11A6D72C-772F-4A4B-A777-2EC1FFEA89D2}" dt="2024-02-05T12:49:39.176" v="737" actId="20577"/>
      <pc:docMkLst>
        <pc:docMk/>
      </pc:docMkLst>
      <pc:sldChg chg="modSp mod">
        <pc:chgData name="Maxime Bouillon" userId="78b3eeeb-d3a4-4ee5-8135-668033d384cc" providerId="ADAL" clId="{11A6D72C-772F-4A4B-A777-2EC1FFEA89D2}" dt="2024-02-05T12:05:50.373" v="676" actId="20577"/>
        <pc:sldMkLst>
          <pc:docMk/>
          <pc:sldMk cId="796060159" sldId="276"/>
        </pc:sldMkLst>
        <pc:spChg chg="mod">
          <ac:chgData name="Maxime Bouillon" userId="78b3eeeb-d3a4-4ee5-8135-668033d384cc" providerId="ADAL" clId="{11A6D72C-772F-4A4B-A777-2EC1FFEA89D2}" dt="2024-02-05T12:05:50.373" v="676" actId="20577"/>
          <ac:spMkLst>
            <pc:docMk/>
            <pc:sldMk cId="796060159" sldId="276"/>
            <ac:spMk id="3" creationId="{C5B7E328-E13E-4298-BA78-1B056E5BE51A}"/>
          </ac:spMkLst>
        </pc:spChg>
        <pc:spChg chg="mod">
          <ac:chgData name="Maxime Bouillon" userId="78b3eeeb-d3a4-4ee5-8135-668033d384cc" providerId="ADAL" clId="{11A6D72C-772F-4A4B-A777-2EC1FFEA89D2}" dt="2024-02-05T11:34:23.222" v="24" actId="20577"/>
          <ac:spMkLst>
            <pc:docMk/>
            <pc:sldMk cId="796060159" sldId="276"/>
            <ac:spMk id="4" creationId="{B2205B8C-28D6-41CE-815C-2D0614257E0E}"/>
          </ac:spMkLst>
        </pc:spChg>
      </pc:sldChg>
      <pc:sldChg chg="modSp mod">
        <pc:chgData name="Maxime Bouillon" userId="78b3eeeb-d3a4-4ee5-8135-668033d384cc" providerId="ADAL" clId="{11A6D72C-772F-4A4B-A777-2EC1FFEA89D2}" dt="2024-02-05T11:40:21.233" v="177" actId="20577"/>
        <pc:sldMkLst>
          <pc:docMk/>
          <pc:sldMk cId="4212866687" sldId="305"/>
        </pc:sldMkLst>
        <pc:spChg chg="mod">
          <ac:chgData name="Maxime Bouillon" userId="78b3eeeb-d3a4-4ee5-8135-668033d384cc" providerId="ADAL" clId="{11A6D72C-772F-4A4B-A777-2EC1FFEA89D2}" dt="2024-02-05T11:40:21.233" v="177" actId="20577"/>
          <ac:spMkLst>
            <pc:docMk/>
            <pc:sldMk cId="4212866687" sldId="305"/>
            <ac:spMk id="2" creationId="{4B0ABCC0-81FD-4A4A-A876-5051753F555B}"/>
          </ac:spMkLst>
        </pc:spChg>
      </pc:sldChg>
      <pc:sldChg chg="modSp mod">
        <pc:chgData name="Maxime Bouillon" userId="78b3eeeb-d3a4-4ee5-8135-668033d384cc" providerId="ADAL" clId="{11A6D72C-772F-4A4B-A777-2EC1FFEA89D2}" dt="2024-02-05T11:36:59.648" v="135" actId="20577"/>
        <pc:sldMkLst>
          <pc:docMk/>
          <pc:sldMk cId="1642689390" sldId="659"/>
        </pc:sldMkLst>
        <pc:spChg chg="mod">
          <ac:chgData name="Maxime Bouillon" userId="78b3eeeb-d3a4-4ee5-8135-668033d384cc" providerId="ADAL" clId="{11A6D72C-772F-4A4B-A777-2EC1FFEA89D2}" dt="2024-02-05T11:35:29.645" v="40" actId="20577"/>
          <ac:spMkLst>
            <pc:docMk/>
            <pc:sldMk cId="1642689390" sldId="659"/>
            <ac:spMk id="4" creationId="{28DD5DD9-87B2-42D2-9F47-32A7E3ABDB47}"/>
          </ac:spMkLst>
        </pc:spChg>
        <pc:spChg chg="mod">
          <ac:chgData name="Maxime Bouillon" userId="78b3eeeb-d3a4-4ee5-8135-668033d384cc" providerId="ADAL" clId="{11A6D72C-772F-4A4B-A777-2EC1FFEA89D2}" dt="2024-02-05T11:36:59.648" v="135" actId="20577"/>
          <ac:spMkLst>
            <pc:docMk/>
            <pc:sldMk cId="1642689390" sldId="659"/>
            <ac:spMk id="7" creationId="{48A9D81A-85C3-455A-86D3-2DA406AC74E0}"/>
          </ac:spMkLst>
        </pc:spChg>
        <pc:graphicFrameChg chg="mod">
          <ac:chgData name="Maxime Bouillon" userId="78b3eeeb-d3a4-4ee5-8135-668033d384cc" providerId="ADAL" clId="{11A6D72C-772F-4A4B-A777-2EC1FFEA89D2}" dt="2024-02-05T11:36:14.462" v="80" actId="20577"/>
          <ac:graphicFrameMkLst>
            <pc:docMk/>
            <pc:sldMk cId="1642689390" sldId="659"/>
            <ac:graphicFrameMk id="6" creationId="{B1DC74BC-354F-410A-BFD8-8B8201A499A2}"/>
          </ac:graphicFrameMkLst>
        </pc:graphicFrameChg>
      </pc:sldChg>
      <pc:sldChg chg="delSp modSp del mod">
        <pc:chgData name="Maxime Bouillon" userId="78b3eeeb-d3a4-4ee5-8135-668033d384cc" providerId="ADAL" clId="{11A6D72C-772F-4A4B-A777-2EC1FFEA89D2}" dt="2024-02-05T11:49:22.123" v="279" actId="47"/>
        <pc:sldMkLst>
          <pc:docMk/>
          <pc:sldMk cId="2764449763" sldId="662"/>
        </pc:sldMkLst>
        <pc:spChg chg="mod">
          <ac:chgData name="Maxime Bouillon" userId="78b3eeeb-d3a4-4ee5-8135-668033d384cc" providerId="ADAL" clId="{11A6D72C-772F-4A4B-A777-2EC1FFEA89D2}" dt="2024-02-05T11:40:37.008" v="194" actId="20577"/>
          <ac:spMkLst>
            <pc:docMk/>
            <pc:sldMk cId="2764449763" sldId="662"/>
            <ac:spMk id="7" creationId="{9832DC28-93BA-4B0E-960A-F6BCA8785B72}"/>
          </ac:spMkLst>
        </pc:spChg>
        <pc:spChg chg="del">
          <ac:chgData name="Maxime Bouillon" userId="78b3eeeb-d3a4-4ee5-8135-668033d384cc" providerId="ADAL" clId="{11A6D72C-772F-4A4B-A777-2EC1FFEA89D2}" dt="2024-02-05T11:43:16.741" v="195" actId="478"/>
          <ac:spMkLst>
            <pc:docMk/>
            <pc:sldMk cId="2764449763" sldId="662"/>
            <ac:spMk id="8" creationId="{B30BB4F2-73D2-42C3-A276-501F58894A92}"/>
          </ac:spMkLst>
        </pc:spChg>
      </pc:sldChg>
      <pc:sldChg chg="modSp del mod">
        <pc:chgData name="Maxime Bouillon" userId="78b3eeeb-d3a4-4ee5-8135-668033d384cc" providerId="ADAL" clId="{11A6D72C-772F-4A4B-A777-2EC1FFEA89D2}" dt="2024-02-05T11:49:18.156" v="278" actId="47"/>
        <pc:sldMkLst>
          <pc:docMk/>
          <pc:sldMk cId="3756257913" sldId="677"/>
        </pc:sldMkLst>
        <pc:spChg chg="mod">
          <ac:chgData name="Maxime Bouillon" userId="78b3eeeb-d3a4-4ee5-8135-668033d384cc" providerId="ADAL" clId="{11A6D72C-772F-4A4B-A777-2EC1FFEA89D2}" dt="2024-02-05T11:39:57.393" v="160" actId="5793"/>
          <ac:spMkLst>
            <pc:docMk/>
            <pc:sldMk cId="3756257913" sldId="677"/>
            <ac:spMk id="3" creationId="{C602CD70-CD26-476D-B2FB-C2A70C2DE65B}"/>
          </ac:spMkLst>
        </pc:spChg>
        <pc:spChg chg="mod">
          <ac:chgData name="Maxime Bouillon" userId="78b3eeeb-d3a4-4ee5-8135-668033d384cc" providerId="ADAL" clId="{11A6D72C-772F-4A4B-A777-2EC1FFEA89D2}" dt="2024-02-05T11:37:42.460" v="154" actId="20577"/>
          <ac:spMkLst>
            <pc:docMk/>
            <pc:sldMk cId="3756257913" sldId="677"/>
            <ac:spMk id="4" creationId="{28DD5DD9-87B2-42D2-9F47-32A7E3ABDB47}"/>
          </ac:spMkLst>
        </pc:spChg>
      </pc:sldChg>
      <pc:sldChg chg="modSp new mod">
        <pc:chgData name="Maxime Bouillon" userId="78b3eeeb-d3a4-4ee5-8135-668033d384cc" providerId="ADAL" clId="{11A6D72C-772F-4A4B-A777-2EC1FFEA89D2}" dt="2024-02-05T11:49:52.420" v="280" actId="20577"/>
        <pc:sldMkLst>
          <pc:docMk/>
          <pc:sldMk cId="782640757" sldId="678"/>
        </pc:sldMkLst>
        <pc:spChg chg="mod">
          <ac:chgData name="Maxime Bouillon" userId="78b3eeeb-d3a4-4ee5-8135-668033d384cc" providerId="ADAL" clId="{11A6D72C-772F-4A4B-A777-2EC1FFEA89D2}" dt="2024-02-05T11:45:06.517" v="202"/>
          <ac:spMkLst>
            <pc:docMk/>
            <pc:sldMk cId="782640757" sldId="678"/>
            <ac:spMk id="2" creationId="{D6DDFCED-3501-785F-0A06-A72A2E6BF644}"/>
          </ac:spMkLst>
        </pc:spChg>
        <pc:spChg chg="mod">
          <ac:chgData name="Maxime Bouillon" userId="78b3eeeb-d3a4-4ee5-8135-668033d384cc" providerId="ADAL" clId="{11A6D72C-772F-4A4B-A777-2EC1FFEA89D2}" dt="2024-02-05T11:49:52.420" v="280" actId="20577"/>
          <ac:spMkLst>
            <pc:docMk/>
            <pc:sldMk cId="782640757" sldId="678"/>
            <ac:spMk id="3" creationId="{EBB5316F-8FD0-489E-552D-A745ECC15F07}"/>
          </ac:spMkLst>
        </pc:spChg>
        <pc:spChg chg="mod">
          <ac:chgData name="Maxime Bouillon" userId="78b3eeeb-d3a4-4ee5-8135-668033d384cc" providerId="ADAL" clId="{11A6D72C-772F-4A4B-A777-2EC1FFEA89D2}" dt="2024-02-05T11:44:48.372" v="201" actId="108"/>
          <ac:spMkLst>
            <pc:docMk/>
            <pc:sldMk cId="782640757" sldId="678"/>
            <ac:spMk id="4" creationId="{779381FF-55B4-3D56-D0DB-C2EC0B2924FE}"/>
          </ac:spMkLst>
        </pc:spChg>
      </pc:sldChg>
      <pc:sldChg chg="del">
        <pc:chgData name="Maxime Bouillon" userId="78b3eeeb-d3a4-4ee5-8135-668033d384cc" providerId="ADAL" clId="{11A6D72C-772F-4A4B-A777-2EC1FFEA89D2}" dt="2024-02-05T11:40:09.591" v="161" actId="47"/>
        <pc:sldMkLst>
          <pc:docMk/>
          <pc:sldMk cId="3499235333" sldId="678"/>
        </pc:sldMkLst>
      </pc:sldChg>
      <pc:sldChg chg="modSp new mod">
        <pc:chgData name="Maxime Bouillon" userId="78b3eeeb-d3a4-4ee5-8135-668033d384cc" providerId="ADAL" clId="{11A6D72C-772F-4A4B-A777-2EC1FFEA89D2}" dt="2024-02-05T12:49:31.789" v="735" actId="20577"/>
        <pc:sldMkLst>
          <pc:docMk/>
          <pc:sldMk cId="1927910044" sldId="679"/>
        </pc:sldMkLst>
        <pc:spChg chg="mod">
          <ac:chgData name="Maxime Bouillon" userId="78b3eeeb-d3a4-4ee5-8135-668033d384cc" providerId="ADAL" clId="{11A6D72C-772F-4A4B-A777-2EC1FFEA89D2}" dt="2024-02-05T12:49:31.789" v="735" actId="20577"/>
          <ac:spMkLst>
            <pc:docMk/>
            <pc:sldMk cId="1927910044" sldId="679"/>
            <ac:spMk id="2" creationId="{2AF7ACFD-18EF-0D46-75BA-2F17FEA544BB}"/>
          </ac:spMkLst>
        </pc:spChg>
        <pc:spChg chg="mod">
          <ac:chgData name="Maxime Bouillon" userId="78b3eeeb-d3a4-4ee5-8135-668033d384cc" providerId="ADAL" clId="{11A6D72C-772F-4A4B-A777-2EC1FFEA89D2}" dt="2024-02-05T11:46:59.122" v="277" actId="20577"/>
          <ac:spMkLst>
            <pc:docMk/>
            <pc:sldMk cId="1927910044" sldId="679"/>
            <ac:spMk id="3" creationId="{9FD61E8B-59FC-A4BF-BBF5-E645FF057656}"/>
          </ac:spMkLst>
        </pc:spChg>
        <pc:spChg chg="mod">
          <ac:chgData name="Maxime Bouillon" userId="78b3eeeb-d3a4-4ee5-8135-668033d384cc" providerId="ADAL" clId="{11A6D72C-772F-4A4B-A777-2EC1FFEA89D2}" dt="2024-02-05T11:54:23.322" v="484" actId="108"/>
          <ac:spMkLst>
            <pc:docMk/>
            <pc:sldMk cId="1927910044" sldId="679"/>
            <ac:spMk id="4" creationId="{228A54E7-52D5-A731-DAF3-96CCDFF0FA7A}"/>
          </ac:spMkLst>
        </pc:spChg>
      </pc:sldChg>
      <pc:sldChg chg="modSp new add del mod">
        <pc:chgData name="Maxime Bouillon" userId="78b3eeeb-d3a4-4ee5-8135-668033d384cc" providerId="ADAL" clId="{11A6D72C-772F-4A4B-A777-2EC1FFEA89D2}" dt="2024-02-05T12:49:39.176" v="737" actId="20577"/>
        <pc:sldMkLst>
          <pc:docMk/>
          <pc:sldMk cId="551900480" sldId="680"/>
        </pc:sldMkLst>
        <pc:spChg chg="mod">
          <ac:chgData name="Maxime Bouillon" userId="78b3eeeb-d3a4-4ee5-8135-668033d384cc" providerId="ADAL" clId="{11A6D72C-772F-4A4B-A777-2EC1FFEA89D2}" dt="2024-02-05T11:56:35.317" v="618" actId="20577"/>
          <ac:spMkLst>
            <pc:docMk/>
            <pc:sldMk cId="551900480" sldId="680"/>
            <ac:spMk id="2" creationId="{E696A8FB-D412-666A-5791-51320A63195A}"/>
          </ac:spMkLst>
        </pc:spChg>
        <pc:spChg chg="mod">
          <ac:chgData name="Maxime Bouillon" userId="78b3eeeb-d3a4-4ee5-8135-668033d384cc" providerId="ADAL" clId="{11A6D72C-772F-4A4B-A777-2EC1FFEA89D2}" dt="2024-02-05T11:55:23.156" v="501" actId="20577"/>
          <ac:spMkLst>
            <pc:docMk/>
            <pc:sldMk cId="551900480" sldId="680"/>
            <ac:spMk id="3" creationId="{1AFAEE76-F09B-0500-3718-920A544CCCB0}"/>
          </ac:spMkLst>
        </pc:spChg>
        <pc:spChg chg="mod">
          <ac:chgData name="Maxime Bouillon" userId="78b3eeeb-d3a4-4ee5-8135-668033d384cc" providerId="ADAL" clId="{11A6D72C-772F-4A4B-A777-2EC1FFEA89D2}" dt="2024-02-05T11:54:20.064" v="481" actId="108"/>
          <ac:spMkLst>
            <pc:docMk/>
            <pc:sldMk cId="551900480" sldId="680"/>
            <ac:spMk id="4" creationId="{9D6E6507-3277-0E8D-3777-66F3CCE8443F}"/>
          </ac:spMkLst>
        </pc:spChg>
        <pc:spChg chg="mod">
          <ac:chgData name="Maxime Bouillon" userId="78b3eeeb-d3a4-4ee5-8135-668033d384cc" providerId="ADAL" clId="{11A6D72C-772F-4A4B-A777-2EC1FFEA89D2}" dt="2024-02-05T12:49:39.176" v="737" actId="20577"/>
          <ac:spMkLst>
            <pc:docMk/>
            <pc:sldMk cId="551900480" sldId="680"/>
            <ac:spMk id="9" creationId="{1BD4AB03-8762-D8D1-CE8B-1F69F5E20BC5}"/>
          </ac:spMkLst>
        </pc:spChg>
      </pc:sldChg>
      <pc:sldChg chg="del">
        <pc:chgData name="Maxime Bouillon" userId="78b3eeeb-d3a4-4ee5-8135-668033d384cc" providerId="ADAL" clId="{11A6D72C-772F-4A4B-A777-2EC1FFEA89D2}" dt="2024-02-05T11:40:11.061" v="163" actId="47"/>
        <pc:sldMkLst>
          <pc:docMk/>
          <pc:sldMk cId="2363903519" sldId="680"/>
        </pc:sldMkLst>
      </pc:sldChg>
      <pc:sldChg chg="new del">
        <pc:chgData name="Maxime Bouillon" userId="78b3eeeb-d3a4-4ee5-8135-668033d384cc" providerId="ADAL" clId="{11A6D72C-772F-4A4B-A777-2EC1FFEA89D2}" dt="2024-02-05T11:55:16.213" v="487" actId="680"/>
        <pc:sldMkLst>
          <pc:docMk/>
          <pc:sldMk cId="3977292373" sldId="680"/>
        </pc:sldMkLst>
      </pc:sldChg>
      <pc:sldChg chg="del">
        <pc:chgData name="Maxime Bouillon" userId="78b3eeeb-d3a4-4ee5-8135-668033d384cc" providerId="ADAL" clId="{11A6D72C-772F-4A4B-A777-2EC1FFEA89D2}" dt="2024-02-05T11:40:10.160" v="162" actId="47"/>
        <pc:sldMkLst>
          <pc:docMk/>
          <pc:sldMk cId="2129482463" sldId="681"/>
        </pc:sldMkLst>
      </pc:sldChg>
      <pc:sldChg chg="del">
        <pc:chgData name="Maxime Bouillon" userId="78b3eeeb-d3a4-4ee5-8135-668033d384cc" providerId="ADAL" clId="{11A6D72C-772F-4A4B-A777-2EC1FFEA89D2}" dt="2024-02-05T11:40:12.025" v="164" actId="47"/>
        <pc:sldMkLst>
          <pc:docMk/>
          <pc:sldMk cId="3108809115" sldId="6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D67E90-1443-4B82-94A8-C71220B3BA6C}" type="doc">
      <dgm:prSet loTypeId="urn:microsoft.com/office/officeart/2005/8/layout/venn1" loCatId="relationship" qsTypeId="urn:microsoft.com/office/officeart/2005/8/quickstyle/simple1" qsCatId="simple" csTypeId="urn:microsoft.com/office/officeart/2005/8/colors/accent1_2" csCatId="accent1" phldr="1"/>
      <dgm:spPr/>
    </dgm:pt>
    <dgm:pt modelId="{866944D1-2481-4122-9AA1-0431CA1B90CE}">
      <dgm:prSet phldrT="[Text]" custT="1"/>
      <dgm:spPr>
        <a:solidFill>
          <a:srgbClr val="84D0D9"/>
        </a:solidFill>
      </dgm:spPr>
      <dgm:t>
        <a:bodyPr/>
        <a:lstStyle/>
        <a:p>
          <a:r>
            <a:rPr lang="en-US" sz="4000" b="0"/>
            <a:t>Goods</a:t>
          </a:r>
          <a:br>
            <a:rPr lang="en-US" sz="4000" b="0"/>
          </a:br>
          <a:r>
            <a:rPr lang="en-US" sz="4000" b="0"/>
            <a:t>flow</a:t>
          </a:r>
          <a:endParaRPr lang="nl-NL" sz="4000" b="0"/>
        </a:p>
      </dgm:t>
    </dgm:pt>
    <dgm:pt modelId="{1F98E14C-AE8C-4168-B3B7-AB952567CBFC}" type="parTrans" cxnId="{7CF668DF-A85D-4815-A366-F040373003C9}">
      <dgm:prSet/>
      <dgm:spPr/>
      <dgm:t>
        <a:bodyPr/>
        <a:lstStyle/>
        <a:p>
          <a:endParaRPr lang="nl-NL" sz="4000" b="0"/>
        </a:p>
      </dgm:t>
    </dgm:pt>
    <dgm:pt modelId="{28808F4F-FEF4-4D9E-9376-CCF5E7AF85C9}" type="sibTrans" cxnId="{7CF668DF-A85D-4815-A366-F040373003C9}">
      <dgm:prSet/>
      <dgm:spPr/>
      <dgm:t>
        <a:bodyPr/>
        <a:lstStyle/>
        <a:p>
          <a:endParaRPr lang="nl-NL" sz="4000" b="0"/>
        </a:p>
      </dgm:t>
    </dgm:pt>
    <dgm:pt modelId="{135E71E5-2BF9-4F93-8522-C76D8F709F06}">
      <dgm:prSet phldrT="[Text]" custT="1"/>
      <dgm:spPr>
        <a:solidFill>
          <a:srgbClr val="84D0D9">
            <a:alpha val="50000"/>
          </a:srgbClr>
        </a:solidFill>
      </dgm:spPr>
      <dgm:t>
        <a:bodyPr/>
        <a:lstStyle/>
        <a:p>
          <a:r>
            <a:rPr lang="en-US" sz="4000" b="0"/>
            <a:t>Data</a:t>
          </a:r>
        </a:p>
        <a:p>
          <a:r>
            <a:rPr lang="en-US" sz="4000" b="0"/>
            <a:t>flow</a:t>
          </a:r>
          <a:endParaRPr lang="nl-NL" sz="4000" b="0"/>
        </a:p>
      </dgm:t>
    </dgm:pt>
    <dgm:pt modelId="{8F46ED4F-CFC2-4AD3-BBD0-82EA93F12454}" type="parTrans" cxnId="{9A691C8C-CB5F-464E-80FA-CC08E909AF43}">
      <dgm:prSet/>
      <dgm:spPr/>
      <dgm:t>
        <a:bodyPr/>
        <a:lstStyle/>
        <a:p>
          <a:endParaRPr lang="nl-NL" sz="4000" b="0"/>
        </a:p>
      </dgm:t>
    </dgm:pt>
    <dgm:pt modelId="{7F1D3D85-12CF-43E0-A274-5B1F4422171A}" type="sibTrans" cxnId="{9A691C8C-CB5F-464E-80FA-CC08E909AF43}">
      <dgm:prSet/>
      <dgm:spPr/>
      <dgm:t>
        <a:bodyPr/>
        <a:lstStyle/>
        <a:p>
          <a:endParaRPr lang="nl-NL" sz="4000" b="0"/>
        </a:p>
      </dgm:t>
    </dgm:pt>
    <dgm:pt modelId="{798D2D51-8168-4A3F-A698-7B4A10223300}">
      <dgm:prSet phldrT="[Text]" custT="1"/>
      <dgm:spPr>
        <a:solidFill>
          <a:srgbClr val="84D0D9">
            <a:alpha val="50000"/>
          </a:srgbClr>
        </a:solidFill>
      </dgm:spPr>
      <dgm:t>
        <a:bodyPr/>
        <a:lstStyle/>
        <a:p>
          <a:r>
            <a:rPr lang="en-US" sz="4000" b="0"/>
            <a:t>Money</a:t>
          </a:r>
          <a:br>
            <a:rPr lang="en-US" sz="4000" b="0"/>
          </a:br>
          <a:r>
            <a:rPr lang="en-US" sz="4000" b="0"/>
            <a:t>flow</a:t>
          </a:r>
          <a:endParaRPr lang="nl-NL" sz="4000" b="0"/>
        </a:p>
      </dgm:t>
    </dgm:pt>
    <dgm:pt modelId="{FFBDE5CA-AF8D-4371-9486-6D68D2199DEE}" type="parTrans" cxnId="{09830B98-CD9A-4F49-9E6F-2C3E8D410FD0}">
      <dgm:prSet/>
      <dgm:spPr/>
      <dgm:t>
        <a:bodyPr/>
        <a:lstStyle/>
        <a:p>
          <a:endParaRPr lang="nl-NL" sz="4000" b="0"/>
        </a:p>
      </dgm:t>
    </dgm:pt>
    <dgm:pt modelId="{DE707959-2CA9-4711-9C88-9994C8EAD626}" type="sibTrans" cxnId="{09830B98-CD9A-4F49-9E6F-2C3E8D410FD0}">
      <dgm:prSet/>
      <dgm:spPr/>
      <dgm:t>
        <a:bodyPr/>
        <a:lstStyle/>
        <a:p>
          <a:endParaRPr lang="nl-NL" sz="4000" b="0"/>
        </a:p>
      </dgm:t>
    </dgm:pt>
    <dgm:pt modelId="{08A97897-ECB6-4C31-847D-E9DCE2F98BC9}" type="pres">
      <dgm:prSet presAssocID="{61D67E90-1443-4B82-94A8-C71220B3BA6C}" presName="compositeShape" presStyleCnt="0">
        <dgm:presLayoutVars>
          <dgm:chMax val="7"/>
          <dgm:dir/>
          <dgm:resizeHandles val="exact"/>
        </dgm:presLayoutVars>
      </dgm:prSet>
      <dgm:spPr/>
    </dgm:pt>
    <dgm:pt modelId="{6AC803C1-7019-48AD-917E-4B3E29D20F42}" type="pres">
      <dgm:prSet presAssocID="{866944D1-2481-4122-9AA1-0431CA1B90CE}" presName="circ1" presStyleLbl="vennNode1" presStyleIdx="0" presStyleCnt="3"/>
      <dgm:spPr/>
    </dgm:pt>
    <dgm:pt modelId="{00D72781-3DD8-459D-9E5B-22EAED4AEB84}" type="pres">
      <dgm:prSet presAssocID="{866944D1-2481-4122-9AA1-0431CA1B90CE}" presName="circ1Tx" presStyleLbl="revTx" presStyleIdx="0" presStyleCnt="0">
        <dgm:presLayoutVars>
          <dgm:chMax val="0"/>
          <dgm:chPref val="0"/>
          <dgm:bulletEnabled val="1"/>
        </dgm:presLayoutVars>
      </dgm:prSet>
      <dgm:spPr/>
    </dgm:pt>
    <dgm:pt modelId="{0E9CB122-68CA-42E0-A10A-C8F0EAF7D97D}" type="pres">
      <dgm:prSet presAssocID="{135E71E5-2BF9-4F93-8522-C76D8F709F06}" presName="circ2" presStyleLbl="vennNode1" presStyleIdx="1" presStyleCnt="3"/>
      <dgm:spPr/>
    </dgm:pt>
    <dgm:pt modelId="{34EA9494-C719-4423-B59E-1D1C66127D75}" type="pres">
      <dgm:prSet presAssocID="{135E71E5-2BF9-4F93-8522-C76D8F709F06}" presName="circ2Tx" presStyleLbl="revTx" presStyleIdx="0" presStyleCnt="0">
        <dgm:presLayoutVars>
          <dgm:chMax val="0"/>
          <dgm:chPref val="0"/>
          <dgm:bulletEnabled val="1"/>
        </dgm:presLayoutVars>
      </dgm:prSet>
      <dgm:spPr/>
    </dgm:pt>
    <dgm:pt modelId="{AC4C10EA-B705-4CDD-9B2C-25856899E805}" type="pres">
      <dgm:prSet presAssocID="{798D2D51-8168-4A3F-A698-7B4A10223300}" presName="circ3" presStyleLbl="vennNode1" presStyleIdx="2" presStyleCnt="3"/>
      <dgm:spPr/>
    </dgm:pt>
    <dgm:pt modelId="{525D8EAA-3838-41B9-BFD9-02971A7E452D}" type="pres">
      <dgm:prSet presAssocID="{798D2D51-8168-4A3F-A698-7B4A10223300}" presName="circ3Tx" presStyleLbl="revTx" presStyleIdx="0" presStyleCnt="0">
        <dgm:presLayoutVars>
          <dgm:chMax val="0"/>
          <dgm:chPref val="0"/>
          <dgm:bulletEnabled val="1"/>
        </dgm:presLayoutVars>
      </dgm:prSet>
      <dgm:spPr/>
    </dgm:pt>
  </dgm:ptLst>
  <dgm:cxnLst>
    <dgm:cxn modelId="{140DD71A-38F7-435B-92D3-74A16A8FC4A5}" type="presOf" srcId="{135E71E5-2BF9-4F93-8522-C76D8F709F06}" destId="{34EA9494-C719-4423-B59E-1D1C66127D75}" srcOrd="1" destOrd="0" presId="urn:microsoft.com/office/officeart/2005/8/layout/venn1"/>
    <dgm:cxn modelId="{93AF9531-64A6-496E-AF29-A8BAFA1FB76F}" type="presOf" srcId="{798D2D51-8168-4A3F-A698-7B4A10223300}" destId="{525D8EAA-3838-41B9-BFD9-02971A7E452D}" srcOrd="1" destOrd="0" presId="urn:microsoft.com/office/officeart/2005/8/layout/venn1"/>
    <dgm:cxn modelId="{0826F43C-728D-4FE5-A92A-9BFF611838C6}" type="presOf" srcId="{866944D1-2481-4122-9AA1-0431CA1B90CE}" destId="{6AC803C1-7019-48AD-917E-4B3E29D20F42}" srcOrd="0" destOrd="0" presId="urn:microsoft.com/office/officeart/2005/8/layout/venn1"/>
    <dgm:cxn modelId="{E751714C-7172-4E7E-9CC4-48C323D8A777}" type="presOf" srcId="{798D2D51-8168-4A3F-A698-7B4A10223300}" destId="{AC4C10EA-B705-4CDD-9B2C-25856899E805}" srcOrd="0" destOrd="0" presId="urn:microsoft.com/office/officeart/2005/8/layout/venn1"/>
    <dgm:cxn modelId="{11F6CE7D-B14A-469D-893C-461BAC73D1F8}" type="presOf" srcId="{866944D1-2481-4122-9AA1-0431CA1B90CE}" destId="{00D72781-3DD8-459D-9E5B-22EAED4AEB84}" srcOrd="1" destOrd="0" presId="urn:microsoft.com/office/officeart/2005/8/layout/venn1"/>
    <dgm:cxn modelId="{9A691C8C-CB5F-464E-80FA-CC08E909AF43}" srcId="{61D67E90-1443-4B82-94A8-C71220B3BA6C}" destId="{135E71E5-2BF9-4F93-8522-C76D8F709F06}" srcOrd="1" destOrd="0" parTransId="{8F46ED4F-CFC2-4AD3-BBD0-82EA93F12454}" sibTransId="{7F1D3D85-12CF-43E0-A274-5B1F4422171A}"/>
    <dgm:cxn modelId="{723D1892-0077-4A2D-9A3B-991D5296958B}" type="presOf" srcId="{61D67E90-1443-4B82-94A8-C71220B3BA6C}" destId="{08A97897-ECB6-4C31-847D-E9DCE2F98BC9}" srcOrd="0" destOrd="0" presId="urn:microsoft.com/office/officeart/2005/8/layout/venn1"/>
    <dgm:cxn modelId="{09830B98-CD9A-4F49-9E6F-2C3E8D410FD0}" srcId="{61D67E90-1443-4B82-94A8-C71220B3BA6C}" destId="{798D2D51-8168-4A3F-A698-7B4A10223300}" srcOrd="2" destOrd="0" parTransId="{FFBDE5CA-AF8D-4371-9486-6D68D2199DEE}" sibTransId="{DE707959-2CA9-4711-9C88-9994C8EAD626}"/>
    <dgm:cxn modelId="{6128AAB0-C29B-4CB2-AB1A-023C89FCFE40}" type="presOf" srcId="{135E71E5-2BF9-4F93-8522-C76D8F709F06}" destId="{0E9CB122-68CA-42E0-A10A-C8F0EAF7D97D}" srcOrd="0" destOrd="0" presId="urn:microsoft.com/office/officeart/2005/8/layout/venn1"/>
    <dgm:cxn modelId="{7CF668DF-A85D-4815-A366-F040373003C9}" srcId="{61D67E90-1443-4B82-94A8-C71220B3BA6C}" destId="{866944D1-2481-4122-9AA1-0431CA1B90CE}" srcOrd="0" destOrd="0" parTransId="{1F98E14C-AE8C-4168-B3B7-AB952567CBFC}" sibTransId="{28808F4F-FEF4-4D9E-9376-CCF5E7AF85C9}"/>
    <dgm:cxn modelId="{E180973B-3BF2-4951-BB36-E537A014BD42}" type="presParOf" srcId="{08A97897-ECB6-4C31-847D-E9DCE2F98BC9}" destId="{6AC803C1-7019-48AD-917E-4B3E29D20F42}" srcOrd="0" destOrd="0" presId="urn:microsoft.com/office/officeart/2005/8/layout/venn1"/>
    <dgm:cxn modelId="{8DFF1E0E-0220-4AB2-8D58-192BEA7D101A}" type="presParOf" srcId="{08A97897-ECB6-4C31-847D-E9DCE2F98BC9}" destId="{00D72781-3DD8-459D-9E5B-22EAED4AEB84}" srcOrd="1" destOrd="0" presId="urn:microsoft.com/office/officeart/2005/8/layout/venn1"/>
    <dgm:cxn modelId="{18ADD671-4F64-4C7B-AF84-BE98902551C8}" type="presParOf" srcId="{08A97897-ECB6-4C31-847D-E9DCE2F98BC9}" destId="{0E9CB122-68CA-42E0-A10A-C8F0EAF7D97D}" srcOrd="2" destOrd="0" presId="urn:microsoft.com/office/officeart/2005/8/layout/venn1"/>
    <dgm:cxn modelId="{983F161A-DAE8-440C-B9FE-FE08043BDF16}" type="presParOf" srcId="{08A97897-ECB6-4C31-847D-E9DCE2F98BC9}" destId="{34EA9494-C719-4423-B59E-1D1C66127D75}" srcOrd="3" destOrd="0" presId="urn:microsoft.com/office/officeart/2005/8/layout/venn1"/>
    <dgm:cxn modelId="{E3985F16-ABFA-4BD8-AB0B-3CC3D9865B2D}" type="presParOf" srcId="{08A97897-ECB6-4C31-847D-E9DCE2F98BC9}" destId="{AC4C10EA-B705-4CDD-9B2C-25856899E805}" srcOrd="4" destOrd="0" presId="urn:microsoft.com/office/officeart/2005/8/layout/venn1"/>
    <dgm:cxn modelId="{68A66DF2-FAA9-47C5-9DDB-9A40566ADC8E}" type="presParOf" srcId="{08A97897-ECB6-4C31-847D-E9DCE2F98BC9}" destId="{525D8EAA-3838-41B9-BFD9-02971A7E452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803C1-7019-48AD-917E-4B3E29D20F42}">
      <dsp:nvSpPr>
        <dsp:cNvPr id="0" name=""/>
        <dsp:cNvSpPr/>
      </dsp:nvSpPr>
      <dsp:spPr>
        <a:xfrm>
          <a:off x="3265645" y="73183"/>
          <a:ext cx="3512820" cy="3512820"/>
        </a:xfrm>
        <a:prstGeom prst="ellipse">
          <a:avLst/>
        </a:prstGeom>
        <a:solidFill>
          <a:srgbClr val="84D0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0" kern="1200"/>
            <a:t>Goods</a:t>
          </a:r>
          <a:br>
            <a:rPr lang="en-US" sz="4000" b="0" kern="1200"/>
          </a:br>
          <a:r>
            <a:rPr lang="en-US" sz="4000" b="0" kern="1200"/>
            <a:t>flow</a:t>
          </a:r>
          <a:endParaRPr lang="nl-NL" sz="4000" b="0" kern="1200"/>
        </a:p>
      </dsp:txBody>
      <dsp:txXfrm>
        <a:off x="3734022" y="687927"/>
        <a:ext cx="2576068" cy="1580769"/>
      </dsp:txXfrm>
    </dsp:sp>
    <dsp:sp modelId="{0E9CB122-68CA-42E0-A10A-C8F0EAF7D97D}">
      <dsp:nvSpPr>
        <dsp:cNvPr id="0" name=""/>
        <dsp:cNvSpPr/>
      </dsp:nvSpPr>
      <dsp:spPr>
        <a:xfrm>
          <a:off x="4533188" y="2268696"/>
          <a:ext cx="3512820" cy="3512820"/>
        </a:xfrm>
        <a:prstGeom prst="ellipse">
          <a:avLst/>
        </a:prstGeom>
        <a:solidFill>
          <a:srgbClr val="84D0D9">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0" kern="1200"/>
            <a:t>Data</a:t>
          </a:r>
        </a:p>
        <a:p>
          <a:pPr marL="0" lvl="0" indent="0" algn="ctr" defTabSz="1778000">
            <a:lnSpc>
              <a:spcPct val="90000"/>
            </a:lnSpc>
            <a:spcBef>
              <a:spcPct val="0"/>
            </a:spcBef>
            <a:spcAft>
              <a:spcPct val="35000"/>
            </a:spcAft>
            <a:buNone/>
          </a:pPr>
          <a:r>
            <a:rPr lang="en-US" sz="4000" b="0" kern="1200"/>
            <a:t>flow</a:t>
          </a:r>
          <a:endParaRPr lang="nl-NL" sz="4000" b="0" kern="1200"/>
        </a:p>
      </dsp:txBody>
      <dsp:txXfrm>
        <a:off x="5607526" y="3176174"/>
        <a:ext cx="2107692" cy="1932051"/>
      </dsp:txXfrm>
    </dsp:sp>
    <dsp:sp modelId="{AC4C10EA-B705-4CDD-9B2C-25856899E805}">
      <dsp:nvSpPr>
        <dsp:cNvPr id="0" name=""/>
        <dsp:cNvSpPr/>
      </dsp:nvSpPr>
      <dsp:spPr>
        <a:xfrm>
          <a:off x="1998103" y="2268696"/>
          <a:ext cx="3512820" cy="3512820"/>
        </a:xfrm>
        <a:prstGeom prst="ellipse">
          <a:avLst/>
        </a:prstGeom>
        <a:solidFill>
          <a:srgbClr val="84D0D9">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0" kern="1200"/>
            <a:t>Money</a:t>
          </a:r>
          <a:br>
            <a:rPr lang="en-US" sz="4000" b="0" kern="1200"/>
          </a:br>
          <a:r>
            <a:rPr lang="en-US" sz="4000" b="0" kern="1200"/>
            <a:t>flow</a:t>
          </a:r>
          <a:endParaRPr lang="nl-NL" sz="4000" b="0" kern="1200"/>
        </a:p>
      </dsp:txBody>
      <dsp:txXfrm>
        <a:off x="2328894" y="3176174"/>
        <a:ext cx="2107692" cy="193205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C0F18-BC14-534D-8E72-8393DEAEE11F}" type="datetimeFigureOut">
              <a:rPr lang="nl-NL" smtClean="0"/>
              <a:t>5-2-2024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21D2F-8C2F-F245-AE96-3E43BC318AAF}" type="slidenum">
              <a:rPr lang="nl-NL" smtClean="0"/>
              <a:t>‹#›</a:t>
            </a:fld>
            <a:endParaRPr lang="nl-NL"/>
          </a:p>
        </p:txBody>
      </p:sp>
    </p:spTree>
    <p:extLst>
      <p:ext uri="{BB962C8B-B14F-4D97-AF65-F5344CB8AC3E}">
        <p14:creationId xmlns:p14="http://schemas.microsoft.com/office/powerpoint/2010/main" val="3250996812"/>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AA21D2F-8C2F-F245-AE96-3E43BC318AAF}" type="slidenum">
              <a:rPr lang="nl-NL" smtClean="0"/>
              <a:t>1</a:t>
            </a:fld>
            <a:endParaRPr lang="nl-NL"/>
          </a:p>
        </p:txBody>
      </p:sp>
    </p:spTree>
    <p:extLst>
      <p:ext uri="{BB962C8B-B14F-4D97-AF65-F5344CB8AC3E}">
        <p14:creationId xmlns:p14="http://schemas.microsoft.com/office/powerpoint/2010/main" val="1547540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Beeld-GEEL">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7952213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dia met beeld-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77959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dia met beeld-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383201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met beeld-ROOD">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54661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4199881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308073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kstdia-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212759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dia-ROOD">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919556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dia-ROZE">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42006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dia-2koloms-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326879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dia-2koloms-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69212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Beeld-BLAUW">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17512294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dia-2koloms-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893298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dia-2koloms-ROZE">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3790173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eelddia-GEEL">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2488079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eelddia-BLAUW">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1437705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eelddia-GROEN">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3937747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eelddia-ROZE">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12398873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mpagnedia-Tekst-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11617071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mpagnedia-Tekst-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1149233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mpagnedia-Tekst-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7569044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mpagnedia-Tekst-ROZE">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2381253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Beeld-GROEN">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4495043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gnedia-Tekst met beeld-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30407368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gnedia-Tekst met beeld-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42940897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gnedia-Tekst met beeld-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40056102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gnedia-Tekst met beeld-ROZE">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25337843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ECIAL-Tekstdia met beeld-GEEL">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76520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PECIAL-Tekstdia met beeld-BLAUW">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861307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PECIAL-Tekstdia met beeld-GROEN">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4228463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ECIAL-Tekstdia met beeld-ROZE">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4241743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CIAL-Tekstdia-2koloms-GEEL">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62635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Tekstdia-2koloms-BLAUW">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40878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Beeld-ROZE">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98197527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Tekstdia-2koloms-GROEN">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092010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Tekstdia-2koloms-ROZE">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0057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Tekst-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31709983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dia-Tekst-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36338748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dia-Tekst-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7944054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dia-Tekst-ROOD">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23304405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dia met beeld-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06178" y="-932678"/>
            <a:ext cx="1273815" cy="160281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770543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7522" y="2495806"/>
            <a:ext cx="21033938"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3" name="Text Placeholder 2"/>
          <p:cNvSpPr>
            <a:spLocks noGrp="1"/>
          </p:cNvSpPr>
          <p:nvPr>
            <p:ph type="body" idx="1"/>
          </p:nvPr>
        </p:nvSpPr>
        <p:spPr>
          <a:xfrm>
            <a:off x="1208787" y="5607640"/>
            <a:ext cx="11443957" cy="6194499"/>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3"/>
          </p:nvPr>
        </p:nvSpPr>
        <p:spPr>
          <a:xfrm>
            <a:off x="4520678" y="12712701"/>
            <a:ext cx="64844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nl-NL"/>
          </a:p>
        </p:txBody>
      </p:sp>
      <p:sp>
        <p:nvSpPr>
          <p:cNvPr id="6" name="Paginanummer"/>
          <p:cNvSpPr>
            <a:spLocks noGrp="1"/>
          </p:cNvSpPr>
          <p:nvPr>
            <p:ph type="sldNum" sz="quarter" idx="4"/>
          </p:nvPr>
        </p:nvSpPr>
        <p:spPr>
          <a:xfrm>
            <a:off x="2539535" y="12712701"/>
            <a:ext cx="1607557"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B3761A81-E545-3C41-97A5-08DA8ED0F4C4}" type="slidenum">
              <a:rPr lang="nl-NL" smtClean="0"/>
              <a:pPr/>
              <a:t>‹#›</a:t>
            </a:fld>
            <a:endParaRPr lang="nl-NL"/>
          </a:p>
        </p:txBody>
      </p:sp>
    </p:spTree>
    <p:extLst>
      <p:ext uri="{BB962C8B-B14F-4D97-AF65-F5344CB8AC3E}">
        <p14:creationId xmlns:p14="http://schemas.microsoft.com/office/powerpoint/2010/main" val="3070878648"/>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80" r:id="rId3"/>
    <p:sldLayoutId id="2147483681" r:id="rId4"/>
    <p:sldLayoutId id="2147483672" r:id="rId5"/>
    <p:sldLayoutId id="2147483682" r:id="rId6"/>
    <p:sldLayoutId id="2147483683" r:id="rId7"/>
    <p:sldLayoutId id="2147483684" r:id="rId8"/>
    <p:sldLayoutId id="2147483662" r:id="rId9"/>
    <p:sldLayoutId id="2147483685" r:id="rId10"/>
    <p:sldLayoutId id="2147483686" r:id="rId11"/>
    <p:sldLayoutId id="2147483687" r:id="rId12"/>
    <p:sldLayoutId id="2147483673" r:id="rId13"/>
    <p:sldLayoutId id="2147483688" r:id="rId14"/>
    <p:sldLayoutId id="2147483689" r:id="rId15"/>
    <p:sldLayoutId id="2147483690" r:id="rId16"/>
    <p:sldLayoutId id="2147483694" r:id="rId17"/>
    <p:sldLayoutId id="2147483674" r:id="rId18"/>
    <p:sldLayoutId id="2147483695" r:id="rId19"/>
    <p:sldLayoutId id="2147483696" r:id="rId20"/>
    <p:sldLayoutId id="2147483697" r:id="rId21"/>
    <p:sldLayoutId id="2147483667" r:id="rId22"/>
    <p:sldLayoutId id="2147483691" r:id="rId23"/>
    <p:sldLayoutId id="2147483692" r:id="rId24"/>
    <p:sldLayoutId id="2147483693" r:id="rId25"/>
    <p:sldLayoutId id="2147483675" r:id="rId26"/>
    <p:sldLayoutId id="2147483698" r:id="rId27"/>
    <p:sldLayoutId id="2147483699" r:id="rId28"/>
    <p:sldLayoutId id="2147483700" r:id="rId29"/>
    <p:sldLayoutId id="2147483676" r:id="rId30"/>
    <p:sldLayoutId id="2147483701" r:id="rId31"/>
    <p:sldLayoutId id="2147483702" r:id="rId32"/>
    <p:sldLayoutId id="2147483703" r:id="rId33"/>
    <p:sldLayoutId id="2147483677" r:id="rId34"/>
    <p:sldLayoutId id="2147483704" r:id="rId35"/>
    <p:sldLayoutId id="2147483705" r:id="rId36"/>
    <p:sldLayoutId id="2147483706" r:id="rId37"/>
    <p:sldLayoutId id="2147483678" r:id="rId38"/>
    <p:sldLayoutId id="2147483707" r:id="rId39"/>
    <p:sldLayoutId id="2147483708" r:id="rId40"/>
    <p:sldLayoutId id="2147483709" r:id="rId41"/>
  </p:sldLayoutIdLst>
  <p:hf sldNum="0" hdr="0" ftr="0" dt="0"/>
  <p:txStyles>
    <p:titleStyle>
      <a:lvl1pPr algn="l" defTabSz="1828800" rtl="0" eaLnBrk="1" latinLnBrk="0" hangingPunct="1">
        <a:lnSpc>
          <a:spcPts val="9000"/>
        </a:lnSpc>
        <a:spcBef>
          <a:spcPct val="0"/>
        </a:spcBef>
        <a:buNone/>
        <a:defRPr sz="8000" b="1" i="0" kern="1200">
          <a:solidFill>
            <a:schemeClr val="tx1"/>
          </a:solidFill>
          <a:latin typeface="Roboto Black" panose="02000000000000000000" pitchFamily="2" charset="0"/>
          <a:ea typeface="Roboto Black" panose="02000000000000000000" pitchFamily="2" charset="0"/>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Roboto" panose="02000000000000000000" pitchFamily="2" charset="0"/>
          <a:ea typeface="Roboto" panose="02000000000000000000" pitchFamily="2" charset="0"/>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Roboto" panose="02000000000000000000" pitchFamily="2" charset="0"/>
          <a:ea typeface="Roboto" panose="02000000000000000000" pitchFamily="2" charset="0"/>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Roboto" panose="02000000000000000000" pitchFamily="2" charset="0"/>
          <a:ea typeface="Roboto" panose="02000000000000000000" pitchFamily="2" charset="0"/>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a:extLst>
              <a:ext uri="{FF2B5EF4-FFF2-40B4-BE49-F238E27FC236}">
                <a16:creationId xmlns:a16="http://schemas.microsoft.com/office/drawing/2014/main" id="{C5B7E328-E13E-4298-BA78-1B056E5BE51A}"/>
              </a:ext>
            </a:extLst>
          </p:cNvPr>
          <p:cNvSpPr>
            <a:spLocks noGrp="1"/>
          </p:cNvSpPr>
          <p:nvPr>
            <p:ph type="subTitle" idx="1"/>
          </p:nvPr>
        </p:nvSpPr>
        <p:spPr/>
        <p:txBody>
          <a:bodyPr>
            <a:normAutofit fontScale="70000" lnSpcReduction="20000"/>
          </a:bodyPr>
          <a:lstStyle/>
          <a:p>
            <a:r>
              <a:rPr lang="nl-NL"/>
              <a:t>Rea Vaz &amp; Maxime Bouillon</a:t>
            </a:r>
          </a:p>
          <a:p>
            <a:endParaRPr lang="nl-NL" sz="3500" u="none"/>
          </a:p>
          <a:p>
            <a:r>
              <a:rPr lang="nl-NL" sz="3500" u="none"/>
              <a:t>5 </a:t>
            </a:r>
            <a:r>
              <a:rPr lang="nl-NL" sz="3500" u="none" err="1"/>
              <a:t>February</a:t>
            </a:r>
            <a:r>
              <a:rPr lang="nl-NL" sz="3500" u="none"/>
              <a:t> 2024</a:t>
            </a:r>
          </a:p>
          <a:p>
            <a:endParaRPr lang="nl-NL" sz="3500"/>
          </a:p>
          <a:p>
            <a:endParaRPr lang="nl-NL"/>
          </a:p>
        </p:txBody>
      </p:sp>
      <p:pic>
        <p:nvPicPr>
          <p:cNvPr id="1034" name="Picture 10" descr="10 ways to build a scaling-up mindset - Monkhouse &amp;amp; Company">
            <a:extLst>
              <a:ext uri="{FF2B5EF4-FFF2-40B4-BE49-F238E27FC236}">
                <a16:creationId xmlns:a16="http://schemas.microsoft.com/office/drawing/2014/main" id="{E4819A9F-613A-4264-A677-2473A88A9458}"/>
              </a:ext>
              <a:ext uri="{C183D7F6-B498-43B3-948B-1728B52AA6E4}">
                <adec:decorative xmlns:adec="http://schemas.microsoft.com/office/drawing/2017/decorative" val="0"/>
              </a:ext>
            </a:extLst>
          </p:cNvPr>
          <p:cNvPicPr>
            <a:picLocks noGrp="1" noChangeAspect="1" noChangeArrowheads="1"/>
          </p:cNvPicPr>
          <p:nvPr>
            <p:ph type="pic" sz="quarter" idx="13"/>
          </p:nvPr>
        </p:nvPicPr>
        <p:blipFill rotWithShape="1">
          <a:blip r:embed="rId3">
            <a:alphaModFix amt="64000"/>
            <a:extLst>
              <a:ext uri="{28A0092B-C50C-407E-A947-70E740481C1C}">
                <a14:useLocalDpi xmlns:a14="http://schemas.microsoft.com/office/drawing/2010/main" val="0"/>
              </a:ext>
            </a:extLst>
          </a:blip>
          <a:srcRect l="12065" t="-186" r="25457" b="186"/>
          <a:stretch/>
        </p:blipFill>
        <p:spPr bwMode="auto">
          <a:xfrm>
            <a:off x="10513535" y="-44381"/>
            <a:ext cx="13873640" cy="13760381"/>
          </a:xfrm>
          <a:prstGeom prst="rect">
            <a:avLst/>
          </a:prstGeom>
          <a:solidFill>
            <a:schemeClr val="bg1">
              <a:alpha val="0"/>
            </a:schemeClr>
          </a:solidFill>
        </p:spPr>
      </p:pic>
      <p:sp>
        <p:nvSpPr>
          <p:cNvPr id="4" name="Titel 3">
            <a:extLst>
              <a:ext uri="{FF2B5EF4-FFF2-40B4-BE49-F238E27FC236}">
                <a16:creationId xmlns:a16="http://schemas.microsoft.com/office/drawing/2014/main" id="{B2205B8C-28D6-41CE-815C-2D0614257E0E}"/>
              </a:ext>
            </a:extLst>
          </p:cNvPr>
          <p:cNvSpPr>
            <a:spLocks noGrp="1"/>
          </p:cNvSpPr>
          <p:nvPr>
            <p:ph type="ctrTitle"/>
          </p:nvPr>
        </p:nvSpPr>
        <p:spPr>
          <a:xfrm>
            <a:off x="1203154" y="4676648"/>
            <a:ext cx="11407946" cy="4307306"/>
          </a:xfrm>
        </p:spPr>
        <p:txBody>
          <a:bodyPr>
            <a:normAutofit/>
          </a:bodyPr>
          <a:lstStyle/>
          <a:p>
            <a:r>
              <a:rPr lang="nl-NL" sz="2700"/>
              <a:t>New research line</a:t>
            </a:r>
            <a:br>
              <a:rPr lang="nl-NL"/>
            </a:br>
            <a:r>
              <a:rPr lang="nl-NL"/>
              <a:t>Value Chain Impact</a:t>
            </a:r>
            <a:br>
              <a:rPr lang="nl-NL"/>
            </a:br>
            <a:r>
              <a:rPr lang="nl-NL" sz="3600"/>
              <a:t>	</a:t>
            </a:r>
            <a:endParaRPr lang="nl-NL"/>
          </a:p>
        </p:txBody>
      </p:sp>
    </p:spTree>
    <p:extLst>
      <p:ext uri="{BB962C8B-B14F-4D97-AF65-F5344CB8AC3E}">
        <p14:creationId xmlns:p14="http://schemas.microsoft.com/office/powerpoint/2010/main" val="79606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D5DD9-87B2-42D2-9F47-32A7E3ABDB47}"/>
              </a:ext>
            </a:extLst>
          </p:cNvPr>
          <p:cNvSpPr>
            <a:spLocks noGrp="1"/>
          </p:cNvSpPr>
          <p:nvPr>
            <p:ph type="title"/>
          </p:nvPr>
        </p:nvSpPr>
        <p:spPr/>
        <p:txBody>
          <a:bodyPr>
            <a:normAutofit/>
          </a:bodyPr>
          <a:lstStyle/>
          <a:p>
            <a:r>
              <a:rPr lang="en-US" sz="4800" i="1"/>
              <a:t>The interplay of money, goods and data flows....										     .... </a:t>
            </a:r>
            <a:r>
              <a:rPr lang="en-US" sz="4800" i="1" err="1"/>
              <a:t>organising</a:t>
            </a:r>
            <a:r>
              <a:rPr lang="en-US" sz="4800" i="1"/>
              <a:t> in a changing world</a:t>
            </a:r>
            <a:endParaRPr lang="nl-NL" sz="4800" i="1"/>
          </a:p>
        </p:txBody>
      </p:sp>
      <p:sp>
        <p:nvSpPr>
          <p:cNvPr id="5" name="Text Placeholder 4">
            <a:extLst>
              <a:ext uri="{FF2B5EF4-FFF2-40B4-BE49-F238E27FC236}">
                <a16:creationId xmlns:a16="http://schemas.microsoft.com/office/drawing/2014/main" id="{B8D7E840-8FC0-4729-BDA2-E421459F14E5}"/>
              </a:ext>
            </a:extLst>
          </p:cNvPr>
          <p:cNvSpPr>
            <a:spLocks noGrp="1"/>
          </p:cNvSpPr>
          <p:nvPr>
            <p:ph type="body" sz="quarter" idx="14"/>
          </p:nvPr>
        </p:nvSpPr>
        <p:spPr/>
        <p:txBody>
          <a:bodyPr vert="horz" lIns="91440" tIns="45720" rIns="91440" bIns="45720" rtlCol="0" anchor="t">
            <a:normAutofit/>
          </a:bodyPr>
          <a:lstStyle/>
          <a:p>
            <a:r>
              <a:rPr lang="en-US">
                <a:latin typeface="Roboto Medium"/>
                <a:ea typeface="Roboto Medium"/>
                <a:cs typeface="Roboto Medium"/>
              </a:rPr>
              <a:t>Profile</a:t>
            </a:r>
            <a:endParaRPr lang="nl-NL"/>
          </a:p>
        </p:txBody>
      </p:sp>
      <p:graphicFrame>
        <p:nvGraphicFramePr>
          <p:cNvPr id="6" name="Content Placeholder 5">
            <a:extLst>
              <a:ext uri="{FF2B5EF4-FFF2-40B4-BE49-F238E27FC236}">
                <a16:creationId xmlns:a16="http://schemas.microsoft.com/office/drawing/2014/main" id="{B1DC74BC-354F-410A-BFD8-8B8201A499A2}"/>
              </a:ext>
            </a:extLst>
          </p:cNvPr>
          <p:cNvGraphicFramePr>
            <a:graphicFrameLocks noGrp="1"/>
          </p:cNvGraphicFramePr>
          <p:nvPr>
            <p:ph idx="1"/>
            <p:extLst>
              <p:ext uri="{D42A27DB-BD31-4B8C-83A1-F6EECF244321}">
                <p14:modId xmlns:p14="http://schemas.microsoft.com/office/powerpoint/2010/main" val="1083586117"/>
              </p:ext>
            </p:extLst>
          </p:nvPr>
        </p:nvGraphicFramePr>
        <p:xfrm>
          <a:off x="1230313" y="5613400"/>
          <a:ext cx="10044112" cy="5854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9">
            <a:extLst>
              <a:ext uri="{FF2B5EF4-FFF2-40B4-BE49-F238E27FC236}">
                <a16:creationId xmlns:a16="http://schemas.microsoft.com/office/drawing/2014/main" id="{48A9D81A-85C3-455A-86D3-2DA406AC74E0}"/>
              </a:ext>
            </a:extLst>
          </p:cNvPr>
          <p:cNvSpPr>
            <a:spLocks noGrp="1"/>
          </p:cNvSpPr>
          <p:nvPr>
            <p:ph idx="15"/>
          </p:nvPr>
        </p:nvSpPr>
        <p:spPr>
          <a:xfrm>
            <a:off x="12193588" y="5613400"/>
            <a:ext cx="10044112" cy="5854700"/>
          </a:xfrm>
        </p:spPr>
        <p:txBody>
          <a:bodyPr vert="horz" lIns="91440" tIns="45720" rIns="91440" bIns="45720" rtlCol="0" anchor="t">
            <a:normAutofit fontScale="92500" lnSpcReduction="10000"/>
          </a:bodyPr>
          <a:lstStyle/>
          <a:p>
            <a:r>
              <a:rPr lang="en-US" b="1">
                <a:solidFill>
                  <a:srgbClr val="1EBCC5"/>
                </a:solidFill>
              </a:rPr>
              <a:t>Inclusive</a:t>
            </a:r>
          </a:p>
          <a:p>
            <a:pPr lvl="1"/>
            <a:r>
              <a:rPr lang="en-US">
                <a:latin typeface="Roboto"/>
                <a:ea typeface="Roboto"/>
                <a:cs typeface="Roboto"/>
              </a:rPr>
              <a:t>Vital for the SME's</a:t>
            </a:r>
            <a:endParaRPr lang="en-US">
              <a:cs typeface="Roboto"/>
            </a:endParaRPr>
          </a:p>
          <a:p>
            <a:pPr lvl="1"/>
            <a:endParaRPr lang="en-US"/>
          </a:p>
          <a:p>
            <a:r>
              <a:rPr lang="en-US" b="1">
                <a:solidFill>
                  <a:srgbClr val="1EBCC5"/>
                </a:solidFill>
              </a:rPr>
              <a:t>Sustainable</a:t>
            </a:r>
          </a:p>
          <a:p>
            <a:pPr lvl="1"/>
            <a:r>
              <a:rPr lang="en-US"/>
              <a:t>Circularity mainstream</a:t>
            </a:r>
          </a:p>
          <a:p>
            <a:pPr lvl="1"/>
            <a:endParaRPr lang="en-US"/>
          </a:p>
          <a:p>
            <a:r>
              <a:rPr lang="en-US" b="1" err="1">
                <a:solidFill>
                  <a:srgbClr val="1EBCC5"/>
                </a:solidFill>
              </a:rPr>
              <a:t>Datadriven</a:t>
            </a:r>
            <a:endParaRPr lang="en-US" b="1">
              <a:solidFill>
                <a:srgbClr val="1EBCC5"/>
              </a:solidFill>
            </a:endParaRPr>
          </a:p>
          <a:p>
            <a:pPr lvl="1"/>
            <a:r>
              <a:rPr lang="en-US">
                <a:latin typeface="Roboto"/>
                <a:ea typeface="Roboto"/>
                <a:cs typeface="Roboto"/>
              </a:rPr>
              <a:t>Kansen met Data/Innovatie</a:t>
            </a:r>
          </a:p>
          <a:p>
            <a:pPr lvl="1"/>
            <a:endParaRPr lang="en-US"/>
          </a:p>
          <a:p>
            <a:pPr lvl="1"/>
            <a:endParaRPr lang="en-US"/>
          </a:p>
          <a:p>
            <a:pPr marL="914400" lvl="1" indent="0">
              <a:buNone/>
            </a:pPr>
            <a:endParaRPr lang="en-US"/>
          </a:p>
          <a:p>
            <a:endParaRPr lang="en-US" b="1">
              <a:solidFill>
                <a:srgbClr val="1EBCC5"/>
              </a:solidFill>
            </a:endParaRPr>
          </a:p>
          <a:p>
            <a:pPr marL="914400" lvl="1" indent="0">
              <a:buNone/>
            </a:pPr>
            <a:endParaRPr lang="en-US"/>
          </a:p>
        </p:txBody>
      </p:sp>
    </p:spTree>
    <p:extLst>
      <p:ext uri="{BB962C8B-B14F-4D97-AF65-F5344CB8AC3E}">
        <p14:creationId xmlns:p14="http://schemas.microsoft.com/office/powerpoint/2010/main" val="164268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DFCED-3501-785F-0A06-A72A2E6BF644}"/>
              </a:ext>
            </a:extLst>
          </p:cNvPr>
          <p:cNvSpPr>
            <a:spLocks noGrp="1"/>
          </p:cNvSpPr>
          <p:nvPr>
            <p:ph idx="1"/>
          </p:nvPr>
        </p:nvSpPr>
        <p:spPr/>
        <p:txBody>
          <a:bodyPr/>
          <a:lstStyle/>
          <a:p>
            <a:r>
              <a:rPr lang="en-US" b="1" err="1"/>
              <a:t>Evolutionize</a:t>
            </a:r>
            <a:r>
              <a:rPr lang="en-US"/>
              <a:t> global supply chain dynamics by adding extra value in sustainable or good practices, ensuring that every link in the chain not only benefits economically but also contributes positively to the environment and society. </a:t>
            </a:r>
            <a:endParaRPr lang="nl-NL"/>
          </a:p>
        </p:txBody>
      </p:sp>
      <p:sp>
        <p:nvSpPr>
          <p:cNvPr id="3" name="Text Placeholder 2">
            <a:extLst>
              <a:ext uri="{FF2B5EF4-FFF2-40B4-BE49-F238E27FC236}">
                <a16:creationId xmlns:a16="http://schemas.microsoft.com/office/drawing/2014/main" id="{EBB5316F-8FD0-489E-552D-A745ECC15F07}"/>
              </a:ext>
            </a:extLst>
          </p:cNvPr>
          <p:cNvSpPr>
            <a:spLocks noGrp="1"/>
          </p:cNvSpPr>
          <p:nvPr>
            <p:ph type="body" sz="quarter" idx="14"/>
          </p:nvPr>
        </p:nvSpPr>
        <p:spPr/>
        <p:txBody>
          <a:bodyPr/>
          <a:lstStyle/>
          <a:p>
            <a:r>
              <a:rPr lang="nl-NL"/>
              <a:t>Mission &amp; </a:t>
            </a:r>
            <a:r>
              <a:rPr lang="nl-NL" err="1"/>
              <a:t>Vision</a:t>
            </a:r>
            <a:endParaRPr lang="nl-NL"/>
          </a:p>
        </p:txBody>
      </p:sp>
      <p:sp>
        <p:nvSpPr>
          <p:cNvPr id="4" name="Title 3">
            <a:extLst>
              <a:ext uri="{FF2B5EF4-FFF2-40B4-BE49-F238E27FC236}">
                <a16:creationId xmlns:a16="http://schemas.microsoft.com/office/drawing/2014/main" id="{779381FF-55B4-3D56-D0DB-C2EC0B2924FE}"/>
              </a:ext>
            </a:extLst>
          </p:cNvPr>
          <p:cNvSpPr>
            <a:spLocks noGrp="1"/>
          </p:cNvSpPr>
          <p:nvPr>
            <p:ph type="title"/>
          </p:nvPr>
        </p:nvSpPr>
        <p:spPr/>
        <p:txBody>
          <a:bodyPr>
            <a:normAutofit fontScale="90000"/>
          </a:bodyPr>
          <a:lstStyle/>
          <a:p>
            <a:pPr rtl="0"/>
            <a:r>
              <a:rPr lang="en-US" sz="4800" i="1"/>
              <a:t>We believe in making supply chains more conscientious and globally responsible.</a:t>
            </a:r>
            <a:br>
              <a:rPr lang="en-US" sz="4800" i="1"/>
            </a:br>
            <a:endParaRPr lang="nl-NL" sz="4800" i="1"/>
          </a:p>
        </p:txBody>
      </p:sp>
    </p:spTree>
    <p:extLst>
      <p:ext uri="{BB962C8B-B14F-4D97-AF65-F5344CB8AC3E}">
        <p14:creationId xmlns:p14="http://schemas.microsoft.com/office/powerpoint/2010/main" val="78264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F7ACFD-18EF-0D46-75BA-2F17FEA544BB}"/>
              </a:ext>
            </a:extLst>
          </p:cNvPr>
          <p:cNvSpPr>
            <a:spLocks noGrp="1"/>
          </p:cNvSpPr>
          <p:nvPr>
            <p:ph idx="1"/>
          </p:nvPr>
        </p:nvSpPr>
        <p:spPr/>
        <p:txBody>
          <a:bodyPr vert="horz" lIns="91440" tIns="45720" rIns="91440" bIns="45720" rtlCol="0" anchor="t">
            <a:normAutofit/>
          </a:bodyPr>
          <a:lstStyle/>
          <a:p>
            <a:r>
              <a:rPr lang="nl-NL"/>
              <a:t>Value chain rebels</a:t>
            </a:r>
          </a:p>
          <a:p>
            <a:r>
              <a:rPr lang="nl-NL" err="1">
                <a:latin typeface="Roboto"/>
                <a:ea typeface="Roboto"/>
                <a:cs typeface="Roboto"/>
              </a:rPr>
              <a:t>Guest</a:t>
            </a:r>
            <a:r>
              <a:rPr lang="nl-NL">
                <a:latin typeface="Roboto"/>
                <a:ea typeface="Roboto"/>
                <a:cs typeface="Roboto"/>
              </a:rPr>
              <a:t> </a:t>
            </a:r>
            <a:r>
              <a:rPr lang="nl-NL" err="1">
                <a:latin typeface="Roboto"/>
                <a:ea typeface="Roboto"/>
                <a:cs typeface="Roboto"/>
              </a:rPr>
              <a:t>lectures</a:t>
            </a:r>
            <a:r>
              <a:rPr lang="nl-NL">
                <a:latin typeface="Roboto"/>
                <a:ea typeface="Roboto"/>
                <a:cs typeface="Roboto"/>
              </a:rPr>
              <a:t> at </a:t>
            </a:r>
            <a:r>
              <a:rPr lang="nl-NL" err="1">
                <a:latin typeface="Roboto"/>
                <a:ea typeface="Roboto"/>
                <a:cs typeface="Roboto"/>
              </a:rPr>
              <a:t>various</a:t>
            </a:r>
            <a:r>
              <a:rPr lang="nl-NL">
                <a:latin typeface="Roboto"/>
                <a:ea typeface="Roboto"/>
                <a:cs typeface="Roboto"/>
              </a:rPr>
              <a:t> </a:t>
            </a:r>
            <a:r>
              <a:rPr lang="nl-NL" err="1">
                <a:latin typeface="Roboto"/>
                <a:ea typeface="Roboto"/>
                <a:cs typeface="Roboto"/>
              </a:rPr>
              <a:t>universities</a:t>
            </a:r>
          </a:p>
          <a:p>
            <a:r>
              <a:rPr lang="nl-NL">
                <a:latin typeface="Roboto"/>
                <a:ea typeface="Roboto"/>
                <a:cs typeface="Roboto"/>
              </a:rPr>
              <a:t>PhD research</a:t>
            </a:r>
          </a:p>
          <a:p>
            <a:pPr lvl="1"/>
            <a:r>
              <a:rPr lang="nl-NL">
                <a:latin typeface="Roboto"/>
                <a:ea typeface="Roboto"/>
                <a:cs typeface="Roboto"/>
              </a:rPr>
              <a:t>Geosciences &amp; SCF </a:t>
            </a:r>
            <a:r>
              <a:rPr lang="nl-NL" err="1">
                <a:latin typeface="Roboto"/>
                <a:ea typeface="Roboto"/>
                <a:cs typeface="Roboto"/>
              </a:rPr>
              <a:t>intersection</a:t>
            </a:r>
            <a:endParaRPr lang="nl-NL">
              <a:latin typeface="Roboto"/>
              <a:ea typeface="Roboto"/>
              <a:cs typeface="Roboto"/>
            </a:endParaRPr>
          </a:p>
          <a:p>
            <a:pPr lvl="1"/>
            <a:r>
              <a:rPr lang="nl-NL">
                <a:latin typeface="Roboto"/>
                <a:ea typeface="Roboto"/>
                <a:cs typeface="Roboto"/>
              </a:rPr>
              <a:t>Supply chain incentives</a:t>
            </a:r>
          </a:p>
        </p:txBody>
      </p:sp>
      <p:sp>
        <p:nvSpPr>
          <p:cNvPr id="3" name="Text Placeholder 2">
            <a:extLst>
              <a:ext uri="{FF2B5EF4-FFF2-40B4-BE49-F238E27FC236}">
                <a16:creationId xmlns:a16="http://schemas.microsoft.com/office/drawing/2014/main" id="{9FD61E8B-59FC-A4BF-BBF5-E645FF057656}"/>
              </a:ext>
            </a:extLst>
          </p:cNvPr>
          <p:cNvSpPr>
            <a:spLocks noGrp="1"/>
          </p:cNvSpPr>
          <p:nvPr>
            <p:ph type="body" sz="quarter" idx="14"/>
          </p:nvPr>
        </p:nvSpPr>
        <p:spPr/>
        <p:txBody>
          <a:bodyPr/>
          <a:lstStyle/>
          <a:p>
            <a:r>
              <a:rPr lang="nl-NL" err="1"/>
              <a:t>Current</a:t>
            </a:r>
            <a:r>
              <a:rPr lang="nl-NL"/>
              <a:t> &amp; </a:t>
            </a:r>
            <a:r>
              <a:rPr lang="nl-NL" err="1"/>
              <a:t>future</a:t>
            </a:r>
            <a:r>
              <a:rPr lang="nl-NL"/>
              <a:t> </a:t>
            </a:r>
            <a:r>
              <a:rPr lang="nl-NL" err="1"/>
              <a:t>activities</a:t>
            </a:r>
            <a:endParaRPr lang="nl-NL"/>
          </a:p>
        </p:txBody>
      </p:sp>
      <p:sp>
        <p:nvSpPr>
          <p:cNvPr id="4" name="Title 3">
            <a:extLst>
              <a:ext uri="{FF2B5EF4-FFF2-40B4-BE49-F238E27FC236}">
                <a16:creationId xmlns:a16="http://schemas.microsoft.com/office/drawing/2014/main" id="{228A54E7-52D5-A731-DAF3-96CCDFF0FA7A}"/>
              </a:ext>
            </a:extLst>
          </p:cNvPr>
          <p:cNvSpPr>
            <a:spLocks noGrp="1"/>
          </p:cNvSpPr>
          <p:nvPr>
            <p:ph type="title"/>
          </p:nvPr>
        </p:nvSpPr>
        <p:spPr/>
        <p:txBody>
          <a:bodyPr/>
          <a:lstStyle/>
          <a:p>
            <a:r>
              <a:rPr lang="nl-NL" sz="4300" i="1" err="1"/>
              <a:t>Multidisciplinary</a:t>
            </a:r>
            <a:r>
              <a:rPr lang="nl-NL" sz="4300" i="1"/>
              <a:t>, </a:t>
            </a:r>
            <a:r>
              <a:rPr lang="nl-NL" sz="4300" i="1" err="1"/>
              <a:t>global</a:t>
            </a:r>
            <a:r>
              <a:rPr lang="nl-NL" sz="4300" i="1"/>
              <a:t> &amp; </a:t>
            </a:r>
            <a:r>
              <a:rPr lang="nl-NL" sz="4300" i="1" err="1"/>
              <a:t>applied</a:t>
            </a:r>
            <a:endParaRPr lang="nl-NL" sz="4300" i="1"/>
          </a:p>
        </p:txBody>
      </p:sp>
    </p:spTree>
    <p:extLst>
      <p:ext uri="{BB962C8B-B14F-4D97-AF65-F5344CB8AC3E}">
        <p14:creationId xmlns:p14="http://schemas.microsoft.com/office/powerpoint/2010/main" val="192791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96A8FB-D412-666A-5791-51320A63195A}"/>
              </a:ext>
            </a:extLst>
          </p:cNvPr>
          <p:cNvSpPr>
            <a:spLocks noGrp="1"/>
          </p:cNvSpPr>
          <p:nvPr>
            <p:ph idx="1"/>
          </p:nvPr>
        </p:nvSpPr>
        <p:spPr>
          <a:xfrm>
            <a:off x="956345" y="4015040"/>
            <a:ext cx="21033142" cy="2856102"/>
          </a:xfrm>
        </p:spPr>
        <p:txBody>
          <a:bodyPr vert="horz" lIns="91440" tIns="45720" rIns="91440" bIns="45720" rtlCol="0" anchor="t">
            <a:normAutofit/>
          </a:bodyPr>
          <a:lstStyle/>
          <a:p>
            <a:r>
              <a:rPr lang="nl-NL" sz="4000">
                <a:latin typeface="Roboto"/>
                <a:ea typeface="Roboto"/>
                <a:cs typeface="Roboto"/>
              </a:rPr>
              <a:t>First </a:t>
            </a:r>
            <a:r>
              <a:rPr lang="nl-NL" sz="4000" err="1">
                <a:latin typeface="Roboto"/>
                <a:ea typeface="Roboto"/>
                <a:cs typeface="Roboto"/>
              </a:rPr>
              <a:t>contacts</a:t>
            </a:r>
            <a:r>
              <a:rPr lang="nl-NL" sz="4000">
                <a:latin typeface="Roboto"/>
                <a:ea typeface="Roboto"/>
                <a:cs typeface="Roboto"/>
              </a:rPr>
              <a:t> </a:t>
            </a:r>
            <a:r>
              <a:rPr lang="nl-NL" sz="4000" err="1">
                <a:latin typeface="Roboto"/>
                <a:ea typeface="Roboto"/>
                <a:cs typeface="Roboto"/>
              </a:rPr>
              <a:t>with</a:t>
            </a:r>
            <a:r>
              <a:rPr lang="nl-NL" sz="4000">
                <a:latin typeface="Roboto"/>
                <a:ea typeface="Roboto"/>
                <a:cs typeface="Roboto"/>
              </a:rPr>
              <a:t> </a:t>
            </a:r>
            <a:r>
              <a:rPr lang="nl-NL" sz="4000" err="1">
                <a:latin typeface="Roboto"/>
                <a:ea typeface="Roboto"/>
                <a:cs typeface="Roboto"/>
              </a:rPr>
              <a:t>universities</a:t>
            </a:r>
            <a:r>
              <a:rPr lang="nl-NL" sz="4000">
                <a:latin typeface="Roboto"/>
                <a:ea typeface="Roboto"/>
                <a:cs typeface="Roboto"/>
              </a:rPr>
              <a:t> &amp; </a:t>
            </a:r>
            <a:r>
              <a:rPr lang="nl-NL" sz="4000" err="1">
                <a:latin typeface="Roboto"/>
                <a:ea typeface="Roboto"/>
                <a:cs typeface="Roboto"/>
              </a:rPr>
              <a:t>students</a:t>
            </a:r>
            <a:endParaRPr lang="nl-NL" sz="4000">
              <a:latin typeface="Roboto"/>
              <a:ea typeface="Roboto"/>
              <a:cs typeface="Roboto"/>
            </a:endParaRPr>
          </a:p>
          <a:p>
            <a:r>
              <a:rPr lang="nl-NL" sz="4000">
                <a:latin typeface="Roboto"/>
                <a:ea typeface="Roboto"/>
                <a:cs typeface="Roboto"/>
              </a:rPr>
              <a:t>Definition of </a:t>
            </a:r>
            <a:r>
              <a:rPr lang="nl-NL" sz="4000" err="1">
                <a:latin typeface="Roboto"/>
                <a:ea typeface="Roboto"/>
                <a:cs typeface="Roboto"/>
              </a:rPr>
              <a:t>objectives</a:t>
            </a:r>
            <a:r>
              <a:rPr lang="nl-NL" sz="4000">
                <a:latin typeface="Roboto"/>
                <a:ea typeface="Roboto"/>
                <a:cs typeface="Roboto"/>
              </a:rPr>
              <a:t> &amp; research </a:t>
            </a:r>
            <a:r>
              <a:rPr lang="nl-NL" sz="4000" err="1">
                <a:latin typeface="Roboto"/>
                <a:ea typeface="Roboto"/>
                <a:cs typeface="Roboto"/>
              </a:rPr>
              <a:t>questions</a:t>
            </a:r>
            <a:endParaRPr lang="nl-NL" sz="4000">
              <a:latin typeface="Roboto"/>
              <a:ea typeface="Roboto"/>
              <a:cs typeface="Roboto"/>
            </a:endParaRPr>
          </a:p>
          <a:p>
            <a:r>
              <a:rPr lang="nl-NL" sz="4000" err="1">
                <a:latin typeface="Roboto"/>
                <a:ea typeface="Roboto"/>
                <a:cs typeface="Roboto"/>
              </a:rPr>
              <a:t>Getting</a:t>
            </a:r>
            <a:r>
              <a:rPr lang="nl-NL" sz="4000">
                <a:latin typeface="Roboto"/>
                <a:ea typeface="Roboto"/>
                <a:cs typeface="Roboto"/>
              </a:rPr>
              <a:t> subsidies</a:t>
            </a:r>
          </a:p>
          <a:p>
            <a:endParaRPr lang="nl-NL">
              <a:cs typeface="Roboto"/>
            </a:endParaRPr>
          </a:p>
          <a:p>
            <a:endParaRPr lang="nl-NL">
              <a:cs typeface="Roboto"/>
            </a:endParaRPr>
          </a:p>
        </p:txBody>
      </p:sp>
      <p:sp>
        <p:nvSpPr>
          <p:cNvPr id="3" name="Text Placeholder 2">
            <a:extLst>
              <a:ext uri="{FF2B5EF4-FFF2-40B4-BE49-F238E27FC236}">
                <a16:creationId xmlns:a16="http://schemas.microsoft.com/office/drawing/2014/main" id="{1AFAEE76-F09B-0500-3718-920A544CCCB0}"/>
              </a:ext>
            </a:extLst>
          </p:cNvPr>
          <p:cNvSpPr>
            <a:spLocks noGrp="1"/>
          </p:cNvSpPr>
          <p:nvPr>
            <p:ph type="body" sz="quarter" idx="14"/>
          </p:nvPr>
        </p:nvSpPr>
        <p:spPr/>
        <p:txBody>
          <a:bodyPr/>
          <a:lstStyle/>
          <a:p>
            <a:r>
              <a:rPr lang="nl-NL"/>
              <a:t>Status &amp; next steps</a:t>
            </a:r>
          </a:p>
        </p:txBody>
      </p:sp>
      <p:sp>
        <p:nvSpPr>
          <p:cNvPr id="4" name="Title 3">
            <a:extLst>
              <a:ext uri="{FF2B5EF4-FFF2-40B4-BE49-F238E27FC236}">
                <a16:creationId xmlns:a16="http://schemas.microsoft.com/office/drawing/2014/main" id="{9D6E6507-3277-0E8D-3777-66F3CCE8443F}"/>
              </a:ext>
            </a:extLst>
          </p:cNvPr>
          <p:cNvSpPr>
            <a:spLocks noGrp="1"/>
          </p:cNvSpPr>
          <p:nvPr>
            <p:ph type="title"/>
          </p:nvPr>
        </p:nvSpPr>
        <p:spPr/>
        <p:txBody>
          <a:bodyPr/>
          <a:lstStyle/>
          <a:p>
            <a:r>
              <a:rPr lang="nl-NL" sz="4300" i="1" err="1"/>
              <a:t>We’re</a:t>
            </a:r>
            <a:r>
              <a:rPr lang="nl-NL" sz="4300" i="1"/>
              <a:t> </a:t>
            </a:r>
            <a:r>
              <a:rPr lang="nl-NL" sz="4300" i="1" err="1"/>
              <a:t>just</a:t>
            </a:r>
            <a:r>
              <a:rPr lang="nl-NL" sz="4300" i="1"/>
              <a:t> </a:t>
            </a:r>
            <a:r>
              <a:rPr lang="nl-NL" sz="4300" i="1" err="1"/>
              <a:t>starting</a:t>
            </a:r>
            <a:endParaRPr lang="nl-NL" sz="4300" i="1"/>
          </a:p>
        </p:txBody>
      </p:sp>
      <p:sp>
        <p:nvSpPr>
          <p:cNvPr id="6" name="Title 3">
            <a:extLst>
              <a:ext uri="{FF2B5EF4-FFF2-40B4-BE49-F238E27FC236}">
                <a16:creationId xmlns:a16="http://schemas.microsoft.com/office/drawing/2014/main" id="{A297341E-20BE-B5A9-6815-CB0A77E16B0C}"/>
              </a:ext>
            </a:extLst>
          </p:cNvPr>
          <p:cNvSpPr txBox="1">
            <a:spLocks/>
          </p:cNvSpPr>
          <p:nvPr/>
        </p:nvSpPr>
        <p:spPr>
          <a:xfrm>
            <a:off x="1190001" y="6970370"/>
            <a:ext cx="21050686" cy="2651126"/>
          </a:xfrm>
          <a:prstGeom prst="rect">
            <a:avLst/>
          </a:prstGeom>
        </p:spPr>
        <p:txBody>
          <a:bodyPr vert="horz" lIns="91440" tIns="45720" rIns="91440" bIns="45720" rtlCol="0" anchor="t">
            <a:normAutofit/>
          </a:bodyPr>
          <a:lstStyle>
            <a:lvl1pPr algn="l" defTabSz="1828800" rtl="0" eaLnBrk="1" latinLnBrk="0" hangingPunct="1">
              <a:lnSpc>
                <a:spcPts val="9000"/>
              </a:lnSpc>
              <a:spcBef>
                <a:spcPct val="0"/>
              </a:spcBef>
              <a:buNone/>
              <a:defRPr sz="8000" b="1" i="0" kern="1200">
                <a:solidFill>
                  <a:schemeClr val="tx1"/>
                </a:solidFill>
                <a:latin typeface="Roboto Black" panose="02000000000000000000" pitchFamily="2" charset="0"/>
                <a:ea typeface="Roboto Black" panose="02000000000000000000" pitchFamily="2" charset="0"/>
                <a:cs typeface="+mj-cs"/>
              </a:defRPr>
            </a:lvl1pPr>
          </a:lstStyle>
          <a:p>
            <a:r>
              <a:rPr lang="nl-NL" sz="4300" i="1">
                <a:latin typeface="Roboto Black"/>
                <a:ea typeface="Roboto Black"/>
                <a:cs typeface="Roboto Black"/>
              </a:rPr>
              <a:t>Long term goals</a:t>
            </a:r>
          </a:p>
        </p:txBody>
      </p:sp>
      <p:sp>
        <p:nvSpPr>
          <p:cNvPr id="9" name="Content Placeholder 1">
            <a:extLst>
              <a:ext uri="{FF2B5EF4-FFF2-40B4-BE49-F238E27FC236}">
                <a16:creationId xmlns:a16="http://schemas.microsoft.com/office/drawing/2014/main" id="{1BD4AB03-8762-D8D1-CE8B-1F69F5E20BC5}"/>
              </a:ext>
            </a:extLst>
          </p:cNvPr>
          <p:cNvSpPr txBox="1">
            <a:spLocks/>
          </p:cNvSpPr>
          <p:nvPr/>
        </p:nvSpPr>
        <p:spPr>
          <a:xfrm>
            <a:off x="1058772" y="8789406"/>
            <a:ext cx="21033142" cy="4235713"/>
          </a:xfrm>
          <a:prstGeom prst="rect">
            <a:avLst/>
          </a:prstGeom>
        </p:spPr>
        <p:txBody>
          <a:bodyPr vert="horz" lIns="91440" tIns="45720" rIns="91440" bIns="4572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Roboto" panose="02000000000000000000" pitchFamily="2" charset="0"/>
                <a:ea typeface="Roboto" panose="02000000000000000000" pitchFamily="2" charset="0"/>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Roboto" panose="02000000000000000000" pitchFamily="2" charset="0"/>
                <a:ea typeface="Roboto" panose="02000000000000000000" pitchFamily="2" charset="0"/>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Roboto" panose="02000000000000000000" pitchFamily="2" charset="0"/>
                <a:ea typeface="Roboto" panose="02000000000000000000" pitchFamily="2" charset="0"/>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nl-NL" sz="4000">
                <a:latin typeface="Roboto"/>
                <a:ea typeface="Roboto"/>
                <a:cs typeface="Roboto"/>
              </a:rPr>
              <a:t>Using AI </a:t>
            </a:r>
            <a:r>
              <a:rPr lang="nl-NL" sz="4000" err="1">
                <a:latin typeface="Roboto"/>
                <a:ea typeface="Roboto"/>
                <a:cs typeface="Roboto"/>
              </a:rPr>
              <a:t>and</a:t>
            </a:r>
            <a:r>
              <a:rPr lang="nl-NL" sz="4000">
                <a:latin typeface="Roboto"/>
                <a:ea typeface="Roboto"/>
                <a:cs typeface="Roboto"/>
              </a:rPr>
              <a:t> </a:t>
            </a:r>
            <a:r>
              <a:rPr lang="nl-NL" sz="4000" err="1">
                <a:latin typeface="Roboto"/>
                <a:ea typeface="Roboto"/>
                <a:cs typeface="Roboto"/>
              </a:rPr>
              <a:t>other</a:t>
            </a:r>
            <a:r>
              <a:rPr lang="nl-NL" sz="4000">
                <a:latin typeface="Roboto"/>
                <a:ea typeface="Roboto"/>
                <a:cs typeface="Roboto"/>
              </a:rPr>
              <a:t> </a:t>
            </a:r>
            <a:r>
              <a:rPr lang="nl-NL" sz="4000" err="1">
                <a:latin typeface="Roboto"/>
                <a:ea typeface="Roboto"/>
                <a:cs typeface="Roboto"/>
              </a:rPr>
              <a:t>emerging</a:t>
            </a:r>
            <a:r>
              <a:rPr lang="nl-NL" sz="4000">
                <a:latin typeface="Roboto"/>
                <a:ea typeface="Roboto"/>
                <a:cs typeface="Roboto"/>
              </a:rPr>
              <a:t> </a:t>
            </a:r>
            <a:r>
              <a:rPr lang="nl-NL" sz="4000" err="1">
                <a:latin typeface="Roboto"/>
                <a:ea typeface="Roboto"/>
                <a:cs typeface="Roboto"/>
              </a:rPr>
              <a:t>techs</a:t>
            </a:r>
            <a:r>
              <a:rPr lang="nl-NL" sz="4000">
                <a:latin typeface="Roboto"/>
                <a:ea typeface="Roboto"/>
                <a:cs typeface="Roboto"/>
              </a:rPr>
              <a:t> </a:t>
            </a:r>
            <a:r>
              <a:rPr lang="nl-NL" sz="4000" err="1">
                <a:latin typeface="Roboto"/>
                <a:ea typeface="Roboto"/>
                <a:cs typeface="Roboto"/>
              </a:rPr>
              <a:t>to</a:t>
            </a:r>
            <a:r>
              <a:rPr lang="nl-NL" sz="4000">
                <a:latin typeface="Roboto"/>
                <a:ea typeface="Roboto"/>
                <a:cs typeface="Roboto"/>
              </a:rPr>
              <a:t> map </a:t>
            </a:r>
            <a:r>
              <a:rPr lang="nl-NL" sz="4000" err="1">
                <a:latin typeface="Roboto"/>
                <a:ea typeface="Roboto"/>
                <a:cs typeface="Roboto"/>
              </a:rPr>
              <a:t>and</a:t>
            </a:r>
            <a:r>
              <a:rPr lang="nl-NL" sz="4000">
                <a:latin typeface="Roboto"/>
                <a:ea typeface="Roboto"/>
                <a:cs typeface="Roboto"/>
              </a:rPr>
              <a:t> </a:t>
            </a:r>
            <a:r>
              <a:rPr lang="nl-NL" sz="4000" err="1">
                <a:latin typeface="Roboto"/>
                <a:ea typeface="Roboto"/>
                <a:cs typeface="Roboto"/>
              </a:rPr>
              <a:t>examine</a:t>
            </a:r>
            <a:r>
              <a:rPr lang="nl-NL" sz="4000">
                <a:latin typeface="Roboto"/>
                <a:ea typeface="Roboto"/>
                <a:cs typeface="Roboto"/>
              </a:rPr>
              <a:t> </a:t>
            </a:r>
            <a:r>
              <a:rPr lang="nl-NL" sz="4000" err="1">
                <a:latin typeface="Roboto"/>
                <a:ea typeface="Roboto"/>
                <a:cs typeface="Roboto"/>
              </a:rPr>
              <a:t>the</a:t>
            </a:r>
            <a:r>
              <a:rPr lang="nl-NL" sz="4000">
                <a:latin typeface="Roboto"/>
                <a:ea typeface="Roboto"/>
                <a:cs typeface="Roboto"/>
              </a:rPr>
              <a:t> </a:t>
            </a:r>
            <a:r>
              <a:rPr lang="nl-NL" sz="4000" err="1">
                <a:latin typeface="Roboto"/>
                <a:ea typeface="Roboto"/>
                <a:cs typeface="Roboto"/>
              </a:rPr>
              <a:t>value</a:t>
            </a:r>
            <a:r>
              <a:rPr lang="nl-NL" sz="4000">
                <a:latin typeface="Roboto"/>
                <a:ea typeface="Roboto"/>
                <a:cs typeface="Roboto"/>
              </a:rPr>
              <a:t> chain on a macro basis</a:t>
            </a:r>
          </a:p>
          <a:p>
            <a:r>
              <a:rPr lang="nl-NL" sz="4000" err="1">
                <a:latin typeface="Roboto"/>
                <a:ea typeface="Roboto"/>
                <a:cs typeface="Roboto"/>
              </a:rPr>
              <a:t>Working</a:t>
            </a:r>
            <a:r>
              <a:rPr lang="nl-NL" sz="4000">
                <a:latin typeface="Roboto"/>
                <a:ea typeface="Roboto"/>
                <a:cs typeface="Roboto"/>
              </a:rPr>
              <a:t> </a:t>
            </a:r>
            <a:r>
              <a:rPr lang="nl-NL" sz="4000" err="1">
                <a:latin typeface="Roboto"/>
                <a:ea typeface="Roboto"/>
                <a:cs typeface="Roboto"/>
              </a:rPr>
              <a:t>with</a:t>
            </a:r>
            <a:r>
              <a:rPr lang="nl-NL" sz="4000">
                <a:latin typeface="Roboto"/>
                <a:ea typeface="Roboto"/>
                <a:cs typeface="Roboto"/>
              </a:rPr>
              <a:t> </a:t>
            </a:r>
            <a:r>
              <a:rPr lang="nl-NL" sz="4000" err="1">
                <a:latin typeface="Roboto"/>
                <a:ea typeface="Roboto"/>
                <a:cs typeface="Roboto"/>
              </a:rPr>
              <a:t>local</a:t>
            </a:r>
            <a:r>
              <a:rPr lang="nl-NL" sz="4000">
                <a:latin typeface="Roboto"/>
                <a:ea typeface="Roboto"/>
                <a:cs typeface="Roboto"/>
              </a:rPr>
              <a:t> </a:t>
            </a:r>
            <a:r>
              <a:rPr lang="nl-NL" sz="4000" err="1">
                <a:latin typeface="Roboto"/>
                <a:ea typeface="Roboto"/>
                <a:cs typeface="Roboto"/>
              </a:rPr>
              <a:t>communities</a:t>
            </a:r>
            <a:r>
              <a:rPr lang="nl-NL" sz="4000">
                <a:latin typeface="Roboto"/>
                <a:ea typeface="Roboto"/>
                <a:cs typeface="Roboto"/>
              </a:rPr>
              <a:t> </a:t>
            </a:r>
            <a:r>
              <a:rPr lang="nl-NL" sz="4000" err="1">
                <a:latin typeface="Roboto"/>
                <a:ea typeface="Roboto"/>
                <a:cs typeface="Roboto"/>
              </a:rPr>
              <a:t>and</a:t>
            </a:r>
            <a:r>
              <a:rPr lang="nl-NL" sz="4000">
                <a:latin typeface="Roboto"/>
                <a:ea typeface="Roboto"/>
                <a:cs typeface="Roboto"/>
              </a:rPr>
              <a:t> stakeholders </a:t>
            </a:r>
            <a:r>
              <a:rPr lang="nl-NL" sz="4000" err="1">
                <a:latin typeface="Roboto"/>
                <a:ea typeface="Roboto"/>
                <a:cs typeface="Roboto"/>
              </a:rPr>
              <a:t>using</a:t>
            </a:r>
            <a:r>
              <a:rPr lang="nl-NL" sz="4000">
                <a:latin typeface="Roboto"/>
                <a:ea typeface="Roboto"/>
                <a:cs typeface="Roboto"/>
              </a:rPr>
              <a:t> </a:t>
            </a:r>
            <a:r>
              <a:rPr lang="nl-NL" sz="4000" err="1">
                <a:latin typeface="Roboto"/>
                <a:ea typeface="Roboto"/>
                <a:cs typeface="Roboto"/>
              </a:rPr>
              <a:t>crowd</a:t>
            </a:r>
            <a:r>
              <a:rPr lang="nl-NL" sz="4000">
                <a:latin typeface="Roboto"/>
                <a:ea typeface="Roboto"/>
                <a:cs typeface="Roboto"/>
              </a:rPr>
              <a:t> </a:t>
            </a:r>
            <a:r>
              <a:rPr lang="nl-NL" sz="4000" err="1">
                <a:latin typeface="Roboto"/>
                <a:ea typeface="Roboto"/>
                <a:cs typeface="Roboto"/>
              </a:rPr>
              <a:t>knowledge</a:t>
            </a:r>
            <a:r>
              <a:rPr lang="nl-NL" sz="4000">
                <a:latin typeface="Roboto"/>
                <a:ea typeface="Roboto"/>
                <a:cs typeface="Roboto"/>
              </a:rPr>
              <a:t> </a:t>
            </a:r>
            <a:r>
              <a:rPr lang="nl-NL" sz="4000" err="1">
                <a:latin typeface="Roboto"/>
                <a:ea typeface="Roboto"/>
                <a:cs typeface="Roboto"/>
              </a:rPr>
              <a:t>initiatives</a:t>
            </a:r>
            <a:r>
              <a:rPr lang="nl-NL" sz="4000">
                <a:latin typeface="Roboto"/>
                <a:ea typeface="Roboto"/>
                <a:cs typeface="Roboto"/>
              </a:rPr>
              <a:t> </a:t>
            </a:r>
          </a:p>
          <a:p>
            <a:r>
              <a:rPr lang="nl-NL" sz="4000" err="1">
                <a:latin typeface="Roboto"/>
                <a:ea typeface="Roboto"/>
                <a:cs typeface="Roboto"/>
              </a:rPr>
              <a:t>Focusing</a:t>
            </a:r>
            <a:r>
              <a:rPr lang="nl-NL" sz="4000">
                <a:latin typeface="Roboto"/>
                <a:ea typeface="Roboto"/>
                <a:cs typeface="Roboto"/>
              </a:rPr>
              <a:t> on </a:t>
            </a:r>
            <a:r>
              <a:rPr lang="nl-NL" sz="4000" err="1">
                <a:latin typeface="Roboto"/>
                <a:ea typeface="Roboto"/>
                <a:cs typeface="Roboto"/>
              </a:rPr>
              <a:t>the</a:t>
            </a:r>
            <a:r>
              <a:rPr lang="nl-NL" sz="4000">
                <a:latin typeface="Roboto"/>
                <a:ea typeface="Roboto"/>
                <a:cs typeface="Roboto"/>
              </a:rPr>
              <a:t> large-</a:t>
            </a:r>
            <a:r>
              <a:rPr lang="nl-NL" sz="4000" err="1">
                <a:latin typeface="Roboto"/>
                <a:ea typeface="Roboto"/>
                <a:cs typeface="Roboto"/>
              </a:rPr>
              <a:t>scale</a:t>
            </a:r>
            <a:r>
              <a:rPr lang="nl-NL" sz="4000">
                <a:latin typeface="Roboto"/>
                <a:ea typeface="Roboto"/>
                <a:cs typeface="Roboto"/>
              </a:rPr>
              <a:t> </a:t>
            </a:r>
            <a:r>
              <a:rPr lang="nl-NL" sz="4000" err="1">
                <a:latin typeface="Roboto"/>
                <a:ea typeface="Roboto"/>
                <a:cs typeface="Roboto"/>
              </a:rPr>
              <a:t>societal</a:t>
            </a:r>
            <a:r>
              <a:rPr lang="nl-NL" sz="4000">
                <a:latin typeface="Roboto"/>
                <a:ea typeface="Roboto"/>
                <a:cs typeface="Roboto"/>
              </a:rPr>
              <a:t> impact </a:t>
            </a:r>
            <a:r>
              <a:rPr lang="nl-NL" sz="4000" err="1">
                <a:latin typeface="Roboto"/>
                <a:ea typeface="Roboto"/>
                <a:cs typeface="Roboto"/>
              </a:rPr>
              <a:t>within</a:t>
            </a:r>
            <a:r>
              <a:rPr lang="nl-NL" sz="4000">
                <a:latin typeface="Roboto"/>
                <a:ea typeface="Roboto"/>
                <a:cs typeface="Roboto"/>
              </a:rPr>
              <a:t> </a:t>
            </a:r>
            <a:r>
              <a:rPr lang="nl-NL" sz="4000" err="1">
                <a:latin typeface="Roboto"/>
                <a:ea typeface="Roboto"/>
                <a:cs typeface="Roboto"/>
              </a:rPr>
              <a:t>the</a:t>
            </a:r>
            <a:r>
              <a:rPr lang="nl-NL" sz="4000">
                <a:latin typeface="Roboto"/>
                <a:ea typeface="Roboto"/>
                <a:cs typeface="Roboto"/>
              </a:rPr>
              <a:t> </a:t>
            </a:r>
            <a:r>
              <a:rPr lang="nl-NL" sz="4000" err="1">
                <a:latin typeface="Roboto"/>
                <a:ea typeface="Roboto"/>
                <a:cs typeface="Roboto"/>
              </a:rPr>
              <a:t>value</a:t>
            </a:r>
            <a:r>
              <a:rPr lang="nl-NL" sz="4000">
                <a:latin typeface="Roboto"/>
                <a:ea typeface="Roboto"/>
                <a:cs typeface="Roboto"/>
              </a:rPr>
              <a:t>-chain</a:t>
            </a:r>
          </a:p>
          <a:p>
            <a:r>
              <a:rPr lang="nl-NL" sz="4000" err="1">
                <a:latin typeface="Roboto"/>
                <a:ea typeface="Roboto"/>
                <a:cs typeface="Roboto"/>
              </a:rPr>
              <a:t>Developing</a:t>
            </a:r>
            <a:r>
              <a:rPr lang="nl-NL" sz="4000">
                <a:latin typeface="Roboto"/>
                <a:ea typeface="Roboto"/>
                <a:cs typeface="Roboto"/>
              </a:rPr>
              <a:t> a </a:t>
            </a:r>
            <a:r>
              <a:rPr lang="nl-NL" sz="4000" err="1">
                <a:latin typeface="Roboto"/>
                <a:ea typeface="Roboto"/>
                <a:cs typeface="Roboto"/>
              </a:rPr>
              <a:t>process</a:t>
            </a:r>
            <a:r>
              <a:rPr lang="nl-NL" sz="4000">
                <a:latin typeface="Roboto"/>
                <a:ea typeface="Roboto"/>
                <a:cs typeface="Roboto"/>
              </a:rPr>
              <a:t> </a:t>
            </a:r>
            <a:r>
              <a:rPr lang="nl-NL" sz="4000" err="1">
                <a:latin typeface="Roboto"/>
                <a:ea typeface="Roboto"/>
                <a:cs typeface="Roboto"/>
              </a:rPr>
              <a:t>for</a:t>
            </a:r>
            <a:r>
              <a:rPr lang="nl-NL" sz="4000">
                <a:latin typeface="Roboto"/>
                <a:ea typeface="Roboto"/>
                <a:cs typeface="Roboto"/>
              </a:rPr>
              <a:t> </a:t>
            </a:r>
            <a:r>
              <a:rPr lang="nl-NL" sz="4000" err="1">
                <a:latin typeface="Roboto"/>
                <a:ea typeface="Roboto"/>
                <a:cs typeface="Roboto"/>
              </a:rPr>
              <a:t>tackling</a:t>
            </a:r>
            <a:r>
              <a:rPr lang="nl-NL" sz="4000">
                <a:latin typeface="Roboto"/>
                <a:ea typeface="Roboto"/>
                <a:cs typeface="Roboto"/>
              </a:rPr>
              <a:t> large-</a:t>
            </a:r>
            <a:r>
              <a:rPr lang="nl-NL" sz="4000" err="1">
                <a:latin typeface="Roboto"/>
                <a:ea typeface="Roboto"/>
                <a:cs typeface="Roboto"/>
              </a:rPr>
              <a:t>scale</a:t>
            </a:r>
            <a:r>
              <a:rPr lang="nl-NL" sz="4000">
                <a:latin typeface="Roboto"/>
                <a:ea typeface="Roboto"/>
                <a:cs typeface="Roboto"/>
              </a:rPr>
              <a:t> </a:t>
            </a:r>
            <a:r>
              <a:rPr lang="nl-NL" sz="4000" err="1">
                <a:latin typeface="Roboto"/>
                <a:ea typeface="Roboto"/>
                <a:cs typeface="Roboto"/>
              </a:rPr>
              <a:t>supply</a:t>
            </a:r>
            <a:r>
              <a:rPr lang="nl-NL" sz="4000">
                <a:latin typeface="Roboto"/>
                <a:ea typeface="Roboto"/>
                <a:cs typeface="Roboto"/>
              </a:rPr>
              <a:t> chain issues</a:t>
            </a:r>
            <a:endParaRPr lang="nl-NL" sz="5400">
              <a:cs typeface="Roboto"/>
            </a:endParaRPr>
          </a:p>
          <a:p>
            <a:endParaRPr lang="nl-NL">
              <a:cs typeface="Roboto"/>
            </a:endParaRPr>
          </a:p>
        </p:txBody>
      </p:sp>
    </p:spTree>
    <p:extLst>
      <p:ext uri="{BB962C8B-B14F-4D97-AF65-F5344CB8AC3E}">
        <p14:creationId xmlns:p14="http://schemas.microsoft.com/office/powerpoint/2010/main" val="55190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0ABCC0-81FD-4A4A-A876-5051753F555B}"/>
              </a:ext>
            </a:extLst>
          </p:cNvPr>
          <p:cNvSpPr>
            <a:spLocks noGrp="1"/>
          </p:cNvSpPr>
          <p:nvPr>
            <p:ph type="ctrTitle"/>
          </p:nvPr>
        </p:nvSpPr>
        <p:spPr/>
        <p:txBody>
          <a:bodyPr>
            <a:normAutofit/>
          </a:bodyPr>
          <a:lstStyle/>
          <a:p>
            <a:br>
              <a:rPr lang="nl-NL"/>
            </a:br>
            <a:br>
              <a:rPr lang="nl-NL"/>
            </a:br>
            <a:r>
              <a:rPr lang="nl-NL" err="1"/>
              <a:t>Questions</a:t>
            </a:r>
            <a:endParaRPr lang="nl-NL"/>
          </a:p>
        </p:txBody>
      </p:sp>
    </p:spTree>
    <p:extLst>
      <p:ext uri="{BB962C8B-B14F-4D97-AF65-F5344CB8AC3E}">
        <p14:creationId xmlns:p14="http://schemas.microsoft.com/office/powerpoint/2010/main" val="4212866687"/>
      </p:ext>
    </p:extLst>
  </p:cSld>
  <p:clrMapOvr>
    <a:masterClrMapping/>
  </p:clrMapOvr>
</p:sld>
</file>

<file path=ppt/theme/theme1.xml><?xml version="1.0" encoding="utf-8"?>
<a:theme xmlns:a="http://schemas.openxmlformats.org/drawingml/2006/main" name="Kantoorthema">
  <a:themeElements>
    <a:clrScheme name="Aangepast 1">
      <a:dk1>
        <a:srgbClr val="000000"/>
      </a:dk1>
      <a:lt1>
        <a:srgbClr val="FFFFFF"/>
      </a:lt1>
      <a:dk2>
        <a:srgbClr val="44546A"/>
      </a:dk2>
      <a:lt2>
        <a:srgbClr val="E7E6E6"/>
      </a:lt2>
      <a:accent1>
        <a:srgbClr val="FAA61A"/>
      </a:accent1>
      <a:accent2>
        <a:srgbClr val="FFCB05"/>
      </a:accent2>
      <a:accent3>
        <a:srgbClr val="FFF578"/>
      </a:accent3>
      <a:accent4>
        <a:srgbClr val="EE3034"/>
      </a:accent4>
      <a:accent5>
        <a:srgbClr val="F16682"/>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s-PP-Windeheim-16-9.pptx" id="{FDA54988-9C51-40D8-98AC-593048B4944A}" vid="{7956112B-7AD0-430A-AB8C-FFADE1C1CB6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A1C991E3DBD44CA4C7D73390EEFB50" ma:contentTypeVersion="20" ma:contentTypeDescription="Een nieuw document maken." ma:contentTypeScope="" ma:versionID="64f8b708a7cd15a140b8142320224ad4">
  <xsd:schema xmlns:xsd="http://www.w3.org/2001/XMLSchema" xmlns:xs="http://www.w3.org/2001/XMLSchema" xmlns:p="http://schemas.microsoft.com/office/2006/metadata/properties" xmlns:ns1="http://schemas.microsoft.com/sharepoint/v3" xmlns:ns2="dcaaac60-0ab2-4beb-85e2-af7eb2997289" xmlns:ns3="cbf9afd2-ad46-471f-b458-4d21c8cd04b1" targetNamespace="http://schemas.microsoft.com/office/2006/metadata/properties" ma:root="true" ma:fieldsID="b43428e3fcc63ca5030f08a74a135148" ns1:_="" ns2:_="" ns3:_="">
    <xsd:import namespace="http://schemas.microsoft.com/sharepoint/v3"/>
    <xsd:import namespace="dcaaac60-0ab2-4beb-85e2-af7eb2997289"/>
    <xsd:import namespace="cbf9afd2-ad46-471f-b458-4d21c8cd04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aac60-0ab2-4beb-85e2-af7eb2997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1c6a0e08-1576-455b-af28-552984f92fc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f9afd2-ad46-471f-b458-4d21c8cd04b1"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ff0e2cfb-ca84-481e-b9c7-576dda15a900}" ma:internalName="TaxCatchAll" ma:showField="CatchAllData" ma:web="cbf9afd2-ad46-471f-b458-4d21c8cd04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dcaaac60-0ab2-4beb-85e2-af7eb2997289">
      <Terms xmlns="http://schemas.microsoft.com/office/infopath/2007/PartnerControls"/>
    </lcf76f155ced4ddcb4097134ff3c332f>
    <TaxCatchAll xmlns="cbf9afd2-ad46-471f-b458-4d21c8cd04b1" xsi:nil="true"/>
    <MediaLengthInSeconds xmlns="dcaaac60-0ab2-4beb-85e2-af7eb2997289" xsi:nil="true"/>
    <SharedWithUsers xmlns="cbf9afd2-ad46-471f-b458-4d21c8cd04b1">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B75E83-D25C-4E6A-B138-5AD8C748ACE6}">
  <ds:schemaRefs>
    <ds:schemaRef ds:uri="cbf9afd2-ad46-471f-b458-4d21c8cd04b1"/>
    <ds:schemaRef ds:uri="dcaaac60-0ab2-4beb-85e2-af7eb29972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EAB3F3-4CA0-4B6E-B8ED-DD375DD9461B}">
  <ds:schemaRefs>
    <ds:schemaRef ds:uri="cbf9afd2-ad46-471f-b458-4d21c8cd04b1"/>
    <ds:schemaRef ds:uri="dcaaac60-0ab2-4beb-85e2-af7eb2997289"/>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52C2606-A5BE-4E16-96FA-98665BC032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Custom</PresentationFormat>
  <Paragraphs>43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Roboto</vt:lpstr>
      <vt:lpstr>Roboto Black</vt:lpstr>
      <vt:lpstr>Roboto Medium</vt:lpstr>
      <vt:lpstr>Kantoorthema</vt:lpstr>
      <vt:lpstr>New research line Value Chain Impact  </vt:lpstr>
      <vt:lpstr>The interplay of money, goods and data flows....               .... organising in a changing world</vt:lpstr>
      <vt:lpstr>We believe in making supply chains more conscientious and globally responsible. </vt:lpstr>
      <vt:lpstr>Multidisciplinary, global &amp; applied</vt:lpstr>
      <vt:lpstr>We’re just starting</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building</dc:title>
  <dc:creator>Victor van der Hulst</dc:creator>
  <cp:lastModifiedBy>Maxime Bouillon</cp:lastModifiedBy>
  <cp:revision>1</cp:revision>
  <dcterms:created xsi:type="dcterms:W3CDTF">2020-09-11T14:42:04Z</dcterms:created>
  <dcterms:modified xsi:type="dcterms:W3CDTF">2024-02-05T12:55:05Z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0x01010056A1C991E3DBD44CA4C7D73390EEFB50</vt:lpwstr>
  </property>
  <property fmtid="{D5CDD505-2E9C-101B-9397-08002B2CF9AE}" pid="3" name="MediaServiceImageTags">
    <vt:lpwstr/>
  </property>
</Properties>
</file>