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0" r:id="rId4"/>
  </p:sldMasterIdLst>
  <p:notesMasterIdLst>
    <p:notesMasterId r:id="rId14"/>
  </p:notesMasterIdLst>
  <p:sldIdLst>
    <p:sldId id="276" r:id="rId5"/>
    <p:sldId id="678" r:id="rId6"/>
    <p:sldId id="686" r:id="rId7"/>
    <p:sldId id="680" r:id="rId8"/>
    <p:sldId id="681" r:id="rId9"/>
    <p:sldId id="679" r:id="rId10"/>
    <p:sldId id="682" r:id="rId11"/>
    <p:sldId id="683" r:id="rId12"/>
    <p:sldId id="305" r:id="rId13"/>
  </p:sldIdLst>
  <p:sldSz cx="24387175" cy="13716000"/>
  <p:notesSz cx="6858000" cy="9144000"/>
  <p:embeddedFontLst>
    <p:embeddedFont>
      <p:font typeface="Roboto" panose="02000000000000000000" pitchFamily="2" charset="0"/>
      <p:regular r:id="rId15"/>
      <p:bold r:id="rId16"/>
      <p:italic r:id="rId17"/>
      <p:boldItalic r:id="rId18"/>
    </p:embeddedFont>
    <p:embeddedFont>
      <p:font typeface="Roboto Black" panose="02000000000000000000" pitchFamily="2" charset="0"/>
      <p:bold r:id="rId19"/>
      <p:italic r:id="rId20"/>
      <p:boldItalic r:id="rId21"/>
    </p:embeddedFont>
    <p:embeddedFont>
      <p:font typeface="Roboto Medium" panose="02000000000000000000" pitchFamily="2" charset="0"/>
      <p:regular r:id="rId22"/>
      <p: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vonne Koopman-van Zwieten" initials="YKZ" lastIdx="1" clrIdx="0">
    <p:extLst>
      <p:ext uri="{19B8F6BF-5375-455C-9EA6-DF929625EA0E}">
        <p15:presenceInfo xmlns:p15="http://schemas.microsoft.com/office/powerpoint/2012/main" userId="S::yz0047225@windesheim.nl::9d4b8d40-84f2-4483-b0ca-12b544bd9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0D9"/>
    <a:srgbClr val="F4F4F4"/>
    <a:srgbClr val="F16682"/>
    <a:srgbClr val="F287B7"/>
    <a:srgbClr val="B1D249"/>
    <a:srgbClr val="D5E05B"/>
    <a:srgbClr val="1EBCC5"/>
    <a:srgbClr val="EE3135"/>
    <a:srgbClr val="45B97C"/>
    <a:srgbClr val="459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71A98-77E2-4152-9267-0ABC886F68DB}" v="197" dt="2024-02-12T07:22:24.952"/>
    <p1510:client id="{2069EFD2-B4CD-9797-9356-D1517765FB0F}" v="1" dt="2024-02-12T07:36:16.01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792" y="36"/>
      </p:cViewPr>
      <p:guideLst>
        <p:guide orient="horz" pos="4320"/>
        <p:guide pos="76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e Bouillon" userId="78b3eeeb-d3a4-4ee5-8135-668033d384cc" providerId="ADAL" clId="{11A6D72C-772F-4A4B-A777-2EC1FFEA89D2}"/>
    <pc:docChg chg="undo redo custSel addSld delSld modSld">
      <pc:chgData name="Maxime Bouillon" userId="78b3eeeb-d3a4-4ee5-8135-668033d384cc" providerId="ADAL" clId="{11A6D72C-772F-4A4B-A777-2EC1FFEA89D2}" dt="2024-02-05T12:49:39.176" v="737" actId="20577"/>
      <pc:docMkLst>
        <pc:docMk/>
      </pc:docMkLst>
      <pc:sldChg chg="modSp mod">
        <pc:chgData name="Maxime Bouillon" userId="78b3eeeb-d3a4-4ee5-8135-668033d384cc" providerId="ADAL" clId="{11A6D72C-772F-4A4B-A777-2EC1FFEA89D2}" dt="2024-02-05T12:05:50.373" v="676" actId="20577"/>
        <pc:sldMkLst>
          <pc:docMk/>
          <pc:sldMk cId="796060159" sldId="276"/>
        </pc:sldMkLst>
        <pc:spChg chg="mod">
          <ac:chgData name="Maxime Bouillon" userId="78b3eeeb-d3a4-4ee5-8135-668033d384cc" providerId="ADAL" clId="{11A6D72C-772F-4A4B-A777-2EC1FFEA89D2}" dt="2024-02-05T12:05:50.373" v="676" actId="20577"/>
          <ac:spMkLst>
            <pc:docMk/>
            <pc:sldMk cId="796060159" sldId="276"/>
            <ac:spMk id="3" creationId="{C5B7E328-E13E-4298-BA78-1B056E5BE51A}"/>
          </ac:spMkLst>
        </pc:spChg>
        <pc:spChg chg="mod">
          <ac:chgData name="Maxime Bouillon" userId="78b3eeeb-d3a4-4ee5-8135-668033d384cc" providerId="ADAL" clId="{11A6D72C-772F-4A4B-A777-2EC1FFEA89D2}" dt="2024-02-05T11:34:23.222" v="24" actId="20577"/>
          <ac:spMkLst>
            <pc:docMk/>
            <pc:sldMk cId="796060159" sldId="276"/>
            <ac:spMk id="4" creationId="{B2205B8C-28D6-41CE-815C-2D0614257E0E}"/>
          </ac:spMkLst>
        </pc:spChg>
      </pc:sldChg>
      <pc:sldChg chg="modSp mod">
        <pc:chgData name="Maxime Bouillon" userId="78b3eeeb-d3a4-4ee5-8135-668033d384cc" providerId="ADAL" clId="{11A6D72C-772F-4A4B-A777-2EC1FFEA89D2}" dt="2024-02-05T11:40:21.233" v="177" actId="20577"/>
        <pc:sldMkLst>
          <pc:docMk/>
          <pc:sldMk cId="4212866687" sldId="305"/>
        </pc:sldMkLst>
        <pc:spChg chg="mod">
          <ac:chgData name="Maxime Bouillon" userId="78b3eeeb-d3a4-4ee5-8135-668033d384cc" providerId="ADAL" clId="{11A6D72C-772F-4A4B-A777-2EC1FFEA89D2}" dt="2024-02-05T11:40:21.233" v="177" actId="20577"/>
          <ac:spMkLst>
            <pc:docMk/>
            <pc:sldMk cId="4212866687" sldId="305"/>
            <ac:spMk id="2" creationId="{4B0ABCC0-81FD-4A4A-A876-5051753F555B}"/>
          </ac:spMkLst>
        </pc:spChg>
      </pc:sldChg>
      <pc:sldChg chg="modSp mod">
        <pc:chgData name="Maxime Bouillon" userId="78b3eeeb-d3a4-4ee5-8135-668033d384cc" providerId="ADAL" clId="{11A6D72C-772F-4A4B-A777-2EC1FFEA89D2}" dt="2024-02-05T11:36:59.648" v="135" actId="20577"/>
        <pc:sldMkLst>
          <pc:docMk/>
          <pc:sldMk cId="1642689390" sldId="659"/>
        </pc:sldMkLst>
        <pc:spChg chg="mod">
          <ac:chgData name="Maxime Bouillon" userId="78b3eeeb-d3a4-4ee5-8135-668033d384cc" providerId="ADAL" clId="{11A6D72C-772F-4A4B-A777-2EC1FFEA89D2}" dt="2024-02-05T11:35:29.645" v="40" actId="20577"/>
          <ac:spMkLst>
            <pc:docMk/>
            <pc:sldMk cId="1642689390" sldId="659"/>
            <ac:spMk id="4" creationId="{28DD5DD9-87B2-42D2-9F47-32A7E3ABDB47}"/>
          </ac:spMkLst>
        </pc:spChg>
        <pc:spChg chg="mod">
          <ac:chgData name="Maxime Bouillon" userId="78b3eeeb-d3a4-4ee5-8135-668033d384cc" providerId="ADAL" clId="{11A6D72C-772F-4A4B-A777-2EC1FFEA89D2}" dt="2024-02-05T11:36:59.648" v="135" actId="20577"/>
          <ac:spMkLst>
            <pc:docMk/>
            <pc:sldMk cId="1642689390" sldId="659"/>
            <ac:spMk id="7" creationId="{48A9D81A-85C3-455A-86D3-2DA406AC74E0}"/>
          </ac:spMkLst>
        </pc:spChg>
        <pc:graphicFrameChg chg="mod">
          <ac:chgData name="Maxime Bouillon" userId="78b3eeeb-d3a4-4ee5-8135-668033d384cc" providerId="ADAL" clId="{11A6D72C-772F-4A4B-A777-2EC1FFEA89D2}" dt="2024-02-05T11:36:14.462" v="80" actId="20577"/>
          <ac:graphicFrameMkLst>
            <pc:docMk/>
            <pc:sldMk cId="1642689390" sldId="659"/>
            <ac:graphicFrameMk id="6" creationId="{B1DC74BC-354F-410A-BFD8-8B8201A499A2}"/>
          </ac:graphicFrameMkLst>
        </pc:graphicFrameChg>
      </pc:sldChg>
      <pc:sldChg chg="delSp modSp del mod">
        <pc:chgData name="Maxime Bouillon" userId="78b3eeeb-d3a4-4ee5-8135-668033d384cc" providerId="ADAL" clId="{11A6D72C-772F-4A4B-A777-2EC1FFEA89D2}" dt="2024-02-05T11:49:22.123" v="279" actId="47"/>
        <pc:sldMkLst>
          <pc:docMk/>
          <pc:sldMk cId="2764449763" sldId="662"/>
        </pc:sldMkLst>
        <pc:spChg chg="mod">
          <ac:chgData name="Maxime Bouillon" userId="78b3eeeb-d3a4-4ee5-8135-668033d384cc" providerId="ADAL" clId="{11A6D72C-772F-4A4B-A777-2EC1FFEA89D2}" dt="2024-02-05T11:40:37.008" v="194" actId="20577"/>
          <ac:spMkLst>
            <pc:docMk/>
            <pc:sldMk cId="2764449763" sldId="662"/>
            <ac:spMk id="7" creationId="{9832DC28-93BA-4B0E-960A-F6BCA8785B72}"/>
          </ac:spMkLst>
        </pc:spChg>
        <pc:spChg chg="del">
          <ac:chgData name="Maxime Bouillon" userId="78b3eeeb-d3a4-4ee5-8135-668033d384cc" providerId="ADAL" clId="{11A6D72C-772F-4A4B-A777-2EC1FFEA89D2}" dt="2024-02-05T11:43:16.741" v="195" actId="478"/>
          <ac:spMkLst>
            <pc:docMk/>
            <pc:sldMk cId="2764449763" sldId="662"/>
            <ac:spMk id="8" creationId="{B30BB4F2-73D2-42C3-A276-501F58894A92}"/>
          </ac:spMkLst>
        </pc:spChg>
      </pc:sldChg>
      <pc:sldChg chg="modSp del mod">
        <pc:chgData name="Maxime Bouillon" userId="78b3eeeb-d3a4-4ee5-8135-668033d384cc" providerId="ADAL" clId="{11A6D72C-772F-4A4B-A777-2EC1FFEA89D2}" dt="2024-02-05T11:49:18.156" v="278" actId="47"/>
        <pc:sldMkLst>
          <pc:docMk/>
          <pc:sldMk cId="3756257913" sldId="677"/>
        </pc:sldMkLst>
        <pc:spChg chg="mod">
          <ac:chgData name="Maxime Bouillon" userId="78b3eeeb-d3a4-4ee5-8135-668033d384cc" providerId="ADAL" clId="{11A6D72C-772F-4A4B-A777-2EC1FFEA89D2}" dt="2024-02-05T11:39:57.393" v="160" actId="5793"/>
          <ac:spMkLst>
            <pc:docMk/>
            <pc:sldMk cId="3756257913" sldId="677"/>
            <ac:spMk id="3" creationId="{C602CD70-CD26-476D-B2FB-C2A70C2DE65B}"/>
          </ac:spMkLst>
        </pc:spChg>
        <pc:spChg chg="mod">
          <ac:chgData name="Maxime Bouillon" userId="78b3eeeb-d3a4-4ee5-8135-668033d384cc" providerId="ADAL" clId="{11A6D72C-772F-4A4B-A777-2EC1FFEA89D2}" dt="2024-02-05T11:37:42.460" v="154" actId="20577"/>
          <ac:spMkLst>
            <pc:docMk/>
            <pc:sldMk cId="3756257913" sldId="677"/>
            <ac:spMk id="4" creationId="{28DD5DD9-87B2-42D2-9F47-32A7E3ABDB47}"/>
          </ac:spMkLst>
        </pc:spChg>
      </pc:sldChg>
      <pc:sldChg chg="modSp new mod">
        <pc:chgData name="Maxime Bouillon" userId="78b3eeeb-d3a4-4ee5-8135-668033d384cc" providerId="ADAL" clId="{11A6D72C-772F-4A4B-A777-2EC1FFEA89D2}" dt="2024-02-05T11:49:52.420" v="280" actId="20577"/>
        <pc:sldMkLst>
          <pc:docMk/>
          <pc:sldMk cId="782640757" sldId="678"/>
        </pc:sldMkLst>
        <pc:spChg chg="mod">
          <ac:chgData name="Maxime Bouillon" userId="78b3eeeb-d3a4-4ee5-8135-668033d384cc" providerId="ADAL" clId="{11A6D72C-772F-4A4B-A777-2EC1FFEA89D2}" dt="2024-02-05T11:45:06.517" v="202"/>
          <ac:spMkLst>
            <pc:docMk/>
            <pc:sldMk cId="782640757" sldId="678"/>
            <ac:spMk id="2" creationId="{D6DDFCED-3501-785F-0A06-A72A2E6BF644}"/>
          </ac:spMkLst>
        </pc:spChg>
        <pc:spChg chg="mod">
          <ac:chgData name="Maxime Bouillon" userId="78b3eeeb-d3a4-4ee5-8135-668033d384cc" providerId="ADAL" clId="{11A6D72C-772F-4A4B-A777-2EC1FFEA89D2}" dt="2024-02-05T11:49:52.420" v="280" actId="20577"/>
          <ac:spMkLst>
            <pc:docMk/>
            <pc:sldMk cId="782640757" sldId="678"/>
            <ac:spMk id="3" creationId="{EBB5316F-8FD0-489E-552D-A745ECC15F07}"/>
          </ac:spMkLst>
        </pc:spChg>
        <pc:spChg chg="mod">
          <ac:chgData name="Maxime Bouillon" userId="78b3eeeb-d3a4-4ee5-8135-668033d384cc" providerId="ADAL" clId="{11A6D72C-772F-4A4B-A777-2EC1FFEA89D2}" dt="2024-02-05T11:44:48.372" v="201" actId="108"/>
          <ac:spMkLst>
            <pc:docMk/>
            <pc:sldMk cId="782640757" sldId="678"/>
            <ac:spMk id="4" creationId="{779381FF-55B4-3D56-D0DB-C2EC0B2924FE}"/>
          </ac:spMkLst>
        </pc:spChg>
      </pc:sldChg>
      <pc:sldChg chg="del">
        <pc:chgData name="Maxime Bouillon" userId="78b3eeeb-d3a4-4ee5-8135-668033d384cc" providerId="ADAL" clId="{11A6D72C-772F-4A4B-A777-2EC1FFEA89D2}" dt="2024-02-05T11:40:09.591" v="161" actId="47"/>
        <pc:sldMkLst>
          <pc:docMk/>
          <pc:sldMk cId="3499235333" sldId="678"/>
        </pc:sldMkLst>
      </pc:sldChg>
      <pc:sldChg chg="modSp new mod">
        <pc:chgData name="Maxime Bouillon" userId="78b3eeeb-d3a4-4ee5-8135-668033d384cc" providerId="ADAL" clId="{11A6D72C-772F-4A4B-A777-2EC1FFEA89D2}" dt="2024-02-05T12:49:31.789" v="735" actId="20577"/>
        <pc:sldMkLst>
          <pc:docMk/>
          <pc:sldMk cId="1927910044" sldId="679"/>
        </pc:sldMkLst>
        <pc:spChg chg="mod">
          <ac:chgData name="Maxime Bouillon" userId="78b3eeeb-d3a4-4ee5-8135-668033d384cc" providerId="ADAL" clId="{11A6D72C-772F-4A4B-A777-2EC1FFEA89D2}" dt="2024-02-05T12:49:31.789" v="735" actId="20577"/>
          <ac:spMkLst>
            <pc:docMk/>
            <pc:sldMk cId="1927910044" sldId="679"/>
            <ac:spMk id="2" creationId="{2AF7ACFD-18EF-0D46-75BA-2F17FEA544BB}"/>
          </ac:spMkLst>
        </pc:spChg>
        <pc:spChg chg="mod">
          <ac:chgData name="Maxime Bouillon" userId="78b3eeeb-d3a4-4ee5-8135-668033d384cc" providerId="ADAL" clId="{11A6D72C-772F-4A4B-A777-2EC1FFEA89D2}" dt="2024-02-05T11:46:59.122" v="277" actId="20577"/>
          <ac:spMkLst>
            <pc:docMk/>
            <pc:sldMk cId="1927910044" sldId="679"/>
            <ac:spMk id="3" creationId="{9FD61E8B-59FC-A4BF-BBF5-E645FF057656}"/>
          </ac:spMkLst>
        </pc:spChg>
        <pc:spChg chg="mod">
          <ac:chgData name="Maxime Bouillon" userId="78b3eeeb-d3a4-4ee5-8135-668033d384cc" providerId="ADAL" clId="{11A6D72C-772F-4A4B-A777-2EC1FFEA89D2}" dt="2024-02-05T11:54:23.322" v="484" actId="108"/>
          <ac:spMkLst>
            <pc:docMk/>
            <pc:sldMk cId="1927910044" sldId="679"/>
            <ac:spMk id="4" creationId="{228A54E7-52D5-A731-DAF3-96CCDFF0FA7A}"/>
          </ac:spMkLst>
        </pc:spChg>
      </pc:sldChg>
      <pc:sldChg chg="modSp new add del mod">
        <pc:chgData name="Maxime Bouillon" userId="78b3eeeb-d3a4-4ee5-8135-668033d384cc" providerId="ADAL" clId="{11A6D72C-772F-4A4B-A777-2EC1FFEA89D2}" dt="2024-02-05T12:49:39.176" v="737" actId="20577"/>
        <pc:sldMkLst>
          <pc:docMk/>
          <pc:sldMk cId="551900480" sldId="680"/>
        </pc:sldMkLst>
        <pc:spChg chg="mod">
          <ac:chgData name="Maxime Bouillon" userId="78b3eeeb-d3a4-4ee5-8135-668033d384cc" providerId="ADAL" clId="{11A6D72C-772F-4A4B-A777-2EC1FFEA89D2}" dt="2024-02-05T11:56:35.317" v="618" actId="20577"/>
          <ac:spMkLst>
            <pc:docMk/>
            <pc:sldMk cId="551900480" sldId="680"/>
            <ac:spMk id="2" creationId="{E696A8FB-D412-666A-5791-51320A63195A}"/>
          </ac:spMkLst>
        </pc:spChg>
        <pc:spChg chg="mod">
          <ac:chgData name="Maxime Bouillon" userId="78b3eeeb-d3a4-4ee5-8135-668033d384cc" providerId="ADAL" clId="{11A6D72C-772F-4A4B-A777-2EC1FFEA89D2}" dt="2024-02-05T11:55:23.156" v="501" actId="20577"/>
          <ac:spMkLst>
            <pc:docMk/>
            <pc:sldMk cId="551900480" sldId="680"/>
            <ac:spMk id="3" creationId="{1AFAEE76-F09B-0500-3718-920A544CCCB0}"/>
          </ac:spMkLst>
        </pc:spChg>
        <pc:spChg chg="mod">
          <ac:chgData name="Maxime Bouillon" userId="78b3eeeb-d3a4-4ee5-8135-668033d384cc" providerId="ADAL" clId="{11A6D72C-772F-4A4B-A777-2EC1FFEA89D2}" dt="2024-02-05T11:54:20.064" v="481" actId="108"/>
          <ac:spMkLst>
            <pc:docMk/>
            <pc:sldMk cId="551900480" sldId="680"/>
            <ac:spMk id="4" creationId="{9D6E6507-3277-0E8D-3777-66F3CCE8443F}"/>
          </ac:spMkLst>
        </pc:spChg>
        <pc:spChg chg="mod">
          <ac:chgData name="Maxime Bouillon" userId="78b3eeeb-d3a4-4ee5-8135-668033d384cc" providerId="ADAL" clId="{11A6D72C-772F-4A4B-A777-2EC1FFEA89D2}" dt="2024-02-05T12:49:39.176" v="737" actId="20577"/>
          <ac:spMkLst>
            <pc:docMk/>
            <pc:sldMk cId="551900480" sldId="680"/>
            <ac:spMk id="9" creationId="{1BD4AB03-8762-D8D1-CE8B-1F69F5E20BC5}"/>
          </ac:spMkLst>
        </pc:spChg>
      </pc:sldChg>
      <pc:sldChg chg="del">
        <pc:chgData name="Maxime Bouillon" userId="78b3eeeb-d3a4-4ee5-8135-668033d384cc" providerId="ADAL" clId="{11A6D72C-772F-4A4B-A777-2EC1FFEA89D2}" dt="2024-02-05T11:40:11.061" v="163" actId="47"/>
        <pc:sldMkLst>
          <pc:docMk/>
          <pc:sldMk cId="2363903519" sldId="680"/>
        </pc:sldMkLst>
      </pc:sldChg>
      <pc:sldChg chg="new del">
        <pc:chgData name="Maxime Bouillon" userId="78b3eeeb-d3a4-4ee5-8135-668033d384cc" providerId="ADAL" clId="{11A6D72C-772F-4A4B-A777-2EC1FFEA89D2}" dt="2024-02-05T11:55:16.213" v="487" actId="680"/>
        <pc:sldMkLst>
          <pc:docMk/>
          <pc:sldMk cId="3977292373" sldId="680"/>
        </pc:sldMkLst>
      </pc:sldChg>
      <pc:sldChg chg="del">
        <pc:chgData name="Maxime Bouillon" userId="78b3eeeb-d3a4-4ee5-8135-668033d384cc" providerId="ADAL" clId="{11A6D72C-772F-4A4B-A777-2EC1FFEA89D2}" dt="2024-02-05T11:40:10.160" v="162" actId="47"/>
        <pc:sldMkLst>
          <pc:docMk/>
          <pc:sldMk cId="2129482463" sldId="681"/>
        </pc:sldMkLst>
      </pc:sldChg>
      <pc:sldChg chg="del">
        <pc:chgData name="Maxime Bouillon" userId="78b3eeeb-d3a4-4ee5-8135-668033d384cc" providerId="ADAL" clId="{11A6D72C-772F-4A4B-A777-2EC1FFEA89D2}" dt="2024-02-05T11:40:12.025" v="164" actId="47"/>
        <pc:sldMkLst>
          <pc:docMk/>
          <pc:sldMk cId="3108809115" sldId="682"/>
        </pc:sldMkLst>
      </pc:sldChg>
    </pc:docChg>
  </pc:docChgLst>
  <pc:docChgLst>
    <pc:chgData name="Rea Vaz" userId="S::xv0132893@windesheim.nl::b3e92e8f-d0e0-456b-ba3d-5cf20553265c" providerId="AD" clId="Web-{2069EFD2-B4CD-9797-9356-D1517765FB0F}"/>
    <pc:docChg chg="modSld">
      <pc:chgData name="Rea Vaz" userId="S::xv0132893@windesheim.nl::b3e92e8f-d0e0-456b-ba3d-5cf20553265c" providerId="AD" clId="Web-{2069EFD2-B4CD-9797-9356-D1517765FB0F}" dt="2024-02-09T16:46:33.523" v="167" actId="20577"/>
      <pc:docMkLst>
        <pc:docMk/>
      </pc:docMkLst>
      <pc:sldChg chg="modSp">
        <pc:chgData name="Rea Vaz" userId="S::xv0132893@windesheim.nl::b3e92e8f-d0e0-456b-ba3d-5cf20553265c" providerId="AD" clId="Web-{2069EFD2-B4CD-9797-9356-D1517765FB0F}" dt="2024-02-09T16:46:33.523" v="167" actId="20577"/>
        <pc:sldMkLst>
          <pc:docMk/>
          <pc:sldMk cId="346261233" sldId="682"/>
        </pc:sldMkLst>
        <pc:spChg chg="mod">
          <ac:chgData name="Rea Vaz" userId="S::xv0132893@windesheim.nl::b3e92e8f-d0e0-456b-ba3d-5cf20553265c" providerId="AD" clId="Web-{2069EFD2-B4CD-9797-9356-D1517765FB0F}" dt="2024-02-09T16:46:33.523" v="167" actId="20577"/>
          <ac:spMkLst>
            <pc:docMk/>
            <pc:sldMk cId="346261233" sldId="682"/>
            <ac:spMk id="2" creationId="{7BF796D3-DECD-3ADF-6BC8-EBB534A72C55}"/>
          </ac:spMkLst>
        </pc:spChg>
      </pc:sldChg>
    </pc:docChg>
  </pc:docChgLst>
  <pc:docChgLst>
    <pc:chgData name="Rea Vaz" userId="S::xv0132893@windesheim.nl::b3e92e8f-d0e0-456b-ba3d-5cf20553265c" providerId="AD" clId="Web-{905B6090-BE15-71C2-1CFB-E7A8F8639AD7}"/>
    <pc:docChg chg="modSld">
      <pc:chgData name="Rea Vaz" userId="S::xv0132893@windesheim.nl::b3e92e8f-d0e0-456b-ba3d-5cf20553265c" providerId="AD" clId="Web-{905B6090-BE15-71C2-1CFB-E7A8F8639AD7}" dt="2024-02-05T12:54:45.486" v="158" actId="20577"/>
      <pc:docMkLst>
        <pc:docMk/>
      </pc:docMkLst>
      <pc:sldChg chg="modSp">
        <pc:chgData name="Rea Vaz" userId="S::xv0132893@windesheim.nl::b3e92e8f-d0e0-456b-ba3d-5cf20553265c" providerId="AD" clId="Web-{905B6090-BE15-71C2-1CFB-E7A8F8639AD7}" dt="2024-02-05T12:50:36.172" v="146" actId="20577"/>
        <pc:sldMkLst>
          <pc:docMk/>
          <pc:sldMk cId="1642689390" sldId="659"/>
        </pc:sldMkLst>
        <pc:spChg chg="mod">
          <ac:chgData name="Rea Vaz" userId="S::xv0132893@windesheim.nl::b3e92e8f-d0e0-456b-ba3d-5cf20553265c" providerId="AD" clId="Web-{905B6090-BE15-71C2-1CFB-E7A8F8639AD7}" dt="2024-02-05T12:50:14.905" v="120" actId="20577"/>
          <ac:spMkLst>
            <pc:docMk/>
            <pc:sldMk cId="1642689390" sldId="659"/>
            <ac:spMk id="5" creationId="{B8D7E840-8FC0-4729-BDA2-E421459F14E5}"/>
          </ac:spMkLst>
        </pc:spChg>
        <pc:spChg chg="mod">
          <ac:chgData name="Rea Vaz" userId="S::xv0132893@windesheim.nl::b3e92e8f-d0e0-456b-ba3d-5cf20553265c" providerId="AD" clId="Web-{905B6090-BE15-71C2-1CFB-E7A8F8639AD7}" dt="2024-02-05T12:50:36.172" v="146" actId="20577"/>
          <ac:spMkLst>
            <pc:docMk/>
            <pc:sldMk cId="1642689390" sldId="659"/>
            <ac:spMk id="7" creationId="{48A9D81A-85C3-455A-86D3-2DA406AC74E0}"/>
          </ac:spMkLst>
        </pc:spChg>
      </pc:sldChg>
      <pc:sldChg chg="modSp">
        <pc:chgData name="Rea Vaz" userId="S::xv0132893@windesheim.nl::b3e92e8f-d0e0-456b-ba3d-5cf20553265c" providerId="AD" clId="Web-{905B6090-BE15-71C2-1CFB-E7A8F8639AD7}" dt="2024-02-05T12:54:45.486" v="158" actId="20577"/>
        <pc:sldMkLst>
          <pc:docMk/>
          <pc:sldMk cId="1927910044" sldId="679"/>
        </pc:sldMkLst>
        <pc:spChg chg="mod">
          <ac:chgData name="Rea Vaz" userId="S::xv0132893@windesheim.nl::b3e92e8f-d0e0-456b-ba3d-5cf20553265c" providerId="AD" clId="Web-{905B6090-BE15-71C2-1CFB-E7A8F8639AD7}" dt="2024-02-05T12:54:45.486" v="158" actId="20577"/>
          <ac:spMkLst>
            <pc:docMk/>
            <pc:sldMk cId="1927910044" sldId="679"/>
            <ac:spMk id="2" creationId="{2AF7ACFD-18EF-0D46-75BA-2F17FEA544BB}"/>
          </ac:spMkLst>
        </pc:spChg>
      </pc:sldChg>
      <pc:sldChg chg="addSp delSp modSp">
        <pc:chgData name="Rea Vaz" userId="S::xv0132893@windesheim.nl::b3e92e8f-d0e0-456b-ba3d-5cf20553265c" providerId="AD" clId="Web-{905B6090-BE15-71C2-1CFB-E7A8F8639AD7}" dt="2024-02-05T12:49:43.809" v="114" actId="20577"/>
        <pc:sldMkLst>
          <pc:docMk/>
          <pc:sldMk cId="551900480" sldId="680"/>
        </pc:sldMkLst>
        <pc:spChg chg="mod">
          <ac:chgData name="Rea Vaz" userId="S::xv0132893@windesheim.nl::b3e92e8f-d0e0-456b-ba3d-5cf20553265c" providerId="AD" clId="Web-{905B6090-BE15-71C2-1CFB-E7A8F8639AD7}" dt="2024-02-05T12:46:11.091" v="72" actId="20577"/>
          <ac:spMkLst>
            <pc:docMk/>
            <pc:sldMk cId="551900480" sldId="680"/>
            <ac:spMk id="2" creationId="{E696A8FB-D412-666A-5791-51320A63195A}"/>
          </ac:spMkLst>
        </pc:spChg>
        <pc:spChg chg="add mod">
          <ac:chgData name="Rea Vaz" userId="S::xv0132893@windesheim.nl::b3e92e8f-d0e0-456b-ba3d-5cf20553265c" providerId="AD" clId="Web-{905B6090-BE15-71C2-1CFB-E7A8F8639AD7}" dt="2024-02-05T12:44:41.288" v="54" actId="1076"/>
          <ac:spMkLst>
            <pc:docMk/>
            <pc:sldMk cId="551900480" sldId="680"/>
            <ac:spMk id="6" creationId="{A297341E-20BE-B5A9-6815-CB0A77E16B0C}"/>
          </ac:spMkLst>
        </pc:spChg>
        <pc:spChg chg="add del mod">
          <ac:chgData name="Rea Vaz" userId="S::xv0132893@windesheim.nl::b3e92e8f-d0e0-456b-ba3d-5cf20553265c" providerId="AD" clId="Web-{905B6090-BE15-71C2-1CFB-E7A8F8639AD7}" dt="2024-02-05T12:43:12.939" v="44"/>
          <ac:spMkLst>
            <pc:docMk/>
            <pc:sldMk cId="551900480" sldId="680"/>
            <ac:spMk id="7" creationId="{070477FE-1E05-016A-1D57-1B020F592107}"/>
          </ac:spMkLst>
        </pc:spChg>
        <pc:spChg chg="add mod">
          <ac:chgData name="Rea Vaz" userId="S::xv0132893@windesheim.nl::b3e92e8f-d0e0-456b-ba3d-5cf20553265c" providerId="AD" clId="Web-{905B6090-BE15-71C2-1CFB-E7A8F8639AD7}" dt="2024-02-05T12:49:43.809" v="114" actId="20577"/>
          <ac:spMkLst>
            <pc:docMk/>
            <pc:sldMk cId="551900480" sldId="680"/>
            <ac:spMk id="9" creationId="{1BD4AB03-8762-D8D1-CE8B-1F69F5E20BC5}"/>
          </ac:spMkLst>
        </pc:spChg>
      </pc:sldChg>
    </pc:docChg>
  </pc:docChgLst>
  <pc:docChgLst>
    <pc:chgData name="Maxime Bouillon" userId="78b3eeeb-d3a4-4ee5-8135-668033d384cc" providerId="ADAL" clId="{1D871A98-77E2-4152-9267-0ABC886F68DB}"/>
    <pc:docChg chg="undo redo custSel addSld delSld modSld sldOrd">
      <pc:chgData name="Maxime Bouillon" userId="78b3eeeb-d3a4-4ee5-8135-668033d384cc" providerId="ADAL" clId="{1D871A98-77E2-4152-9267-0ABC886F68DB}" dt="2024-02-12T08:40:55.030" v="2619" actId="20577"/>
      <pc:docMkLst>
        <pc:docMk/>
      </pc:docMkLst>
      <pc:sldChg chg="modSp mod">
        <pc:chgData name="Maxime Bouillon" userId="78b3eeeb-d3a4-4ee5-8135-668033d384cc" providerId="ADAL" clId="{1D871A98-77E2-4152-9267-0ABC886F68DB}" dt="2024-02-09T09:58:43.385" v="65" actId="20577"/>
        <pc:sldMkLst>
          <pc:docMk/>
          <pc:sldMk cId="796060159" sldId="276"/>
        </pc:sldMkLst>
        <pc:spChg chg="mod">
          <ac:chgData name="Maxime Bouillon" userId="78b3eeeb-d3a4-4ee5-8135-668033d384cc" providerId="ADAL" clId="{1D871A98-77E2-4152-9267-0ABC886F68DB}" dt="2024-02-09T09:58:43.385" v="65" actId="20577"/>
          <ac:spMkLst>
            <pc:docMk/>
            <pc:sldMk cId="796060159" sldId="276"/>
            <ac:spMk id="3" creationId="{C5B7E328-E13E-4298-BA78-1B056E5BE51A}"/>
          </ac:spMkLst>
        </pc:spChg>
      </pc:sldChg>
      <pc:sldChg chg="addSp delSp modSp mod modClrScheme chgLayout">
        <pc:chgData name="Maxime Bouillon" userId="78b3eeeb-d3a4-4ee5-8135-668033d384cc" providerId="ADAL" clId="{1D871A98-77E2-4152-9267-0ABC886F68DB}" dt="2024-02-09T10:35:40.209" v="1297" actId="20577"/>
        <pc:sldMkLst>
          <pc:docMk/>
          <pc:sldMk cId="4212866687" sldId="305"/>
        </pc:sldMkLst>
        <pc:spChg chg="mod ord">
          <ac:chgData name="Maxime Bouillon" userId="78b3eeeb-d3a4-4ee5-8135-668033d384cc" providerId="ADAL" clId="{1D871A98-77E2-4152-9267-0ABC886F68DB}" dt="2024-02-09T10:35:40.209" v="1297" actId="20577"/>
          <ac:spMkLst>
            <pc:docMk/>
            <pc:sldMk cId="4212866687" sldId="305"/>
            <ac:spMk id="2" creationId="{4B0ABCC0-81FD-4A4A-A876-5051753F555B}"/>
          </ac:spMkLst>
        </pc:spChg>
        <pc:spChg chg="add del mod ord">
          <ac:chgData name="Maxime Bouillon" userId="78b3eeeb-d3a4-4ee5-8135-668033d384cc" providerId="ADAL" clId="{1D871A98-77E2-4152-9267-0ABC886F68DB}" dt="2024-02-09T10:35:23.792" v="1273" actId="700"/>
          <ac:spMkLst>
            <pc:docMk/>
            <pc:sldMk cId="4212866687" sldId="305"/>
            <ac:spMk id="3" creationId="{F4022E86-BC80-AB50-5A39-5BB5DA5E8A50}"/>
          </ac:spMkLst>
        </pc:spChg>
      </pc:sldChg>
      <pc:sldChg chg="del">
        <pc:chgData name="Maxime Bouillon" userId="78b3eeeb-d3a4-4ee5-8135-668033d384cc" providerId="ADAL" clId="{1D871A98-77E2-4152-9267-0ABC886F68DB}" dt="2024-02-09T09:58:46.609" v="66" actId="47"/>
        <pc:sldMkLst>
          <pc:docMk/>
          <pc:sldMk cId="1642689390" sldId="659"/>
        </pc:sldMkLst>
      </pc:sldChg>
      <pc:sldChg chg="addSp delSp modSp mod">
        <pc:chgData name="Maxime Bouillon" userId="78b3eeeb-d3a4-4ee5-8135-668033d384cc" providerId="ADAL" clId="{1D871A98-77E2-4152-9267-0ABC886F68DB}" dt="2024-02-09T10:45:36.135" v="1869" actId="14100"/>
        <pc:sldMkLst>
          <pc:docMk/>
          <pc:sldMk cId="782640757" sldId="678"/>
        </pc:sldMkLst>
        <pc:spChg chg="add del mod">
          <ac:chgData name="Maxime Bouillon" userId="78b3eeeb-d3a4-4ee5-8135-668033d384cc" providerId="ADAL" clId="{1D871A98-77E2-4152-9267-0ABC886F68DB}" dt="2024-02-09T10:44:33.398" v="1820" actId="478"/>
          <ac:spMkLst>
            <pc:docMk/>
            <pc:sldMk cId="782640757" sldId="678"/>
            <ac:spMk id="5" creationId="{67B0A470-9F76-D7B9-4962-8E69D2C02FEC}"/>
          </ac:spMkLst>
        </pc:spChg>
        <pc:spChg chg="add mod">
          <ac:chgData name="Maxime Bouillon" userId="78b3eeeb-d3a4-4ee5-8135-668033d384cc" providerId="ADAL" clId="{1D871A98-77E2-4152-9267-0ABC886F68DB}" dt="2024-02-09T10:45:13.839" v="1839" actId="1076"/>
          <ac:spMkLst>
            <pc:docMk/>
            <pc:sldMk cId="782640757" sldId="678"/>
            <ac:spMk id="6" creationId="{E3D8ABE1-E1BD-0F44-1ACF-ACACB6721FC7}"/>
          </ac:spMkLst>
        </pc:spChg>
        <pc:spChg chg="add mod">
          <ac:chgData name="Maxime Bouillon" userId="78b3eeeb-d3a4-4ee5-8135-668033d384cc" providerId="ADAL" clId="{1D871A98-77E2-4152-9267-0ABC886F68DB}" dt="2024-02-09T10:45:36.135" v="1869" actId="14100"/>
          <ac:spMkLst>
            <pc:docMk/>
            <pc:sldMk cId="782640757" sldId="678"/>
            <ac:spMk id="7" creationId="{D78FD207-17F9-AA65-6413-C82F59717183}"/>
          </ac:spMkLst>
        </pc:spChg>
      </pc:sldChg>
      <pc:sldChg chg="modSp mod">
        <pc:chgData name="Maxime Bouillon" userId="78b3eeeb-d3a4-4ee5-8135-668033d384cc" providerId="ADAL" clId="{1D871A98-77E2-4152-9267-0ABC886F68DB}" dt="2024-02-12T08:40:55.030" v="2619" actId="20577"/>
        <pc:sldMkLst>
          <pc:docMk/>
          <pc:sldMk cId="1927910044" sldId="679"/>
        </pc:sldMkLst>
        <pc:spChg chg="mod">
          <ac:chgData name="Maxime Bouillon" userId="78b3eeeb-d3a4-4ee5-8135-668033d384cc" providerId="ADAL" clId="{1D871A98-77E2-4152-9267-0ABC886F68DB}" dt="2024-02-12T08:40:55.030" v="2619" actId="20577"/>
          <ac:spMkLst>
            <pc:docMk/>
            <pc:sldMk cId="1927910044" sldId="679"/>
            <ac:spMk id="2" creationId="{2AF7ACFD-18EF-0D46-75BA-2F17FEA544BB}"/>
          </ac:spMkLst>
        </pc:spChg>
        <pc:spChg chg="mod">
          <ac:chgData name="Maxime Bouillon" userId="78b3eeeb-d3a4-4ee5-8135-668033d384cc" providerId="ADAL" clId="{1D871A98-77E2-4152-9267-0ABC886F68DB}" dt="2024-02-09T10:00:04.937" v="126" actId="790"/>
          <ac:spMkLst>
            <pc:docMk/>
            <pc:sldMk cId="1927910044" sldId="679"/>
            <ac:spMk id="3" creationId="{9FD61E8B-59FC-A4BF-BBF5-E645FF057656}"/>
          </ac:spMkLst>
        </pc:spChg>
        <pc:spChg chg="mod">
          <ac:chgData name="Maxime Bouillon" userId="78b3eeeb-d3a4-4ee5-8135-668033d384cc" providerId="ADAL" clId="{1D871A98-77E2-4152-9267-0ABC886F68DB}" dt="2024-02-09T10:00:13.217" v="150" actId="20577"/>
          <ac:spMkLst>
            <pc:docMk/>
            <pc:sldMk cId="1927910044" sldId="679"/>
            <ac:spMk id="4" creationId="{228A54E7-52D5-A731-DAF3-96CCDFF0FA7A}"/>
          </ac:spMkLst>
        </pc:spChg>
      </pc:sldChg>
      <pc:sldChg chg="modSp mod ord">
        <pc:chgData name="Maxime Bouillon" userId="78b3eeeb-d3a4-4ee5-8135-668033d384cc" providerId="ADAL" clId="{1D871A98-77E2-4152-9267-0ABC886F68DB}" dt="2024-02-09T10:36:12.148" v="1316" actId="20577"/>
        <pc:sldMkLst>
          <pc:docMk/>
          <pc:sldMk cId="551900480" sldId="680"/>
        </pc:sldMkLst>
        <pc:spChg chg="mod">
          <ac:chgData name="Maxime Bouillon" userId="78b3eeeb-d3a4-4ee5-8135-668033d384cc" providerId="ADAL" clId="{1D871A98-77E2-4152-9267-0ABC886F68DB}" dt="2024-02-09T10:36:12.148" v="1316" actId="20577"/>
          <ac:spMkLst>
            <pc:docMk/>
            <pc:sldMk cId="551900480" sldId="680"/>
            <ac:spMk id="2" creationId="{E696A8FB-D412-666A-5791-51320A63195A}"/>
          </ac:spMkLst>
        </pc:spChg>
        <pc:spChg chg="mod">
          <ac:chgData name="Maxime Bouillon" userId="78b3eeeb-d3a4-4ee5-8135-668033d384cc" providerId="ADAL" clId="{1D871A98-77E2-4152-9267-0ABC886F68DB}" dt="2024-02-09T10:32:20.878" v="1089" actId="790"/>
          <ac:spMkLst>
            <pc:docMk/>
            <pc:sldMk cId="551900480" sldId="680"/>
            <ac:spMk id="3" creationId="{1AFAEE76-F09B-0500-3718-920A544CCCB0}"/>
          </ac:spMkLst>
        </pc:spChg>
        <pc:spChg chg="mod">
          <ac:chgData name="Maxime Bouillon" userId="78b3eeeb-d3a4-4ee5-8135-668033d384cc" providerId="ADAL" clId="{1D871A98-77E2-4152-9267-0ABC886F68DB}" dt="2024-02-09T10:32:20.878" v="1089" actId="790"/>
          <ac:spMkLst>
            <pc:docMk/>
            <pc:sldMk cId="551900480" sldId="680"/>
            <ac:spMk id="4" creationId="{9D6E6507-3277-0E8D-3777-66F3CCE8443F}"/>
          </ac:spMkLst>
        </pc:spChg>
        <pc:spChg chg="mod">
          <ac:chgData name="Maxime Bouillon" userId="78b3eeeb-d3a4-4ee5-8135-668033d384cc" providerId="ADAL" clId="{1D871A98-77E2-4152-9267-0ABC886F68DB}" dt="2024-02-09T10:32:20.878" v="1089" actId="790"/>
          <ac:spMkLst>
            <pc:docMk/>
            <pc:sldMk cId="551900480" sldId="680"/>
            <ac:spMk id="6" creationId="{A297341E-20BE-B5A9-6815-CB0A77E16B0C}"/>
          </ac:spMkLst>
        </pc:spChg>
        <pc:spChg chg="mod">
          <ac:chgData name="Maxime Bouillon" userId="78b3eeeb-d3a4-4ee5-8135-668033d384cc" providerId="ADAL" clId="{1D871A98-77E2-4152-9267-0ABC886F68DB}" dt="2024-02-09T10:32:20.878" v="1089" actId="790"/>
          <ac:spMkLst>
            <pc:docMk/>
            <pc:sldMk cId="551900480" sldId="680"/>
            <ac:spMk id="9" creationId="{1BD4AB03-8762-D8D1-CE8B-1F69F5E20BC5}"/>
          </ac:spMkLst>
        </pc:spChg>
      </pc:sldChg>
      <pc:sldChg chg="modSp add mod ord">
        <pc:chgData name="Maxime Bouillon" userId="78b3eeeb-d3a4-4ee5-8135-668033d384cc" providerId="ADAL" clId="{1D871A98-77E2-4152-9267-0ABC886F68DB}" dt="2024-02-09T10:36:31.845" v="1318"/>
        <pc:sldMkLst>
          <pc:docMk/>
          <pc:sldMk cId="1553636729" sldId="681"/>
        </pc:sldMkLst>
        <pc:spChg chg="mod">
          <ac:chgData name="Maxime Bouillon" userId="78b3eeeb-d3a4-4ee5-8135-668033d384cc" providerId="ADAL" clId="{1D871A98-77E2-4152-9267-0ABC886F68DB}" dt="2024-02-09T10:35:46.798" v="1298" actId="115"/>
          <ac:spMkLst>
            <pc:docMk/>
            <pc:sldMk cId="1553636729" sldId="681"/>
            <ac:spMk id="2" creationId="{E2BD65E3-7B64-CE04-B37E-36210EBC0DD3}"/>
          </ac:spMkLst>
        </pc:spChg>
      </pc:sldChg>
      <pc:sldChg chg="new del">
        <pc:chgData name="Maxime Bouillon" userId="78b3eeeb-d3a4-4ee5-8135-668033d384cc" providerId="ADAL" clId="{1D871A98-77E2-4152-9267-0ABC886F68DB}" dt="2024-02-09T09:59:03.317" v="68" actId="680"/>
        <pc:sldMkLst>
          <pc:docMk/>
          <pc:sldMk cId="2767545364" sldId="681"/>
        </pc:sldMkLst>
      </pc:sldChg>
      <pc:sldChg chg="modSp add mod">
        <pc:chgData name="Maxime Bouillon" userId="78b3eeeb-d3a4-4ee5-8135-668033d384cc" providerId="ADAL" clId="{1D871A98-77E2-4152-9267-0ABC886F68DB}" dt="2024-02-09T16:52:36.007" v="1870" actId="20577"/>
        <pc:sldMkLst>
          <pc:docMk/>
          <pc:sldMk cId="346261233" sldId="682"/>
        </pc:sldMkLst>
        <pc:spChg chg="mod">
          <ac:chgData name="Maxime Bouillon" userId="78b3eeeb-d3a4-4ee5-8135-668033d384cc" providerId="ADAL" clId="{1D871A98-77E2-4152-9267-0ABC886F68DB}" dt="2024-02-09T16:52:36.007" v="1870" actId="20577"/>
          <ac:spMkLst>
            <pc:docMk/>
            <pc:sldMk cId="346261233" sldId="682"/>
            <ac:spMk id="2" creationId="{7BF796D3-DECD-3ADF-6BC8-EBB534A72C55}"/>
          </ac:spMkLst>
        </pc:spChg>
        <pc:spChg chg="mod">
          <ac:chgData name="Maxime Bouillon" userId="78b3eeeb-d3a4-4ee5-8135-668033d384cc" providerId="ADAL" clId="{1D871A98-77E2-4152-9267-0ABC886F68DB}" dt="2024-02-09T10:21:54.669" v="802" actId="20577"/>
          <ac:spMkLst>
            <pc:docMk/>
            <pc:sldMk cId="346261233" sldId="682"/>
            <ac:spMk id="3" creationId="{46F07221-485D-02F1-6FA5-A03ACF8890D8}"/>
          </ac:spMkLst>
        </pc:spChg>
      </pc:sldChg>
      <pc:sldChg chg="modSp add mod">
        <pc:chgData name="Maxime Bouillon" userId="78b3eeeb-d3a4-4ee5-8135-668033d384cc" providerId="ADAL" clId="{1D871A98-77E2-4152-9267-0ABC886F68DB}" dt="2024-02-12T06:41:22.500" v="1875" actId="20577"/>
        <pc:sldMkLst>
          <pc:docMk/>
          <pc:sldMk cId="3073294617" sldId="683"/>
        </pc:sldMkLst>
        <pc:spChg chg="mod">
          <ac:chgData name="Maxime Bouillon" userId="78b3eeeb-d3a4-4ee5-8135-668033d384cc" providerId="ADAL" clId="{1D871A98-77E2-4152-9267-0ABC886F68DB}" dt="2024-02-12T06:41:22.500" v="1875" actId="20577"/>
          <ac:spMkLst>
            <pc:docMk/>
            <pc:sldMk cId="3073294617" sldId="683"/>
            <ac:spMk id="2" creationId="{310E6976-705A-9C97-8F58-68FE5B080822}"/>
          </ac:spMkLst>
        </pc:spChg>
        <pc:spChg chg="mod">
          <ac:chgData name="Maxime Bouillon" userId="78b3eeeb-d3a4-4ee5-8135-668033d384cc" providerId="ADAL" clId="{1D871A98-77E2-4152-9267-0ABC886F68DB}" dt="2024-02-09T10:36:59.145" v="1335" actId="20577"/>
          <ac:spMkLst>
            <pc:docMk/>
            <pc:sldMk cId="3073294617" sldId="683"/>
            <ac:spMk id="3" creationId="{2027140E-274A-4890-3EAC-E6BFE0D05122}"/>
          </ac:spMkLst>
        </pc:spChg>
        <pc:spChg chg="mod">
          <ac:chgData name="Maxime Bouillon" userId="78b3eeeb-d3a4-4ee5-8135-668033d384cc" providerId="ADAL" clId="{1D871A98-77E2-4152-9267-0ABC886F68DB}" dt="2024-02-09T10:37:55.670" v="1418" actId="20577"/>
          <ac:spMkLst>
            <pc:docMk/>
            <pc:sldMk cId="3073294617" sldId="683"/>
            <ac:spMk id="4" creationId="{41A44A21-8C1B-F4FD-201A-84ADE6A65C45}"/>
          </ac:spMkLst>
        </pc:spChg>
      </pc:sldChg>
      <pc:sldChg chg="addSp delSp modSp new del mod">
        <pc:chgData name="Maxime Bouillon" userId="78b3eeeb-d3a4-4ee5-8135-668033d384cc" providerId="ADAL" clId="{1D871A98-77E2-4152-9267-0ABC886F68DB}" dt="2024-02-12T06:50:29.411" v="2204" actId="47"/>
        <pc:sldMkLst>
          <pc:docMk/>
          <pc:sldMk cId="1114444164" sldId="684"/>
        </pc:sldMkLst>
        <pc:spChg chg="del">
          <ac:chgData name="Maxime Bouillon" userId="78b3eeeb-d3a4-4ee5-8135-668033d384cc" providerId="ADAL" clId="{1D871A98-77E2-4152-9267-0ABC886F68DB}" dt="2024-02-12T06:42:54.192" v="1877" actId="1032"/>
          <ac:spMkLst>
            <pc:docMk/>
            <pc:sldMk cId="1114444164" sldId="684"/>
            <ac:spMk id="2" creationId="{1992A59A-3ED9-9194-6F7C-671C5CA094D3}"/>
          </ac:spMkLst>
        </pc:spChg>
        <pc:graphicFrameChg chg="add mod modGraphic">
          <ac:chgData name="Maxime Bouillon" userId="78b3eeeb-d3a4-4ee5-8135-668033d384cc" providerId="ADAL" clId="{1D871A98-77E2-4152-9267-0ABC886F68DB}" dt="2024-02-12T06:44:03.722" v="1951" actId="20577"/>
          <ac:graphicFrameMkLst>
            <pc:docMk/>
            <pc:sldMk cId="1114444164" sldId="684"/>
            <ac:graphicFrameMk id="5" creationId="{2D2E1589-1572-DCD9-E6B6-49ECD6E20479}"/>
          </ac:graphicFrameMkLst>
        </pc:graphicFrameChg>
      </pc:sldChg>
      <pc:sldChg chg="addSp delSp modSp new del mod">
        <pc:chgData name="Maxime Bouillon" userId="78b3eeeb-d3a4-4ee5-8135-668033d384cc" providerId="ADAL" clId="{1D871A98-77E2-4152-9267-0ABC886F68DB}" dt="2024-02-12T07:25:41.169" v="2580" actId="47"/>
        <pc:sldMkLst>
          <pc:docMk/>
          <pc:sldMk cId="3303074075" sldId="685"/>
        </pc:sldMkLst>
        <pc:spChg chg="del">
          <ac:chgData name="Maxime Bouillon" userId="78b3eeeb-d3a4-4ee5-8135-668033d384cc" providerId="ADAL" clId="{1D871A98-77E2-4152-9267-0ABC886F68DB}" dt="2024-02-12T06:48:28.113" v="2183" actId="478"/>
          <ac:spMkLst>
            <pc:docMk/>
            <pc:sldMk cId="3303074075" sldId="685"/>
            <ac:spMk id="2" creationId="{83E4D65C-40A4-A00E-5030-289CB0C5AA00}"/>
          </ac:spMkLst>
        </pc:spChg>
        <pc:spChg chg="mod">
          <ac:chgData name="Maxime Bouillon" userId="78b3eeeb-d3a4-4ee5-8135-668033d384cc" providerId="ADAL" clId="{1D871A98-77E2-4152-9267-0ABC886F68DB}" dt="2024-02-12T06:51:00.377" v="2232" actId="20577"/>
          <ac:spMkLst>
            <pc:docMk/>
            <pc:sldMk cId="3303074075" sldId="685"/>
            <ac:spMk id="3" creationId="{00A02A03-F58D-C005-5753-9C813BBD6A54}"/>
          </ac:spMkLst>
        </pc:spChg>
        <pc:spChg chg="mod">
          <ac:chgData name="Maxime Bouillon" userId="78b3eeeb-d3a4-4ee5-8135-668033d384cc" providerId="ADAL" clId="{1D871A98-77E2-4152-9267-0ABC886F68DB}" dt="2024-02-12T07:11:45.462" v="2341" actId="20577"/>
          <ac:spMkLst>
            <pc:docMk/>
            <pc:sldMk cId="3303074075" sldId="685"/>
            <ac:spMk id="4" creationId="{9BDBB9E7-BCFC-CC18-9784-51F227CB17E5}"/>
          </ac:spMkLst>
        </pc:spChg>
        <pc:spChg chg="add mod">
          <ac:chgData name="Maxime Bouillon" userId="78b3eeeb-d3a4-4ee5-8135-668033d384cc" providerId="ADAL" clId="{1D871A98-77E2-4152-9267-0ABC886F68DB}" dt="2024-02-12T07:12:23.312" v="2383" actId="1076"/>
          <ac:spMkLst>
            <pc:docMk/>
            <pc:sldMk cId="3303074075" sldId="685"/>
            <ac:spMk id="5" creationId="{2C04C833-8140-927C-EEFF-70F2B1510464}"/>
          </ac:spMkLst>
        </pc:spChg>
        <pc:spChg chg="add mod">
          <ac:chgData name="Maxime Bouillon" userId="78b3eeeb-d3a4-4ee5-8135-668033d384cc" providerId="ADAL" clId="{1D871A98-77E2-4152-9267-0ABC886F68DB}" dt="2024-02-12T07:12:23.312" v="2383" actId="1076"/>
          <ac:spMkLst>
            <pc:docMk/>
            <pc:sldMk cId="3303074075" sldId="685"/>
            <ac:spMk id="6" creationId="{C1CA88DC-7540-A9AA-EF0E-D00B05EFCCA1}"/>
          </ac:spMkLst>
        </pc:spChg>
        <pc:spChg chg="add mod">
          <ac:chgData name="Maxime Bouillon" userId="78b3eeeb-d3a4-4ee5-8135-668033d384cc" providerId="ADAL" clId="{1D871A98-77E2-4152-9267-0ABC886F68DB}" dt="2024-02-12T07:12:23.312" v="2383" actId="1076"/>
          <ac:spMkLst>
            <pc:docMk/>
            <pc:sldMk cId="3303074075" sldId="685"/>
            <ac:spMk id="7" creationId="{A9DCFB9F-9D65-0B9D-6879-F9068EAE6BB3}"/>
          </ac:spMkLst>
        </pc:spChg>
        <pc:spChg chg="add mod">
          <ac:chgData name="Maxime Bouillon" userId="78b3eeeb-d3a4-4ee5-8135-668033d384cc" providerId="ADAL" clId="{1D871A98-77E2-4152-9267-0ABC886F68DB}" dt="2024-02-12T07:12:23.312" v="2383" actId="1076"/>
          <ac:spMkLst>
            <pc:docMk/>
            <pc:sldMk cId="3303074075" sldId="685"/>
            <ac:spMk id="8" creationId="{F592FD48-B020-9882-C54E-753E5DFE42FA}"/>
          </ac:spMkLst>
        </pc:spChg>
        <pc:spChg chg="add mod">
          <ac:chgData name="Maxime Bouillon" userId="78b3eeeb-d3a4-4ee5-8135-668033d384cc" providerId="ADAL" clId="{1D871A98-77E2-4152-9267-0ABC886F68DB}" dt="2024-02-12T07:12:32.967" v="2385" actId="1076"/>
          <ac:spMkLst>
            <pc:docMk/>
            <pc:sldMk cId="3303074075" sldId="685"/>
            <ac:spMk id="9" creationId="{5C9E3DF0-3556-97B3-B28E-F38ABD694798}"/>
          </ac:spMkLst>
        </pc:spChg>
        <pc:spChg chg="add mod">
          <ac:chgData name="Maxime Bouillon" userId="78b3eeeb-d3a4-4ee5-8135-668033d384cc" providerId="ADAL" clId="{1D871A98-77E2-4152-9267-0ABC886F68DB}" dt="2024-02-12T07:17:32.903" v="2455" actId="20577"/>
          <ac:spMkLst>
            <pc:docMk/>
            <pc:sldMk cId="3303074075" sldId="685"/>
            <ac:spMk id="12" creationId="{90121BDD-4887-BBAE-A29C-F526C47BE15E}"/>
          </ac:spMkLst>
        </pc:spChg>
        <pc:graphicFrameChg chg="add del mod modGraphic">
          <ac:chgData name="Maxime Bouillon" userId="78b3eeeb-d3a4-4ee5-8135-668033d384cc" providerId="ADAL" clId="{1D871A98-77E2-4152-9267-0ABC886F68DB}" dt="2024-02-12T06:56:50.530" v="2325" actId="21"/>
          <ac:graphicFrameMkLst>
            <pc:docMk/>
            <pc:sldMk cId="3303074075" sldId="685"/>
            <ac:graphicFrameMk id="10" creationId="{99627E89-35FF-05A8-09CD-763705BE45DA}"/>
          </ac:graphicFrameMkLst>
        </pc:graphicFrameChg>
        <pc:graphicFrameChg chg="add mod">
          <ac:chgData name="Maxime Bouillon" userId="78b3eeeb-d3a4-4ee5-8135-668033d384cc" providerId="ADAL" clId="{1D871A98-77E2-4152-9267-0ABC886F68DB}" dt="2024-02-12T06:56:52.966" v="2327"/>
          <ac:graphicFrameMkLst>
            <pc:docMk/>
            <pc:sldMk cId="3303074075" sldId="685"/>
            <ac:graphicFrameMk id="11" creationId="{99627E89-35FF-05A8-09CD-763705BE45DA}"/>
          </ac:graphicFrameMkLst>
        </pc:graphicFrameChg>
      </pc:sldChg>
      <pc:sldChg chg="addSp delSp modSp new mod">
        <pc:chgData name="Maxime Bouillon" userId="78b3eeeb-d3a4-4ee5-8135-668033d384cc" providerId="ADAL" clId="{1D871A98-77E2-4152-9267-0ABC886F68DB}" dt="2024-02-12T07:31:59.614" v="2599" actId="790"/>
        <pc:sldMkLst>
          <pc:docMk/>
          <pc:sldMk cId="2065335797" sldId="686"/>
        </pc:sldMkLst>
        <pc:spChg chg="del">
          <ac:chgData name="Maxime Bouillon" userId="78b3eeeb-d3a4-4ee5-8135-668033d384cc" providerId="ADAL" clId="{1D871A98-77E2-4152-9267-0ABC886F68DB}" dt="2024-02-12T06:56:58.344" v="2328"/>
          <ac:spMkLst>
            <pc:docMk/>
            <pc:sldMk cId="2065335797" sldId="686"/>
            <ac:spMk id="2" creationId="{244EB448-8DE8-F974-1DE0-9C09B669537B}"/>
          </ac:spMkLst>
        </pc:spChg>
        <pc:spChg chg="mod">
          <ac:chgData name="Maxime Bouillon" userId="78b3eeeb-d3a4-4ee5-8135-668033d384cc" providerId="ADAL" clId="{1D871A98-77E2-4152-9267-0ABC886F68DB}" dt="2024-02-12T07:31:59.614" v="2599" actId="790"/>
          <ac:spMkLst>
            <pc:docMk/>
            <pc:sldMk cId="2065335797" sldId="686"/>
            <ac:spMk id="3" creationId="{40C2B141-E8C3-B4C9-5292-075060A2EF62}"/>
          </ac:spMkLst>
        </pc:spChg>
        <pc:spChg chg="mod">
          <ac:chgData name="Maxime Bouillon" userId="78b3eeeb-d3a4-4ee5-8135-668033d384cc" providerId="ADAL" clId="{1D871A98-77E2-4152-9267-0ABC886F68DB}" dt="2024-02-12T07:31:59.614" v="2599" actId="790"/>
          <ac:spMkLst>
            <pc:docMk/>
            <pc:sldMk cId="2065335797" sldId="686"/>
            <ac:spMk id="4" creationId="{E4A3DC41-0589-6996-A6BB-A7828DD301A3}"/>
          </ac:spMkLst>
        </pc:spChg>
        <pc:spChg chg="add mod">
          <ac:chgData name="Maxime Bouillon" userId="78b3eeeb-d3a4-4ee5-8135-668033d384cc" providerId="ADAL" clId="{1D871A98-77E2-4152-9267-0ABC886F68DB}" dt="2024-02-12T07:21:54.959" v="2544" actId="11529"/>
          <ac:spMkLst>
            <pc:docMk/>
            <pc:sldMk cId="2065335797" sldId="686"/>
            <ac:spMk id="6" creationId="{556FAA2A-0144-D22D-077A-D6D9EAD93EDE}"/>
          </ac:spMkLst>
        </pc:spChg>
        <pc:spChg chg="mod">
          <ac:chgData name="Maxime Bouillon" userId="78b3eeeb-d3a4-4ee5-8135-668033d384cc" providerId="ADAL" clId="{1D871A98-77E2-4152-9267-0ABC886F68DB}" dt="2024-02-12T07:31:59.614" v="2599" actId="790"/>
          <ac:spMkLst>
            <pc:docMk/>
            <pc:sldMk cId="2065335797" sldId="686"/>
            <ac:spMk id="8" creationId="{8312BE4F-6107-EC13-F21B-D9A59CF1490B}"/>
          </ac:spMkLst>
        </pc:spChg>
        <pc:spChg chg="mod">
          <ac:chgData name="Maxime Bouillon" userId="78b3eeeb-d3a4-4ee5-8135-668033d384cc" providerId="ADAL" clId="{1D871A98-77E2-4152-9267-0ABC886F68DB}" dt="2024-02-12T07:31:59.614" v="2599" actId="790"/>
          <ac:spMkLst>
            <pc:docMk/>
            <pc:sldMk cId="2065335797" sldId="686"/>
            <ac:spMk id="9" creationId="{3C741D2C-BAB2-3FC3-E766-95C36468401F}"/>
          </ac:spMkLst>
        </pc:spChg>
        <pc:spChg chg="mod">
          <ac:chgData name="Maxime Bouillon" userId="78b3eeeb-d3a4-4ee5-8135-668033d384cc" providerId="ADAL" clId="{1D871A98-77E2-4152-9267-0ABC886F68DB}" dt="2024-02-12T07:31:59.614" v="2599" actId="790"/>
          <ac:spMkLst>
            <pc:docMk/>
            <pc:sldMk cId="2065335797" sldId="686"/>
            <ac:spMk id="10" creationId="{532EEE09-A03D-2670-E40E-3F723C3C1D56}"/>
          </ac:spMkLst>
        </pc:spChg>
        <pc:spChg chg="mod">
          <ac:chgData name="Maxime Bouillon" userId="78b3eeeb-d3a4-4ee5-8135-668033d384cc" providerId="ADAL" clId="{1D871A98-77E2-4152-9267-0ABC886F68DB}" dt="2024-02-12T07:31:59.614" v="2599" actId="790"/>
          <ac:spMkLst>
            <pc:docMk/>
            <pc:sldMk cId="2065335797" sldId="686"/>
            <ac:spMk id="11" creationId="{C749355F-2064-EDCE-2A3F-9C548C418083}"/>
          </ac:spMkLst>
        </pc:spChg>
        <pc:spChg chg="mod">
          <ac:chgData name="Maxime Bouillon" userId="78b3eeeb-d3a4-4ee5-8135-668033d384cc" providerId="ADAL" clId="{1D871A98-77E2-4152-9267-0ABC886F68DB}" dt="2024-02-12T07:31:59.614" v="2599" actId="790"/>
          <ac:spMkLst>
            <pc:docMk/>
            <pc:sldMk cId="2065335797" sldId="686"/>
            <ac:spMk id="12" creationId="{9946638D-ADA2-754E-6402-1A2CDCFCF69A}"/>
          </ac:spMkLst>
        </pc:spChg>
        <pc:spChg chg="mod">
          <ac:chgData name="Maxime Bouillon" userId="78b3eeeb-d3a4-4ee5-8135-668033d384cc" providerId="ADAL" clId="{1D871A98-77E2-4152-9267-0ABC886F68DB}" dt="2024-02-12T07:31:59.614" v="2599" actId="790"/>
          <ac:spMkLst>
            <pc:docMk/>
            <pc:sldMk cId="2065335797" sldId="686"/>
            <ac:spMk id="13" creationId="{D428FF2B-1D3B-83E6-C994-38200C99D008}"/>
          </ac:spMkLst>
        </pc:spChg>
        <pc:spChg chg="mod">
          <ac:chgData name="Maxime Bouillon" userId="78b3eeeb-d3a4-4ee5-8135-668033d384cc" providerId="ADAL" clId="{1D871A98-77E2-4152-9267-0ABC886F68DB}" dt="2024-02-12T07:31:59.614" v="2599" actId="790"/>
          <ac:spMkLst>
            <pc:docMk/>
            <pc:sldMk cId="2065335797" sldId="686"/>
            <ac:spMk id="14" creationId="{A18135C4-69C4-CAA0-ADD7-173091792B2C}"/>
          </ac:spMkLst>
        </pc:spChg>
        <pc:spChg chg="mod">
          <ac:chgData name="Maxime Bouillon" userId="78b3eeeb-d3a4-4ee5-8135-668033d384cc" providerId="ADAL" clId="{1D871A98-77E2-4152-9267-0ABC886F68DB}" dt="2024-02-12T07:31:59.614" v="2599" actId="790"/>
          <ac:spMkLst>
            <pc:docMk/>
            <pc:sldMk cId="2065335797" sldId="686"/>
            <ac:spMk id="15" creationId="{D1279CED-7B44-BF98-AFBA-FEF99A90BEDB}"/>
          </ac:spMkLst>
        </pc:spChg>
        <pc:spChg chg="mod">
          <ac:chgData name="Maxime Bouillon" userId="78b3eeeb-d3a4-4ee5-8135-668033d384cc" providerId="ADAL" clId="{1D871A98-77E2-4152-9267-0ABC886F68DB}" dt="2024-02-12T07:31:59.614" v="2599" actId="790"/>
          <ac:spMkLst>
            <pc:docMk/>
            <pc:sldMk cId="2065335797" sldId="686"/>
            <ac:spMk id="16" creationId="{FA5A387F-659C-4B46-938F-1C6B7ED7BF87}"/>
          </ac:spMkLst>
        </pc:spChg>
        <pc:spChg chg="mod">
          <ac:chgData name="Maxime Bouillon" userId="78b3eeeb-d3a4-4ee5-8135-668033d384cc" providerId="ADAL" clId="{1D871A98-77E2-4152-9267-0ABC886F68DB}" dt="2024-02-12T07:31:59.614" v="2599" actId="790"/>
          <ac:spMkLst>
            <pc:docMk/>
            <pc:sldMk cId="2065335797" sldId="686"/>
            <ac:spMk id="17" creationId="{E248EF89-A000-B611-C962-98F51677E4C1}"/>
          </ac:spMkLst>
        </pc:spChg>
        <pc:spChg chg="mod">
          <ac:chgData name="Maxime Bouillon" userId="78b3eeeb-d3a4-4ee5-8135-668033d384cc" providerId="ADAL" clId="{1D871A98-77E2-4152-9267-0ABC886F68DB}" dt="2024-02-12T07:31:59.614" v="2599" actId="790"/>
          <ac:spMkLst>
            <pc:docMk/>
            <pc:sldMk cId="2065335797" sldId="686"/>
            <ac:spMk id="18" creationId="{844B318C-0F5A-09F6-DD4B-C662F7D171E6}"/>
          </ac:spMkLst>
        </pc:spChg>
        <pc:spChg chg="mod">
          <ac:chgData name="Maxime Bouillon" userId="78b3eeeb-d3a4-4ee5-8135-668033d384cc" providerId="ADAL" clId="{1D871A98-77E2-4152-9267-0ABC886F68DB}" dt="2024-02-12T07:31:59.614" v="2599" actId="790"/>
          <ac:spMkLst>
            <pc:docMk/>
            <pc:sldMk cId="2065335797" sldId="686"/>
            <ac:spMk id="19" creationId="{B026FD47-80C8-4520-EB88-4F41C4B49687}"/>
          </ac:spMkLst>
        </pc:spChg>
        <pc:spChg chg="mod">
          <ac:chgData name="Maxime Bouillon" userId="78b3eeeb-d3a4-4ee5-8135-668033d384cc" providerId="ADAL" clId="{1D871A98-77E2-4152-9267-0ABC886F68DB}" dt="2024-02-12T07:31:59.614" v="2599" actId="790"/>
          <ac:spMkLst>
            <pc:docMk/>
            <pc:sldMk cId="2065335797" sldId="686"/>
            <ac:spMk id="20" creationId="{7B732429-EF6C-DE3B-B7E1-457E094601F4}"/>
          </ac:spMkLst>
        </pc:spChg>
        <pc:spChg chg="mod">
          <ac:chgData name="Maxime Bouillon" userId="78b3eeeb-d3a4-4ee5-8135-668033d384cc" providerId="ADAL" clId="{1D871A98-77E2-4152-9267-0ABC886F68DB}" dt="2024-02-12T07:31:59.614" v="2599" actId="790"/>
          <ac:spMkLst>
            <pc:docMk/>
            <pc:sldMk cId="2065335797" sldId="686"/>
            <ac:spMk id="21" creationId="{73D49CAE-CC84-45C1-3B95-33EFEF3ED957}"/>
          </ac:spMkLst>
        </pc:spChg>
        <pc:spChg chg="del mod">
          <ac:chgData name="Maxime Bouillon" userId="78b3eeeb-d3a4-4ee5-8135-668033d384cc" providerId="ADAL" clId="{1D871A98-77E2-4152-9267-0ABC886F68DB}" dt="2024-02-12T07:23:32.018" v="2563" actId="478"/>
          <ac:spMkLst>
            <pc:docMk/>
            <pc:sldMk cId="2065335797" sldId="686"/>
            <ac:spMk id="22" creationId="{52B624D6-9D2A-6284-12EB-53348476E18E}"/>
          </ac:spMkLst>
        </pc:spChg>
        <pc:spChg chg="del mod">
          <ac:chgData name="Maxime Bouillon" userId="78b3eeeb-d3a4-4ee5-8135-668033d384cc" providerId="ADAL" clId="{1D871A98-77E2-4152-9267-0ABC886F68DB}" dt="2024-02-12T07:23:36.036" v="2564" actId="478"/>
          <ac:spMkLst>
            <pc:docMk/>
            <pc:sldMk cId="2065335797" sldId="686"/>
            <ac:spMk id="23" creationId="{B9935421-53A5-B646-ACA2-DD4D54B8DFD3}"/>
          </ac:spMkLst>
        </pc:spChg>
        <pc:spChg chg="mod">
          <ac:chgData name="Maxime Bouillon" userId="78b3eeeb-d3a4-4ee5-8135-668033d384cc" providerId="ADAL" clId="{1D871A98-77E2-4152-9267-0ABC886F68DB}" dt="2024-02-12T07:31:59.614" v="2599" actId="790"/>
          <ac:spMkLst>
            <pc:docMk/>
            <pc:sldMk cId="2065335797" sldId="686"/>
            <ac:spMk id="24" creationId="{BEC829B2-9F5B-3A0E-2437-17D9BB94DBA6}"/>
          </ac:spMkLst>
        </pc:spChg>
        <pc:spChg chg="mod">
          <ac:chgData name="Maxime Bouillon" userId="78b3eeeb-d3a4-4ee5-8135-668033d384cc" providerId="ADAL" clId="{1D871A98-77E2-4152-9267-0ABC886F68DB}" dt="2024-02-12T07:31:59.614" v="2599" actId="790"/>
          <ac:spMkLst>
            <pc:docMk/>
            <pc:sldMk cId="2065335797" sldId="686"/>
            <ac:spMk id="25" creationId="{B39020FF-60B5-E2BA-0956-272C4E0D8E1D}"/>
          </ac:spMkLst>
        </pc:spChg>
        <pc:spChg chg="mod">
          <ac:chgData name="Maxime Bouillon" userId="78b3eeeb-d3a4-4ee5-8135-668033d384cc" providerId="ADAL" clId="{1D871A98-77E2-4152-9267-0ABC886F68DB}" dt="2024-02-12T07:31:59.614" v="2599" actId="790"/>
          <ac:spMkLst>
            <pc:docMk/>
            <pc:sldMk cId="2065335797" sldId="686"/>
            <ac:spMk id="26" creationId="{59A1EEF2-406D-E5F2-CB76-812847104FD7}"/>
          </ac:spMkLst>
        </pc:spChg>
        <pc:spChg chg="mod">
          <ac:chgData name="Maxime Bouillon" userId="78b3eeeb-d3a4-4ee5-8135-668033d384cc" providerId="ADAL" clId="{1D871A98-77E2-4152-9267-0ABC886F68DB}" dt="2024-02-12T07:31:59.614" v="2599" actId="790"/>
          <ac:spMkLst>
            <pc:docMk/>
            <pc:sldMk cId="2065335797" sldId="686"/>
            <ac:spMk id="27" creationId="{4A0F27B0-903A-E714-9C6A-339B8C327A09}"/>
          </ac:spMkLst>
        </pc:spChg>
        <pc:spChg chg="del mod">
          <ac:chgData name="Maxime Bouillon" userId="78b3eeeb-d3a4-4ee5-8135-668033d384cc" providerId="ADAL" clId="{1D871A98-77E2-4152-9267-0ABC886F68DB}" dt="2024-02-12T07:23:39.087" v="2565" actId="478"/>
          <ac:spMkLst>
            <pc:docMk/>
            <pc:sldMk cId="2065335797" sldId="686"/>
            <ac:spMk id="28" creationId="{09E79A82-FD4B-8A02-4EBC-454E47EE6968}"/>
          </ac:spMkLst>
        </pc:spChg>
        <pc:spChg chg="mod ord">
          <ac:chgData name="Maxime Bouillon" userId="78b3eeeb-d3a4-4ee5-8135-668033d384cc" providerId="ADAL" clId="{1D871A98-77E2-4152-9267-0ABC886F68DB}" dt="2024-02-12T07:31:59.614" v="2599" actId="790"/>
          <ac:spMkLst>
            <pc:docMk/>
            <pc:sldMk cId="2065335797" sldId="686"/>
            <ac:spMk id="29" creationId="{BA6EF431-78B2-2679-70BB-51B1C5267744}"/>
          </ac:spMkLst>
        </pc:spChg>
        <pc:spChg chg="del mod">
          <ac:chgData name="Maxime Bouillon" userId="78b3eeeb-d3a4-4ee5-8135-668033d384cc" providerId="ADAL" clId="{1D871A98-77E2-4152-9267-0ABC886F68DB}" dt="2024-02-12T07:22:11.033" v="2546" actId="478"/>
          <ac:spMkLst>
            <pc:docMk/>
            <pc:sldMk cId="2065335797" sldId="686"/>
            <ac:spMk id="30" creationId="{F2DFCB7F-EA4E-8B8B-25C9-0D7215320A64}"/>
          </ac:spMkLst>
        </pc:spChg>
        <pc:spChg chg="del mod">
          <ac:chgData name="Maxime Bouillon" userId="78b3eeeb-d3a4-4ee5-8135-668033d384cc" providerId="ADAL" clId="{1D871A98-77E2-4152-9267-0ABC886F68DB}" dt="2024-02-12T07:22:17.679" v="2549" actId="478"/>
          <ac:spMkLst>
            <pc:docMk/>
            <pc:sldMk cId="2065335797" sldId="686"/>
            <ac:spMk id="31" creationId="{F6E9FED5-E84A-C50C-F577-6A0F3E349679}"/>
          </ac:spMkLst>
        </pc:spChg>
        <pc:spChg chg="add mod ord">
          <ac:chgData name="Maxime Bouillon" userId="78b3eeeb-d3a4-4ee5-8135-668033d384cc" providerId="ADAL" clId="{1D871A98-77E2-4152-9267-0ABC886F68DB}" dt="2024-02-12T07:31:59.614" v="2599" actId="790"/>
          <ac:spMkLst>
            <pc:docMk/>
            <pc:sldMk cId="2065335797" sldId="686"/>
            <ac:spMk id="32" creationId="{E8A3DCD6-4461-4947-36BF-3C51F33A1663}"/>
          </ac:spMkLst>
        </pc:spChg>
        <pc:grpChg chg="add del mod">
          <ac:chgData name="Maxime Bouillon" userId="78b3eeeb-d3a4-4ee5-8135-668033d384cc" providerId="ADAL" clId="{1D871A98-77E2-4152-9267-0ABC886F68DB}" dt="2024-02-12T07:23:58.842" v="2566" actId="1076"/>
          <ac:grpSpMkLst>
            <pc:docMk/>
            <pc:sldMk cId="2065335797" sldId="686"/>
            <ac:grpSpMk id="7" creationId="{476C5D6C-03B3-1A2B-CB4C-418285ADC7A7}"/>
          </ac:grpSpMkLst>
        </pc:grpChg>
        <pc:graphicFrameChg chg="add del mod">
          <ac:chgData name="Maxime Bouillon" userId="78b3eeeb-d3a4-4ee5-8135-668033d384cc" providerId="ADAL" clId="{1D871A98-77E2-4152-9267-0ABC886F68DB}" dt="2024-02-12T07:22:02.677" v="2545" actId="18245"/>
          <ac:graphicFrameMkLst>
            <pc:docMk/>
            <pc:sldMk cId="2065335797" sldId="686"/>
            <ac:graphicFrameMk id="5" creationId="{3CE1294C-3A86-3204-FE43-073FDF855458}"/>
          </ac:graphicFrameMkLst>
        </pc:graphicFrameChg>
      </pc:sldChg>
      <pc:sldChg chg="new del">
        <pc:chgData name="Maxime Bouillon" userId="78b3eeeb-d3a4-4ee5-8135-668033d384cc" providerId="ADAL" clId="{1D871A98-77E2-4152-9267-0ABC886F68DB}" dt="2024-02-12T06:54:12.092" v="2305" actId="47"/>
        <pc:sldMkLst>
          <pc:docMk/>
          <pc:sldMk cId="2781784402" sldId="6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C0F18-BC14-534D-8E72-8393DEAEE11F}" type="datetimeFigureOut">
              <a:rPr lang="nl-NL" smtClean="0"/>
              <a:t>12-2-2024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21D2F-8C2F-F245-AE96-3E43BC318AAF}" type="slidenum">
              <a:rPr lang="nl-NL" smtClean="0"/>
              <a:t>‹#›</a:t>
            </a:fld>
            <a:endParaRPr lang="nl-NL"/>
          </a:p>
        </p:txBody>
      </p:sp>
    </p:spTree>
    <p:extLst>
      <p:ext uri="{BB962C8B-B14F-4D97-AF65-F5344CB8AC3E}">
        <p14:creationId xmlns:p14="http://schemas.microsoft.com/office/powerpoint/2010/main" val="3250996812"/>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AA21D2F-8C2F-F245-AE96-3E43BC318AAF}" type="slidenum">
              <a:rPr lang="nl-NL" smtClean="0"/>
              <a:t>1</a:t>
            </a:fld>
            <a:endParaRPr lang="nl-NL"/>
          </a:p>
        </p:txBody>
      </p:sp>
    </p:spTree>
    <p:extLst>
      <p:ext uri="{BB962C8B-B14F-4D97-AF65-F5344CB8AC3E}">
        <p14:creationId xmlns:p14="http://schemas.microsoft.com/office/powerpoint/2010/main" val="1547540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Beeld-GEEL">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7952213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dia met beeld-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77959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dia met beeld-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383201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dia met beeld-ROOD">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40950" y="-932679"/>
            <a:ext cx="1273815" cy="16028151"/>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54661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dia-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4199881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dia-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308073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kstdia-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212759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dia-ROOD">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919556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dia-ROZE">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6889" y="4956548"/>
            <a:ext cx="1273815" cy="94755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821304" y="8327668"/>
            <a:ext cx="1633030" cy="6088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3" name="Inhoud"/>
          <p:cNvSpPr>
            <a:spLocks noGrp="1"/>
          </p:cNvSpPr>
          <p:nvPr>
            <p:ph idx="1"/>
          </p:nvPr>
        </p:nvSpPr>
        <p:spPr>
          <a:xfrm>
            <a:off x="1231200" y="5613991"/>
            <a:ext cx="2100815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Tree>
    <p:extLst>
      <p:ext uri="{BB962C8B-B14F-4D97-AF65-F5344CB8AC3E}">
        <p14:creationId xmlns:p14="http://schemas.microsoft.com/office/powerpoint/2010/main" val="42006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dia-2koloms-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326879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dia-2koloms-BLAUW">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69212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Beeld-BLAUW">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17512294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dia-2koloms-GROEN">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893298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dia-2koloms-ROZE">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23315105" y="4969241"/>
            <a:ext cx="1273815" cy="946261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941344" y="7473542"/>
            <a:ext cx="1633030" cy="6959333"/>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3790173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eelddia-GEEL">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2488079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eelddia-BLAUW">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1437705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eelddia-GROEN">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3937747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eelddia-ROZE">
    <p:spTree>
      <p:nvGrpSpPr>
        <p:cNvPr id="1" name=""/>
        <p:cNvGrpSpPr/>
        <p:nvPr/>
      </p:nvGrpSpPr>
      <p:grpSpPr>
        <a:xfrm>
          <a:off x="0" y="0"/>
          <a:ext cx="0" cy="0"/>
          <a:chOff x="0" y="0"/>
          <a:chExt cx="0" cy="0"/>
        </a:xfrm>
      </p:grpSpPr>
      <p:sp>
        <p:nvSpPr>
          <p:cNvPr id="5" name="Vlak schuine baan rechts">
            <a:extLst>
              <a:ext uri="{FF2B5EF4-FFF2-40B4-BE49-F238E27FC236}">
                <a16:creationId xmlns:a16="http://schemas.microsoft.com/office/drawing/2014/main" id="{A27E8C90-240E-9945-A559-A87669ADC5A1}"/>
              </a:ext>
            </a:extLst>
          </p:cNvPr>
          <p:cNvSpPr/>
          <p:nvPr userDrawn="1"/>
        </p:nvSpPr>
        <p:spPr>
          <a:xfrm rot="960000">
            <a:off x="22194955" y="-432017"/>
            <a:ext cx="2409228" cy="14930804"/>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Vlak schuine baan rechtsonder">
            <a:extLst>
              <a:ext uri="{FF2B5EF4-FFF2-40B4-BE49-F238E27FC236}">
                <a16:creationId xmlns:a16="http://schemas.microsoft.com/office/drawing/2014/main" id="{E4598019-5692-8B40-8998-BFDBED66E17D}"/>
              </a:ext>
            </a:extLst>
          </p:cNvPr>
          <p:cNvSpPr/>
          <p:nvPr userDrawn="1"/>
        </p:nvSpPr>
        <p:spPr>
          <a:xfrm rot="960000">
            <a:off x="23401546" y="7217851"/>
            <a:ext cx="1913734" cy="725952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linksboven">
            <a:extLst>
              <a:ext uri="{FF2B5EF4-FFF2-40B4-BE49-F238E27FC236}">
                <a16:creationId xmlns:a16="http://schemas.microsoft.com/office/drawing/2014/main" id="{8100B2F3-D596-1B4F-A277-C590C883B8AF}"/>
              </a:ext>
            </a:extLst>
          </p:cNvPr>
          <p:cNvSpPr/>
          <p:nvPr userDrawn="1"/>
        </p:nvSpPr>
        <p:spPr>
          <a:xfrm rot="960000">
            <a:off x="-1501523" y="-1165435"/>
            <a:ext cx="3249960" cy="12582552"/>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Logo W rond witgeel">
            <a:extLst>
              <a:ext uri="{FF2B5EF4-FFF2-40B4-BE49-F238E27FC236}">
                <a16:creationId xmlns:a16="http://schemas.microsoft.com/office/drawing/2014/main" id="{6985607C-74B6-9341-A629-EF93B0104D45}"/>
              </a:ext>
            </a:extLst>
          </p:cNvPr>
          <p:cNvPicPr>
            <a:picLocks noChangeAspect="1"/>
          </p:cNvPicPr>
          <p:nvPr userDrawn="1"/>
        </p:nvPicPr>
        <p:blipFill>
          <a:blip r:embed="rId2"/>
          <a:srcRect/>
          <a:stretch/>
        </p:blipFill>
        <p:spPr>
          <a:xfrm>
            <a:off x="22080813" y="12633233"/>
            <a:ext cx="889186" cy="889186"/>
          </a:xfrm>
          <a:prstGeom prst="rect">
            <a:avLst/>
          </a:prstGeom>
        </p:spPr>
      </p:pic>
      <p:sp>
        <p:nvSpPr>
          <p:cNvPr id="11" name="Tijdelijke aanduiding afbeelding">
            <a:extLst>
              <a:ext uri="{FF2B5EF4-FFF2-40B4-BE49-F238E27FC236}">
                <a16:creationId xmlns:a16="http://schemas.microsoft.com/office/drawing/2014/main" id="{F22425E0-A088-334C-AE2D-918E836CAD4E}"/>
              </a:ext>
            </a:extLst>
          </p:cNvPr>
          <p:cNvSpPr>
            <a:spLocks noGrp="1"/>
          </p:cNvSpPr>
          <p:nvPr>
            <p:ph type="pic" sz="quarter" idx="13"/>
          </p:nvPr>
        </p:nvSpPr>
        <p:spPr>
          <a:xfrm>
            <a:off x="-48820" y="-25526"/>
            <a:ext cx="24442232" cy="13781646"/>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0381"/>
              <a:gd name="connsiteX1" fmla="*/ 25271572 w 25271572"/>
              <a:gd name="connsiteY1" fmla="*/ 0 h 13760381"/>
              <a:gd name="connsiteX2" fmla="*/ 13561903 w 25271572"/>
              <a:gd name="connsiteY2" fmla="*/ 13741527 h 13760381"/>
              <a:gd name="connsiteX3" fmla="*/ 0 w 25271572"/>
              <a:gd name="connsiteY3" fmla="*/ 13760381 h 13760381"/>
              <a:gd name="connsiteX4" fmla="*/ 3949688 w 25271572"/>
              <a:gd name="connsiteY4" fmla="*/ 1812 h 13760381"/>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3949688 w 25271572"/>
              <a:gd name="connsiteY4" fmla="*/ 1812 h 13762792"/>
              <a:gd name="connsiteX0" fmla="*/ 3949688 w 25271572"/>
              <a:gd name="connsiteY0" fmla="*/ 1812 h 13762792"/>
              <a:gd name="connsiteX1" fmla="*/ 25271572 w 25271572"/>
              <a:gd name="connsiteY1" fmla="*/ 0 h 13762792"/>
              <a:gd name="connsiteX2" fmla="*/ 21323671 w 25271572"/>
              <a:gd name="connsiteY2" fmla="*/ 13762792 h 13762792"/>
              <a:gd name="connsiteX3" fmla="*/ 0 w 25271572"/>
              <a:gd name="connsiteY3" fmla="*/ 13760381 h 13762792"/>
              <a:gd name="connsiteX4" fmla="*/ 644244 w 25271572"/>
              <a:gd name="connsiteY4" fmla="*/ 11466159 h 13762792"/>
              <a:gd name="connsiteX5" fmla="*/ 3949688 w 25271572"/>
              <a:gd name="connsiteY5" fmla="*/ 1812 h 13762792"/>
              <a:gd name="connsiteX0" fmla="*/ 3305444 w 24627328"/>
              <a:gd name="connsiteY0" fmla="*/ 1812 h 13762792"/>
              <a:gd name="connsiteX1" fmla="*/ 24627328 w 24627328"/>
              <a:gd name="connsiteY1" fmla="*/ 0 h 13762792"/>
              <a:gd name="connsiteX2" fmla="*/ 20679427 w 24627328"/>
              <a:gd name="connsiteY2" fmla="*/ 13762792 h 13762792"/>
              <a:gd name="connsiteX3" fmla="*/ 1014435 w 24627328"/>
              <a:gd name="connsiteY3" fmla="*/ 13611525 h 13762792"/>
              <a:gd name="connsiteX4" fmla="*/ 0 w 24627328"/>
              <a:gd name="connsiteY4" fmla="*/ 11466159 h 13762792"/>
              <a:gd name="connsiteX5" fmla="*/ 3305444 w 24627328"/>
              <a:gd name="connsiteY5" fmla="*/ 1812 h 13762792"/>
              <a:gd name="connsiteX0" fmla="*/ 3305444 w 24627328"/>
              <a:gd name="connsiteY0" fmla="*/ 1812 h 13781646"/>
              <a:gd name="connsiteX1" fmla="*/ 24627328 w 24627328"/>
              <a:gd name="connsiteY1" fmla="*/ 0 h 13781646"/>
              <a:gd name="connsiteX2" fmla="*/ 20679427 w 24627328"/>
              <a:gd name="connsiteY2" fmla="*/ 13762792 h 13781646"/>
              <a:gd name="connsiteX3" fmla="*/ 185096 w 24627328"/>
              <a:gd name="connsiteY3" fmla="*/ 13781646 h 13781646"/>
              <a:gd name="connsiteX4" fmla="*/ 0 w 24627328"/>
              <a:gd name="connsiteY4" fmla="*/ 11466159 h 13781646"/>
              <a:gd name="connsiteX5" fmla="*/ 3305444 w 24627328"/>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346532 w 24442232"/>
              <a:gd name="connsiteY4" fmla="*/ 10955797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 name="connsiteX0" fmla="*/ 3120348 w 24442232"/>
              <a:gd name="connsiteY0" fmla="*/ 1812 h 13781646"/>
              <a:gd name="connsiteX1" fmla="*/ 24442232 w 24442232"/>
              <a:gd name="connsiteY1" fmla="*/ 0 h 13781646"/>
              <a:gd name="connsiteX2" fmla="*/ 20494331 w 24442232"/>
              <a:gd name="connsiteY2" fmla="*/ 13762792 h 13781646"/>
              <a:gd name="connsiteX3" fmla="*/ 0 w 24442232"/>
              <a:gd name="connsiteY3" fmla="*/ 13781646 h 13781646"/>
              <a:gd name="connsiteX4" fmla="*/ 27556 w 24442232"/>
              <a:gd name="connsiteY4" fmla="*/ 10892002 h 13781646"/>
              <a:gd name="connsiteX5" fmla="*/ 3120348 w 24442232"/>
              <a:gd name="connsiteY5" fmla="*/ 1812 h 13781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2232" h="13781646">
                <a:moveTo>
                  <a:pt x="3120348" y="1812"/>
                </a:moveTo>
                <a:lnTo>
                  <a:pt x="24442232" y="0"/>
                </a:lnTo>
                <a:cubicBezTo>
                  <a:pt x="23136896" y="4566332"/>
                  <a:pt x="21810298" y="9175195"/>
                  <a:pt x="20494331" y="13762792"/>
                </a:cubicBezTo>
                <a:lnTo>
                  <a:pt x="0" y="13781646"/>
                </a:lnTo>
                <a:lnTo>
                  <a:pt x="27556" y="10892002"/>
                </a:lnTo>
                <a:lnTo>
                  <a:pt x="3120348" y="1812"/>
                </a:lnTo>
                <a:close/>
              </a:path>
            </a:pathLst>
          </a:custGeom>
          <a:solidFill>
            <a:schemeClr val="bg1">
              <a:lumMod val="85000"/>
            </a:schemeClr>
          </a:solidFill>
          <a:ln>
            <a:noFill/>
          </a:ln>
        </p:spPr>
        <p:txBody>
          <a:bodyPr anchor="ctr"/>
          <a:lstStyle>
            <a:lvl1pPr algn="ctr">
              <a:defRPr/>
            </a:lvl1pPr>
          </a:lstStyle>
          <a:p>
            <a:r>
              <a:rPr lang="nl-NL"/>
              <a:t>Klik op het pictogram als u een afbeelding wilt toevoegen</a:t>
            </a:r>
          </a:p>
        </p:txBody>
      </p:sp>
      <p:sp>
        <p:nvSpPr>
          <p:cNvPr id="3" name="Voettekst"/>
          <p:cNvSpPr>
            <a:spLocks noGrp="1"/>
          </p:cNvSpPr>
          <p:nvPr>
            <p:ph type="ftr" sz="quarter" idx="11"/>
          </p:nvPr>
        </p:nvSpPr>
        <p:spPr>
          <a:xfrm>
            <a:off x="3196059" y="12712701"/>
            <a:ext cx="6484414" cy="730250"/>
          </a:xfrm>
        </p:spPr>
        <p:txBody>
          <a:bodyPr/>
          <a:lstStyle/>
          <a:p>
            <a:endParaRPr lang="nl-NL"/>
          </a:p>
        </p:txBody>
      </p:sp>
      <p:sp>
        <p:nvSpPr>
          <p:cNvPr id="4" name="Slidenummer"/>
          <p:cNvSpPr>
            <a:spLocks noGrp="1"/>
          </p:cNvSpPr>
          <p:nvPr>
            <p:ph type="sldNum" sz="quarter" idx="12"/>
          </p:nvPr>
        </p:nvSpPr>
        <p:spPr>
          <a:xfrm>
            <a:off x="1231200" y="12712701"/>
            <a:ext cx="1607557" cy="730250"/>
          </a:xfrm>
        </p:spPr>
        <p:txBody>
          <a:bodyPr/>
          <a:lstStyle/>
          <a:p>
            <a:fld id="{B3761A81-E545-3C41-97A5-08DA8ED0F4C4}" type="slidenum">
              <a:rPr lang="nl-NL" smtClean="0"/>
              <a:t>‹#›</a:t>
            </a:fld>
            <a:endParaRPr lang="nl-NL"/>
          </a:p>
        </p:txBody>
      </p:sp>
    </p:spTree>
    <p:extLst>
      <p:ext uri="{BB962C8B-B14F-4D97-AF65-F5344CB8AC3E}">
        <p14:creationId xmlns:p14="http://schemas.microsoft.com/office/powerpoint/2010/main" val="12398873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mpagnedia-Tekst-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11617071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mpagnedia-Tekst-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1149233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mpagnedia-Tekst-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7569044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mpagnedia-Tekst-ROZE">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5092532" y="-2645138"/>
            <a:ext cx="14776395" cy="1897177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basisontwerp" hidden="1">
            <a:extLst>
              <a:ext uri="{FF2B5EF4-FFF2-40B4-BE49-F238E27FC236}">
                <a16:creationId xmlns:a16="http://schemas.microsoft.com/office/drawing/2014/main" id="{5E8FF51D-3E6C-854C-B682-8D075B3E1555}"/>
              </a:ext>
            </a:extLst>
          </p:cNvPr>
          <p:cNvPicPr>
            <a:picLocks noChangeAspect="1"/>
          </p:cNvPicPr>
          <p:nvPr userDrawn="1"/>
        </p:nvPicPr>
        <p:blipFill>
          <a:blip r:embed="rId2"/>
          <a:srcRect/>
          <a:stretch/>
        </p:blipFill>
        <p:spPr>
          <a:xfrm>
            <a:off x="-21266" y="0"/>
            <a:ext cx="24384000" cy="13716000"/>
          </a:xfrm>
          <a:prstGeom prst="rect">
            <a:avLst/>
          </a:prstGeom>
        </p:spPr>
      </p:pic>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3"/>
          <a:stretch>
            <a:fillRect/>
          </a:stretch>
        </p:blipFill>
        <p:spPr>
          <a:xfrm>
            <a:off x="3466553" y="2761111"/>
            <a:ext cx="2520690" cy="2520690"/>
          </a:xfrm>
          <a:prstGeom prst="rect">
            <a:avLst/>
          </a:prstGeom>
        </p:spPr>
      </p:pic>
      <p:sp>
        <p:nvSpPr>
          <p:cNvPr id="2" name="Quote"/>
          <p:cNvSpPr>
            <a:spLocks noGrp="1"/>
          </p:cNvSpPr>
          <p:nvPr>
            <p:ph type="ctrTitle" hasCustomPrompt="1"/>
          </p:nvPr>
        </p:nvSpPr>
        <p:spPr>
          <a:xfrm>
            <a:off x="5469408" y="3529201"/>
            <a:ext cx="15798800" cy="7374889"/>
          </a:xfrm>
        </p:spPr>
        <p:txBody>
          <a:bodyPr anchor="t">
            <a:normAutofit/>
          </a:bodyPr>
          <a:lstStyle>
            <a:lvl1pPr algn="l">
              <a:lnSpc>
                <a:spcPct val="100000"/>
              </a:lnSpc>
              <a:defRPr sz="11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a:t>
            </a:r>
            <a:endParaRPr lang="en-US"/>
          </a:p>
        </p:txBody>
      </p:sp>
      <p:pic>
        <p:nvPicPr>
          <p:cNvPr id="13" name="Afbeelding 12">
            <a:extLst>
              <a:ext uri="{FF2B5EF4-FFF2-40B4-BE49-F238E27FC236}">
                <a16:creationId xmlns:a16="http://schemas.microsoft.com/office/drawing/2014/main" id="{BC7080C8-824E-8B4F-B2A0-C08F18EA2554}"/>
              </a:ext>
            </a:extLst>
          </p:cNvPr>
          <p:cNvPicPr>
            <a:picLocks noChangeAspect="1"/>
          </p:cNvPicPr>
          <p:nvPr userDrawn="1"/>
        </p:nvPicPr>
        <p:blipFill>
          <a:blip r:embed="rId4"/>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2381253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Beeld-GROEN">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44950439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gnedia-Tekst met beeld-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30407368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gnedia-Tekst met beeld-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42940897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gnedia-Tekst met beeld-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40056102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gnedia-Tekst met beeld-ROZE">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4968153"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2425823" y="-3500537"/>
            <a:ext cx="8569684" cy="1897177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W-quote-zwart">
            <a:extLst>
              <a:ext uri="{FF2B5EF4-FFF2-40B4-BE49-F238E27FC236}">
                <a16:creationId xmlns:a16="http://schemas.microsoft.com/office/drawing/2014/main" id="{C11788C3-6B89-0A41-8BA4-7B5911140707}"/>
              </a:ext>
            </a:extLst>
          </p:cNvPr>
          <p:cNvPicPr>
            <a:picLocks noChangeAspect="1"/>
          </p:cNvPicPr>
          <p:nvPr userDrawn="1"/>
        </p:nvPicPr>
        <p:blipFill>
          <a:blip r:embed="rId2"/>
          <a:stretch>
            <a:fillRect/>
          </a:stretch>
        </p:blipFill>
        <p:spPr>
          <a:xfrm>
            <a:off x="1519829" y="1285874"/>
            <a:ext cx="2094909" cy="2094909"/>
          </a:xfrm>
          <a:prstGeom prst="rect">
            <a:avLst/>
          </a:prstGeom>
        </p:spPr>
      </p:pic>
      <p:sp>
        <p:nvSpPr>
          <p:cNvPr id="13" name="Tijdelijke aanduiding afbeelding">
            <a:extLst>
              <a:ext uri="{FF2B5EF4-FFF2-40B4-BE49-F238E27FC236}">
                <a16:creationId xmlns:a16="http://schemas.microsoft.com/office/drawing/2014/main" id="{CFCFD8D0-AD7C-5147-A994-6115A39B9751}"/>
              </a:ext>
            </a:extLst>
          </p:cNvPr>
          <p:cNvSpPr>
            <a:spLocks noGrp="1"/>
          </p:cNvSpPr>
          <p:nvPr>
            <p:ph type="pic" sz="quarter" idx="13"/>
          </p:nvPr>
        </p:nvSpPr>
        <p:spPr>
          <a:xfrm>
            <a:off x="8690875" y="-46792"/>
            <a:ext cx="13410621" cy="13791034"/>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805322"/>
              <a:gd name="connsiteX1" fmla="*/ 13410621 w 13410621"/>
              <a:gd name="connsiteY1" fmla="*/ 0 h 13805322"/>
              <a:gd name="connsiteX2" fmla="*/ 8224359 w 13410621"/>
              <a:gd name="connsiteY2" fmla="*/ 13805322 h 13805322"/>
              <a:gd name="connsiteX3" fmla="*/ 0 w 13410621"/>
              <a:gd name="connsiteY3" fmla="*/ 13781646 h 13805322"/>
              <a:gd name="connsiteX4" fmla="*/ 3949688 w 13410621"/>
              <a:gd name="connsiteY4" fmla="*/ 23077 h 13805322"/>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24509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 name="connsiteX0" fmla="*/ 3949688 w 13410621"/>
              <a:gd name="connsiteY0" fmla="*/ 23077 h 13791034"/>
              <a:gd name="connsiteX1" fmla="*/ 13410621 w 13410621"/>
              <a:gd name="connsiteY1" fmla="*/ 0 h 13791034"/>
              <a:gd name="connsiteX2" fmla="*/ 9438797 w 13410621"/>
              <a:gd name="connsiteY2" fmla="*/ 13791034 h 13791034"/>
              <a:gd name="connsiteX3" fmla="*/ 0 w 13410621"/>
              <a:gd name="connsiteY3" fmla="*/ 13781646 h 13791034"/>
              <a:gd name="connsiteX4" fmla="*/ 3949688 w 13410621"/>
              <a:gd name="connsiteY4" fmla="*/ 23077 h 13791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0621" h="13791034">
                <a:moveTo>
                  <a:pt x="3949688" y="23077"/>
                </a:moveTo>
                <a:lnTo>
                  <a:pt x="13410621" y="0"/>
                </a:lnTo>
                <a:cubicBezTo>
                  <a:pt x="12077560" y="4597301"/>
                  <a:pt x="10724429" y="9282258"/>
                  <a:pt x="9438797" y="13791034"/>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2" name="Quote"/>
          <p:cNvSpPr>
            <a:spLocks noGrp="1"/>
          </p:cNvSpPr>
          <p:nvPr>
            <p:ph type="ctrTitle" hasCustomPrompt="1"/>
          </p:nvPr>
        </p:nvSpPr>
        <p:spPr>
          <a:xfrm>
            <a:off x="3186859" y="1980981"/>
            <a:ext cx="6917854" cy="11314429"/>
          </a:xfrm>
        </p:spPr>
        <p:txBody>
          <a:bodyPr anchor="t">
            <a:normAutofit/>
          </a:bodyPr>
          <a:lstStyle>
            <a:lvl1pPr algn="l">
              <a:lnSpc>
                <a:spcPct val="100000"/>
              </a:lnSpc>
              <a:defRPr sz="9000" b="1" i="1" u="sng">
                <a:latin typeface="Roboto Black" panose="02000000000000000000" pitchFamily="2" charset="0"/>
                <a:ea typeface="Roboto Black" panose="02000000000000000000" pitchFamily="2" charset="0"/>
              </a:defRPr>
            </a:lvl1pPr>
          </a:lstStyle>
          <a:p>
            <a:r>
              <a:rPr lang="nl-NL"/>
              <a:t>aar is de </a:t>
            </a:r>
            <a:r>
              <a:rPr lang="nl-NL" err="1"/>
              <a:t>placeholder</a:t>
            </a:r>
            <a:r>
              <a:rPr lang="nl-NL"/>
              <a:t> voor een interessante vraag of quote met beeld?</a:t>
            </a:r>
            <a:endParaRPr lang="en-US"/>
          </a:p>
        </p:txBody>
      </p:sp>
      <p:pic>
        <p:nvPicPr>
          <p:cNvPr id="10" name="Afbeelding 9">
            <a:extLst>
              <a:ext uri="{FF2B5EF4-FFF2-40B4-BE49-F238E27FC236}">
                <a16:creationId xmlns:a16="http://schemas.microsoft.com/office/drawing/2014/main" id="{F531E363-E8DE-3240-9D01-841D595797B1}"/>
              </a:ext>
            </a:extLst>
          </p:cNvPr>
          <p:cNvPicPr>
            <a:picLocks noChangeAspect="1"/>
          </p:cNvPicPr>
          <p:nvPr userDrawn="1"/>
        </p:nvPicPr>
        <p:blipFill>
          <a:blip r:embed="rId3"/>
          <a:stretch>
            <a:fillRect/>
          </a:stretch>
        </p:blipFill>
        <p:spPr>
          <a:xfrm>
            <a:off x="19524646" y="10529888"/>
            <a:ext cx="3922175" cy="2513517"/>
          </a:xfrm>
          <a:prstGeom prst="rect">
            <a:avLst/>
          </a:prstGeom>
        </p:spPr>
      </p:pic>
    </p:spTree>
    <p:extLst>
      <p:ext uri="{BB962C8B-B14F-4D97-AF65-F5344CB8AC3E}">
        <p14:creationId xmlns:p14="http://schemas.microsoft.com/office/powerpoint/2010/main" val="25337843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ECIAL-Tekstdia met beeld-GEEL">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76520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PECIAL-Tekstdia met beeld-BLAUW">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861307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PECIAL-Tekstdia met beeld-GROEN">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4228463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ECIAL-Tekstdia met beeld-ROZE">
    <p:spTree>
      <p:nvGrpSpPr>
        <p:cNvPr id="1" name=""/>
        <p:cNvGrpSpPr/>
        <p:nvPr/>
      </p:nvGrpSpPr>
      <p:grpSpPr>
        <a:xfrm>
          <a:off x="0" y="0"/>
          <a:ext cx="0" cy="0"/>
          <a:chOff x="0" y="0"/>
          <a:chExt cx="0" cy="0"/>
        </a:xfrm>
      </p:grpSpPr>
      <p:sp>
        <p:nvSpPr>
          <p:cNvPr id="11" name="Vlak achtergrond licht">
            <a:extLst>
              <a:ext uri="{FF2B5EF4-FFF2-40B4-BE49-F238E27FC236}">
                <a16:creationId xmlns:a16="http://schemas.microsoft.com/office/drawing/2014/main" id="{20BCF590-3EB7-CD4E-9CF5-E0DDB8393339}"/>
              </a:ext>
            </a:extLst>
          </p:cNvPr>
          <p:cNvSpPr/>
          <p:nvPr userDrawn="1"/>
        </p:nvSpPr>
        <p:spPr>
          <a:xfrm>
            <a:off x="0" y="1"/>
            <a:ext cx="20287795" cy="13716000"/>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4241743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ECIAL-Tekstdia-2koloms-GEEL">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62635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Tekstdia-2koloms-BLAUW">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40878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Beeld-ROZE">
    <p:bg>
      <p:bgRef idx="1001">
        <a:schemeClr val="bg1"/>
      </p:bgRef>
    </p:bg>
    <p:spTree>
      <p:nvGrpSpPr>
        <p:cNvPr id="1" name=""/>
        <p:cNvGrpSpPr/>
        <p:nvPr/>
      </p:nvGrpSpPr>
      <p:grpSpPr>
        <a:xfrm>
          <a:off x="0" y="0"/>
          <a:ext cx="0" cy="0"/>
          <a:chOff x="0" y="0"/>
          <a:chExt cx="0" cy="0"/>
        </a:xfrm>
      </p:grpSpPr>
      <p:sp>
        <p:nvSpPr>
          <p:cNvPr id="10" name="Vlak links">
            <a:extLst>
              <a:ext uri="{FF2B5EF4-FFF2-40B4-BE49-F238E27FC236}">
                <a16:creationId xmlns:a16="http://schemas.microsoft.com/office/drawing/2014/main" id="{161B2B1C-EDC4-1241-B6C4-57348FCB2B18}"/>
              </a:ext>
            </a:extLst>
          </p:cNvPr>
          <p:cNvSpPr/>
          <p:nvPr userDrawn="1"/>
        </p:nvSpPr>
        <p:spPr>
          <a:xfrm>
            <a:off x="-13854" y="-13856"/>
            <a:ext cx="12898582" cy="13729855"/>
          </a:xfrm>
          <a:custGeom>
            <a:avLst/>
            <a:gdLst>
              <a:gd name="connsiteX0" fmla="*/ 0 w 8963891"/>
              <a:gd name="connsiteY0" fmla="*/ 0 h 13716000"/>
              <a:gd name="connsiteX1" fmla="*/ 8963891 w 8963891"/>
              <a:gd name="connsiteY1" fmla="*/ 0 h 13716000"/>
              <a:gd name="connsiteX2" fmla="*/ 8963891 w 8963891"/>
              <a:gd name="connsiteY2" fmla="*/ 13716000 h 13716000"/>
              <a:gd name="connsiteX3" fmla="*/ 0 w 8963891"/>
              <a:gd name="connsiteY3" fmla="*/ 13716000 h 13716000"/>
              <a:gd name="connsiteX4" fmla="*/ 0 w 8963891"/>
              <a:gd name="connsiteY4" fmla="*/ 0 h 13716000"/>
              <a:gd name="connsiteX0" fmla="*/ 0 w 13009418"/>
              <a:gd name="connsiteY0" fmla="*/ 13854 h 13729854"/>
              <a:gd name="connsiteX1" fmla="*/ 13009418 w 13009418"/>
              <a:gd name="connsiteY1" fmla="*/ 0 h 13729854"/>
              <a:gd name="connsiteX2" fmla="*/ 8963891 w 13009418"/>
              <a:gd name="connsiteY2" fmla="*/ 13729854 h 13729854"/>
              <a:gd name="connsiteX3" fmla="*/ 0 w 13009418"/>
              <a:gd name="connsiteY3" fmla="*/ 13729854 h 13729854"/>
              <a:gd name="connsiteX4" fmla="*/ 0 w 13009418"/>
              <a:gd name="connsiteY4" fmla="*/ 13854 h 13729854"/>
              <a:gd name="connsiteX0" fmla="*/ 0 w 13050981"/>
              <a:gd name="connsiteY0" fmla="*/ 83127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0 w 13050981"/>
              <a:gd name="connsiteY4" fmla="*/ 83127 h 13799127"/>
              <a:gd name="connsiteX0" fmla="*/ 0 w 13175672"/>
              <a:gd name="connsiteY0" fmla="*/ 0 h 13812982"/>
              <a:gd name="connsiteX1" fmla="*/ 13175672 w 13175672"/>
              <a:gd name="connsiteY1" fmla="*/ 13855 h 13812982"/>
              <a:gd name="connsiteX2" fmla="*/ 9088582 w 13175672"/>
              <a:gd name="connsiteY2" fmla="*/ 13812982 h 13812982"/>
              <a:gd name="connsiteX3" fmla="*/ 124691 w 13175672"/>
              <a:gd name="connsiteY3" fmla="*/ 13812982 h 13812982"/>
              <a:gd name="connsiteX4" fmla="*/ 0 w 13175672"/>
              <a:gd name="connsiteY4" fmla="*/ 0 h 13812982"/>
              <a:gd name="connsiteX0" fmla="*/ 166254 w 13050981"/>
              <a:gd name="connsiteY0" fmla="*/ 304800 h 13799127"/>
              <a:gd name="connsiteX1" fmla="*/ 13050981 w 13050981"/>
              <a:gd name="connsiteY1" fmla="*/ 0 h 13799127"/>
              <a:gd name="connsiteX2" fmla="*/ 8963891 w 13050981"/>
              <a:gd name="connsiteY2" fmla="*/ 13799127 h 13799127"/>
              <a:gd name="connsiteX3" fmla="*/ 0 w 13050981"/>
              <a:gd name="connsiteY3" fmla="*/ 13799127 h 13799127"/>
              <a:gd name="connsiteX4" fmla="*/ 166254 w 13050981"/>
              <a:gd name="connsiteY4" fmla="*/ 304800 h 13799127"/>
              <a:gd name="connsiteX0" fmla="*/ 0 w 13064836"/>
              <a:gd name="connsiteY0" fmla="*/ 83127 h 13799127"/>
              <a:gd name="connsiteX1" fmla="*/ 13064836 w 13064836"/>
              <a:gd name="connsiteY1" fmla="*/ 0 h 13799127"/>
              <a:gd name="connsiteX2" fmla="*/ 8977746 w 13064836"/>
              <a:gd name="connsiteY2" fmla="*/ 13799127 h 13799127"/>
              <a:gd name="connsiteX3" fmla="*/ 13855 w 13064836"/>
              <a:gd name="connsiteY3" fmla="*/ 13799127 h 13799127"/>
              <a:gd name="connsiteX4" fmla="*/ 0 w 13064836"/>
              <a:gd name="connsiteY4" fmla="*/ 83127 h 13799127"/>
              <a:gd name="connsiteX0" fmla="*/ 0 w 10030691"/>
              <a:gd name="connsiteY0" fmla="*/ 0 h 13716000"/>
              <a:gd name="connsiteX1" fmla="*/ 10030691 w 10030691"/>
              <a:gd name="connsiteY1" fmla="*/ 290945 h 13716000"/>
              <a:gd name="connsiteX2" fmla="*/ 8977746 w 10030691"/>
              <a:gd name="connsiteY2" fmla="*/ 13716000 h 13716000"/>
              <a:gd name="connsiteX3" fmla="*/ 13855 w 10030691"/>
              <a:gd name="connsiteY3" fmla="*/ 13716000 h 13716000"/>
              <a:gd name="connsiteX4" fmla="*/ 0 w 10030691"/>
              <a:gd name="connsiteY4" fmla="*/ 0 h 13716000"/>
              <a:gd name="connsiteX0" fmla="*/ 0 w 10432473"/>
              <a:gd name="connsiteY0" fmla="*/ 13855 h 13729855"/>
              <a:gd name="connsiteX1" fmla="*/ 10432473 w 10432473"/>
              <a:gd name="connsiteY1" fmla="*/ 0 h 13729855"/>
              <a:gd name="connsiteX2" fmla="*/ 8977746 w 10432473"/>
              <a:gd name="connsiteY2" fmla="*/ 13729855 h 13729855"/>
              <a:gd name="connsiteX3" fmla="*/ 13855 w 10432473"/>
              <a:gd name="connsiteY3" fmla="*/ 13729855 h 13729855"/>
              <a:gd name="connsiteX4" fmla="*/ 0 w 10432473"/>
              <a:gd name="connsiteY4" fmla="*/ 13855 h 13729855"/>
              <a:gd name="connsiteX0" fmla="*/ 0 w 12898582"/>
              <a:gd name="connsiteY0" fmla="*/ 13855 h 13729855"/>
              <a:gd name="connsiteX1" fmla="*/ 12898582 w 12898582"/>
              <a:gd name="connsiteY1" fmla="*/ 0 h 13729855"/>
              <a:gd name="connsiteX2" fmla="*/ 8977746 w 12898582"/>
              <a:gd name="connsiteY2" fmla="*/ 13729855 h 13729855"/>
              <a:gd name="connsiteX3" fmla="*/ 13855 w 12898582"/>
              <a:gd name="connsiteY3" fmla="*/ 13729855 h 13729855"/>
              <a:gd name="connsiteX4" fmla="*/ 0 w 12898582"/>
              <a:gd name="connsiteY4" fmla="*/ 13855 h 13729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98582" h="13729855">
                <a:moveTo>
                  <a:pt x="0" y="13855"/>
                </a:moveTo>
                <a:lnTo>
                  <a:pt x="12898582" y="0"/>
                </a:lnTo>
                <a:lnTo>
                  <a:pt x="8977746" y="13729855"/>
                </a:lnTo>
                <a:lnTo>
                  <a:pt x="13855" y="13729855"/>
                </a:lnTo>
                <a:cubicBezTo>
                  <a:pt x="9237" y="9157855"/>
                  <a:pt x="4618" y="4585855"/>
                  <a:pt x="0" y="13855"/>
                </a:cubicBezTo>
                <a:close/>
              </a:path>
            </a:pathLst>
          </a:cu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AFA99A25-679D-8A47-9E57-A53D6534C58A}"/>
              </a:ext>
            </a:extLst>
          </p:cNvPr>
          <p:cNvSpPr/>
          <p:nvPr userDrawn="1"/>
        </p:nvSpPr>
        <p:spPr>
          <a:xfrm rot="960000">
            <a:off x="9204205" y="-1146246"/>
            <a:ext cx="3541874" cy="16028151"/>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afbeelding">
            <a:extLst>
              <a:ext uri="{FF2B5EF4-FFF2-40B4-BE49-F238E27FC236}">
                <a16:creationId xmlns:a16="http://schemas.microsoft.com/office/drawing/2014/main" id="{FFA1E4C9-403A-1448-8CE6-A84449037562}"/>
              </a:ext>
            </a:extLst>
          </p:cNvPr>
          <p:cNvSpPr>
            <a:spLocks noGrp="1"/>
          </p:cNvSpPr>
          <p:nvPr>
            <p:ph type="pic" sz="quarter" idx="13"/>
          </p:nvPr>
        </p:nvSpPr>
        <p:spPr>
          <a:xfrm>
            <a:off x="10837540" y="-25527"/>
            <a:ext cx="13575758" cy="13760381"/>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5758" h="13760381">
                <a:moveTo>
                  <a:pt x="3949688" y="1812"/>
                </a:moveTo>
                <a:lnTo>
                  <a:pt x="13575758" y="0"/>
                </a:lnTo>
                <a:cubicBezTo>
                  <a:pt x="13571140" y="4580509"/>
                  <a:pt x="13566521" y="9161018"/>
                  <a:pt x="13561903" y="13741527"/>
                </a:cubicBezTo>
                <a:lnTo>
                  <a:pt x="0" y="13760381"/>
                </a:lnTo>
                <a:lnTo>
                  <a:pt x="3949688" y="1812"/>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p:nvPr>
        </p:nvSpPr>
        <p:spPr>
          <a:xfrm>
            <a:off x="1203154" y="9602328"/>
            <a:ext cx="8542420" cy="1555333"/>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van het model te bewerken</a:t>
            </a:r>
            <a:endParaRPr lang="en-US"/>
          </a:p>
        </p:txBody>
      </p:sp>
      <p:sp>
        <p:nvSpPr>
          <p:cNvPr id="2" name="Titel"/>
          <p:cNvSpPr>
            <a:spLocks noGrp="1"/>
          </p:cNvSpPr>
          <p:nvPr>
            <p:ph type="ctrTitle" hasCustomPrompt="1"/>
          </p:nvPr>
        </p:nvSpPr>
        <p:spPr>
          <a:xfrm>
            <a:off x="1203154" y="4676648"/>
            <a:ext cx="9336504" cy="4307306"/>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98197527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Tekstdia-2koloms-GROEN">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1092010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Tekstdia-2koloms-ROZE">
    <p:spTree>
      <p:nvGrpSpPr>
        <p:cNvPr id="1" name=""/>
        <p:cNvGrpSpPr/>
        <p:nvPr/>
      </p:nvGrpSpPr>
      <p:grpSpPr>
        <a:xfrm>
          <a:off x="0" y="0"/>
          <a:ext cx="0" cy="0"/>
          <a:chOff x="0" y="0"/>
          <a:chExt cx="0" cy="0"/>
        </a:xfrm>
      </p:grpSpPr>
      <p:sp>
        <p:nvSpPr>
          <p:cNvPr id="12" name="Vlak achtergrond licht">
            <a:extLst>
              <a:ext uri="{FF2B5EF4-FFF2-40B4-BE49-F238E27FC236}">
                <a16:creationId xmlns:a16="http://schemas.microsoft.com/office/drawing/2014/main" id="{640CCD6C-B5FD-634F-B36D-6A9C3BFDEF6E}"/>
              </a:ext>
            </a:extLst>
          </p:cNvPr>
          <p:cNvSpPr/>
          <p:nvPr userDrawn="1"/>
        </p:nvSpPr>
        <p:spPr>
          <a:xfrm>
            <a:off x="0" y="1"/>
            <a:ext cx="24387175" cy="13716000"/>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23744343" y="8875279"/>
            <a:ext cx="1633030" cy="5529909"/>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rc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10" name="Inhoud 2">
            <a:extLst>
              <a:ext uri="{FF2B5EF4-FFF2-40B4-BE49-F238E27FC236}">
                <a16:creationId xmlns:a16="http://schemas.microsoft.com/office/drawing/2014/main" id="{DCF58E73-AC61-3948-8593-897AA801EB7E}"/>
              </a:ext>
            </a:extLst>
          </p:cNvPr>
          <p:cNvSpPr>
            <a:spLocks noGrp="1"/>
          </p:cNvSpPr>
          <p:nvPr>
            <p:ph idx="15"/>
          </p:nvPr>
        </p:nvSpPr>
        <p:spPr>
          <a:xfrm>
            <a:off x="12193586" y="5613991"/>
            <a:ext cx="10044621"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3" name="Inhoud 1"/>
          <p:cNvSpPr>
            <a:spLocks noGrp="1"/>
          </p:cNvSpPr>
          <p:nvPr>
            <p:ph idx="1"/>
          </p:nvPr>
        </p:nvSpPr>
        <p:spPr>
          <a:xfrm>
            <a:off x="1230052" y="5613991"/>
            <a:ext cx="10044620"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2105068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2102912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0057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Tekst-GEEL">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31709983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dia-Tekst-BLAUW">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84D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9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1EB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36338748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dia-Tekst-GROEN">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D5E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45B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B1D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7944054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dia-Tekst-ROOD">
    <p:bg>
      <p:bgRef idx="1001">
        <a:schemeClr val="bg1"/>
      </p:bgRef>
    </p:bg>
    <p:spTree>
      <p:nvGrpSpPr>
        <p:cNvPr id="1" name=""/>
        <p:cNvGrpSpPr/>
        <p:nvPr/>
      </p:nvGrpSpPr>
      <p:grpSpPr>
        <a:xfrm>
          <a:off x="0" y="0"/>
          <a:ext cx="0" cy="0"/>
          <a:chOff x="0" y="0"/>
          <a:chExt cx="0" cy="0"/>
        </a:xfrm>
      </p:grpSpPr>
      <p:sp>
        <p:nvSpPr>
          <p:cNvPr id="15" name="Vlak links">
            <a:extLst>
              <a:ext uri="{FF2B5EF4-FFF2-40B4-BE49-F238E27FC236}">
                <a16:creationId xmlns:a16="http://schemas.microsoft.com/office/drawing/2014/main" id="{18D4EC64-D79F-5240-A2C2-6F3425115007}"/>
              </a:ext>
            </a:extLst>
          </p:cNvPr>
          <p:cNvSpPr/>
          <p:nvPr userDrawn="1"/>
        </p:nvSpPr>
        <p:spPr>
          <a:xfrm>
            <a:off x="-21266" y="-13856"/>
            <a:ext cx="10607380" cy="13729855"/>
          </a:xfrm>
          <a:prstGeom prst="rect">
            <a:avLst/>
          </a:prstGeom>
          <a:solidFill>
            <a:srgbClr val="F2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Vlak rechts">
            <a:extLst>
              <a:ext uri="{FF2B5EF4-FFF2-40B4-BE49-F238E27FC236}">
                <a16:creationId xmlns:a16="http://schemas.microsoft.com/office/drawing/2014/main" id="{E8561B04-8EC8-EB41-AEDC-00751FE368BD}"/>
              </a:ext>
            </a:extLst>
          </p:cNvPr>
          <p:cNvSpPr/>
          <p:nvPr userDrawn="1"/>
        </p:nvSpPr>
        <p:spPr>
          <a:xfrm>
            <a:off x="13779795" y="-13856"/>
            <a:ext cx="10607380" cy="13729855"/>
          </a:xfrm>
          <a:prstGeom prst="rect">
            <a:avLst/>
          </a:prstGeom>
          <a:solidFill>
            <a:srgbClr val="EE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midden">
            <a:extLst>
              <a:ext uri="{FF2B5EF4-FFF2-40B4-BE49-F238E27FC236}">
                <a16:creationId xmlns:a16="http://schemas.microsoft.com/office/drawing/2014/main" id="{AFA99A25-679D-8A47-9E57-A53D6534C58A}"/>
              </a:ext>
            </a:extLst>
          </p:cNvPr>
          <p:cNvSpPr/>
          <p:nvPr userDrawn="1"/>
        </p:nvSpPr>
        <p:spPr>
          <a:xfrm rot="960000">
            <a:off x="7235587" y="-2612436"/>
            <a:ext cx="10766217" cy="18631306"/>
          </a:xfrm>
          <a:prstGeom prst="rect">
            <a:avLst/>
          </a:prstGeom>
          <a:solidFill>
            <a:srgbClr val="F16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logo WH zwart">
            <a:extLst>
              <a:ext uri="{FF2B5EF4-FFF2-40B4-BE49-F238E27FC236}">
                <a16:creationId xmlns:a16="http://schemas.microsoft.com/office/drawing/2014/main" id="{4322F241-3482-9F4E-A04E-C807AAB9A7D3}"/>
              </a:ext>
            </a:extLst>
          </p:cNvPr>
          <p:cNvPicPr>
            <a:picLocks noChangeAspect="1"/>
          </p:cNvPicPr>
          <p:nvPr userDrawn="1"/>
        </p:nvPicPr>
        <p:blipFill>
          <a:blip r:embed="rId2"/>
          <a:stretch>
            <a:fillRect/>
          </a:stretch>
        </p:blipFill>
        <p:spPr>
          <a:xfrm>
            <a:off x="1258570" y="762001"/>
            <a:ext cx="3980971" cy="1936170"/>
          </a:xfrm>
          <a:prstGeom prst="rect">
            <a:avLst/>
          </a:prstGeom>
        </p:spPr>
      </p:pic>
      <p:sp>
        <p:nvSpPr>
          <p:cNvPr id="3" name="Subtitel"/>
          <p:cNvSpPr>
            <a:spLocks noGrp="1"/>
          </p:cNvSpPr>
          <p:nvPr>
            <p:ph type="subTitle" idx="1" hasCustomPrompt="1"/>
          </p:nvPr>
        </p:nvSpPr>
        <p:spPr>
          <a:xfrm>
            <a:off x="4921244" y="8873800"/>
            <a:ext cx="16047691" cy="1205866"/>
          </a:xfrm>
        </p:spPr>
        <p:txBody>
          <a:bodyPr/>
          <a:lstStyle>
            <a:lvl1pPr marL="0" indent="0" algn="l">
              <a:buNone/>
              <a:defRPr sz="4800" b="1" i="0" u="sng">
                <a:latin typeface="Roboto" panose="02000000000000000000" pitchFamily="2" charset="0"/>
                <a:ea typeface="Roboto" panose="02000000000000000000" pitchFamily="2"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nl-NL"/>
              <a:t>Klikken om de ondertitelstijl te bewerken</a:t>
            </a:r>
            <a:endParaRPr lang="en-US"/>
          </a:p>
        </p:txBody>
      </p:sp>
      <p:sp>
        <p:nvSpPr>
          <p:cNvPr id="2" name="Titel"/>
          <p:cNvSpPr>
            <a:spLocks noGrp="1"/>
          </p:cNvSpPr>
          <p:nvPr>
            <p:ph type="ctrTitle" hasCustomPrompt="1"/>
          </p:nvPr>
        </p:nvSpPr>
        <p:spPr>
          <a:xfrm>
            <a:off x="4965362" y="5245564"/>
            <a:ext cx="16047691" cy="3175422"/>
          </a:xfrm>
        </p:spPr>
        <p:txBody>
          <a:bodyPr anchor="t">
            <a:normAutofit/>
          </a:bodyPr>
          <a:lstStyle>
            <a:lvl1pPr algn="l">
              <a:lnSpc>
                <a:spcPts val="11000"/>
              </a:lnSpc>
              <a:defRPr sz="9600" b="1" i="0">
                <a:latin typeface="Roboto Black" panose="02000000000000000000" pitchFamily="2" charset="0"/>
                <a:ea typeface="Roboto Black" panose="02000000000000000000" pitchFamily="2" charset="0"/>
              </a:defRPr>
            </a:lvl1pPr>
          </a:lstStyle>
          <a:p>
            <a:r>
              <a:rPr lang="nl-NL"/>
              <a:t>Klik om stijl van de titel te bewerken</a:t>
            </a:r>
            <a:endParaRPr lang="en-US"/>
          </a:p>
        </p:txBody>
      </p:sp>
    </p:spTree>
    <p:extLst>
      <p:ext uri="{BB962C8B-B14F-4D97-AF65-F5344CB8AC3E}">
        <p14:creationId xmlns:p14="http://schemas.microsoft.com/office/powerpoint/2010/main" val="23304405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dia met beeld-GEEL">
    <p:spTree>
      <p:nvGrpSpPr>
        <p:cNvPr id="1" name=""/>
        <p:cNvGrpSpPr/>
        <p:nvPr/>
      </p:nvGrpSpPr>
      <p:grpSpPr>
        <a:xfrm>
          <a:off x="0" y="0"/>
          <a:ext cx="0" cy="0"/>
          <a:chOff x="0" y="0"/>
          <a:chExt cx="0" cy="0"/>
        </a:xfrm>
      </p:grpSpPr>
      <p:sp>
        <p:nvSpPr>
          <p:cNvPr id="11" name="Vlak schuine baan licht">
            <a:extLst>
              <a:ext uri="{FF2B5EF4-FFF2-40B4-BE49-F238E27FC236}">
                <a16:creationId xmlns:a16="http://schemas.microsoft.com/office/drawing/2014/main" id="{20BCF590-3EB7-CD4E-9CF5-E0DDB8393339}"/>
              </a:ext>
            </a:extLst>
          </p:cNvPr>
          <p:cNvSpPr/>
          <p:nvPr userDrawn="1"/>
        </p:nvSpPr>
        <p:spPr>
          <a:xfrm rot="960000">
            <a:off x="15506178" y="-932678"/>
            <a:ext cx="1273815" cy="160281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Vlak schuine baan">
            <a:extLst>
              <a:ext uri="{FF2B5EF4-FFF2-40B4-BE49-F238E27FC236}">
                <a16:creationId xmlns:a16="http://schemas.microsoft.com/office/drawing/2014/main" id="{B2B6C17A-1C8C-7A41-BC28-032E19EA8DA0}"/>
              </a:ext>
            </a:extLst>
          </p:cNvPr>
          <p:cNvSpPr/>
          <p:nvPr userDrawn="1"/>
        </p:nvSpPr>
        <p:spPr>
          <a:xfrm rot="960000">
            <a:off x="16477416" y="-883172"/>
            <a:ext cx="1633030" cy="16028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8" name="Logo-W-rond-geelwit">
            <a:extLst>
              <a:ext uri="{FF2B5EF4-FFF2-40B4-BE49-F238E27FC236}">
                <a16:creationId xmlns:a16="http://schemas.microsoft.com/office/drawing/2014/main" id="{3914B618-E6BD-F149-8FD0-570EE1C79890}"/>
              </a:ext>
            </a:extLst>
          </p:cNvPr>
          <p:cNvPicPr>
            <a:picLocks noChangeAspect="1"/>
          </p:cNvPicPr>
          <p:nvPr userDrawn="1"/>
        </p:nvPicPr>
        <p:blipFill>
          <a:blip r:embed="rId2"/>
          <a:stretch>
            <a:fillRect/>
          </a:stretch>
        </p:blipFill>
        <p:spPr>
          <a:xfrm>
            <a:off x="1316674" y="12633233"/>
            <a:ext cx="889186" cy="889186"/>
          </a:xfrm>
          <a:prstGeom prst="rect">
            <a:avLst/>
          </a:prstGeom>
        </p:spPr>
      </p:pic>
      <p:sp>
        <p:nvSpPr>
          <p:cNvPr id="5" name="Voettekst"/>
          <p:cNvSpPr>
            <a:spLocks noGrp="1"/>
          </p:cNvSpPr>
          <p:nvPr>
            <p:ph type="ftr" sz="quarter" idx="11"/>
          </p:nvPr>
        </p:nvSpPr>
        <p:spPr/>
        <p:txBody>
          <a:bodyPr/>
          <a:lstStyle/>
          <a:p>
            <a:endParaRPr lang="nl-NL"/>
          </a:p>
        </p:txBody>
      </p:sp>
      <p:sp>
        <p:nvSpPr>
          <p:cNvPr id="6" name="Slidenummer"/>
          <p:cNvSpPr>
            <a:spLocks noGrp="1"/>
          </p:cNvSpPr>
          <p:nvPr>
            <p:ph type="sldNum" sz="quarter" idx="12"/>
          </p:nvPr>
        </p:nvSpPr>
        <p:spPr/>
        <p:txBody>
          <a:bodyPr/>
          <a:lstStyle/>
          <a:p>
            <a:fld id="{B3761A81-E545-3C41-97A5-08DA8ED0F4C4}" type="slidenum">
              <a:rPr lang="nl-NL" smtClean="0"/>
              <a:t>‹#›</a:t>
            </a:fld>
            <a:endParaRPr lang="nl-NL"/>
          </a:p>
        </p:txBody>
      </p:sp>
      <p:sp>
        <p:nvSpPr>
          <p:cNvPr id="3" name="Inhoud"/>
          <p:cNvSpPr>
            <a:spLocks noGrp="1"/>
          </p:cNvSpPr>
          <p:nvPr>
            <p:ph idx="1"/>
          </p:nvPr>
        </p:nvSpPr>
        <p:spPr>
          <a:xfrm>
            <a:off x="1230052" y="5613991"/>
            <a:ext cx="14990336" cy="58541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afbeelding">
            <a:extLst>
              <a:ext uri="{FF2B5EF4-FFF2-40B4-BE49-F238E27FC236}">
                <a16:creationId xmlns:a16="http://schemas.microsoft.com/office/drawing/2014/main" id="{95324610-7F3A-2049-B7A2-5D5DBA5782B6}"/>
              </a:ext>
            </a:extLst>
          </p:cNvPr>
          <p:cNvSpPr>
            <a:spLocks noGrp="1"/>
          </p:cNvSpPr>
          <p:nvPr>
            <p:ph type="pic" sz="quarter" idx="13"/>
          </p:nvPr>
        </p:nvSpPr>
        <p:spPr>
          <a:xfrm>
            <a:off x="16220388" y="-46792"/>
            <a:ext cx="8224749" cy="13805322"/>
          </a:xfrm>
          <a:custGeom>
            <a:avLst/>
            <a:gdLst>
              <a:gd name="connsiteX0" fmla="*/ 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0 w 12650788"/>
              <a:gd name="connsiteY5" fmla="*/ 0 h 13730288"/>
              <a:gd name="connsiteX0" fmla="*/ 3048000 w 12650788"/>
              <a:gd name="connsiteY0" fmla="*/ 0 h 13730288"/>
              <a:gd name="connsiteX1" fmla="*/ 10542281 w 12650788"/>
              <a:gd name="connsiteY1" fmla="*/ 0 h 13730288"/>
              <a:gd name="connsiteX2" fmla="*/ 12650788 w 12650788"/>
              <a:gd name="connsiteY2" fmla="*/ 2108507 h 13730288"/>
              <a:gd name="connsiteX3" fmla="*/ 12650788 w 12650788"/>
              <a:gd name="connsiteY3" fmla="*/ 13730288 h 13730288"/>
              <a:gd name="connsiteX4" fmla="*/ 0 w 12650788"/>
              <a:gd name="connsiteY4" fmla="*/ 13730288 h 13730288"/>
              <a:gd name="connsiteX5" fmla="*/ 3048000 w 12650788"/>
              <a:gd name="connsiteY5" fmla="*/ 0 h 13730288"/>
              <a:gd name="connsiteX0" fmla="*/ 3906982 w 13509770"/>
              <a:gd name="connsiteY0" fmla="*/ 0 h 13730288"/>
              <a:gd name="connsiteX1" fmla="*/ 11401263 w 13509770"/>
              <a:gd name="connsiteY1" fmla="*/ 0 h 13730288"/>
              <a:gd name="connsiteX2" fmla="*/ 13509770 w 13509770"/>
              <a:gd name="connsiteY2" fmla="*/ 2108507 h 13730288"/>
              <a:gd name="connsiteX3" fmla="*/ 13509770 w 13509770"/>
              <a:gd name="connsiteY3" fmla="*/ 13730288 h 13730288"/>
              <a:gd name="connsiteX4" fmla="*/ 0 w 13509770"/>
              <a:gd name="connsiteY4" fmla="*/ 13702579 h 13730288"/>
              <a:gd name="connsiteX5" fmla="*/ 3906982 w 13509770"/>
              <a:gd name="connsiteY5" fmla="*/ 0 h 13730288"/>
              <a:gd name="connsiteX0" fmla="*/ 3893128 w 13495916"/>
              <a:gd name="connsiteY0" fmla="*/ 0 h 13730288"/>
              <a:gd name="connsiteX1" fmla="*/ 11387409 w 13495916"/>
              <a:gd name="connsiteY1" fmla="*/ 0 h 13730288"/>
              <a:gd name="connsiteX2" fmla="*/ 13495916 w 13495916"/>
              <a:gd name="connsiteY2" fmla="*/ 2108507 h 13730288"/>
              <a:gd name="connsiteX3" fmla="*/ 13495916 w 13495916"/>
              <a:gd name="connsiteY3" fmla="*/ 13730288 h 13730288"/>
              <a:gd name="connsiteX4" fmla="*/ 0 w 13495916"/>
              <a:gd name="connsiteY4" fmla="*/ 13730288 h 13730288"/>
              <a:gd name="connsiteX5" fmla="*/ 3893128 w 13495916"/>
              <a:gd name="connsiteY5" fmla="*/ 0 h 13730288"/>
              <a:gd name="connsiteX0" fmla="*/ 3893128 w 13509771"/>
              <a:gd name="connsiteY0" fmla="*/ 11239 h 13741527"/>
              <a:gd name="connsiteX1" fmla="*/ 11387409 w 13509771"/>
              <a:gd name="connsiteY1" fmla="*/ 11239 h 13741527"/>
              <a:gd name="connsiteX2" fmla="*/ 13509771 w 13509771"/>
              <a:gd name="connsiteY2" fmla="*/ 0 h 13741527"/>
              <a:gd name="connsiteX3" fmla="*/ 13495916 w 13509771"/>
              <a:gd name="connsiteY3" fmla="*/ 13741527 h 13741527"/>
              <a:gd name="connsiteX4" fmla="*/ 0 w 13509771"/>
              <a:gd name="connsiteY4" fmla="*/ 13741527 h 13741527"/>
              <a:gd name="connsiteX5" fmla="*/ 3893128 w 13509771"/>
              <a:gd name="connsiteY5" fmla="*/ 11239 h 13741527"/>
              <a:gd name="connsiteX0" fmla="*/ 3893128 w 13509771"/>
              <a:gd name="connsiteY0" fmla="*/ 11239 h 13741527"/>
              <a:gd name="connsiteX1" fmla="*/ 13509771 w 13509771"/>
              <a:gd name="connsiteY1" fmla="*/ 0 h 13741527"/>
              <a:gd name="connsiteX2" fmla="*/ 13495916 w 13509771"/>
              <a:gd name="connsiteY2" fmla="*/ 13741527 h 13741527"/>
              <a:gd name="connsiteX3" fmla="*/ 0 w 13509771"/>
              <a:gd name="connsiteY3" fmla="*/ 13741527 h 13741527"/>
              <a:gd name="connsiteX4" fmla="*/ 3893128 w 13509771"/>
              <a:gd name="connsiteY4" fmla="*/ 11239 h 13741527"/>
              <a:gd name="connsiteX0" fmla="*/ 3921408 w 13538051"/>
              <a:gd name="connsiteY0" fmla="*/ 11239 h 13750954"/>
              <a:gd name="connsiteX1" fmla="*/ 13538051 w 13538051"/>
              <a:gd name="connsiteY1" fmla="*/ 0 h 13750954"/>
              <a:gd name="connsiteX2" fmla="*/ 13524196 w 13538051"/>
              <a:gd name="connsiteY2" fmla="*/ 13741527 h 13750954"/>
              <a:gd name="connsiteX3" fmla="*/ 0 w 13538051"/>
              <a:gd name="connsiteY3" fmla="*/ 13750954 h 13750954"/>
              <a:gd name="connsiteX4" fmla="*/ 3921408 w 13538051"/>
              <a:gd name="connsiteY4" fmla="*/ 11239 h 13750954"/>
              <a:gd name="connsiteX0" fmla="*/ 3959115 w 13575758"/>
              <a:gd name="connsiteY0" fmla="*/ 11239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59115 w 13575758"/>
              <a:gd name="connsiteY4" fmla="*/ 11239 h 13760381"/>
              <a:gd name="connsiteX0" fmla="*/ 3949688 w 13575758"/>
              <a:gd name="connsiteY0" fmla="*/ 1812 h 13760381"/>
              <a:gd name="connsiteX1" fmla="*/ 13575758 w 13575758"/>
              <a:gd name="connsiteY1" fmla="*/ 0 h 13760381"/>
              <a:gd name="connsiteX2" fmla="*/ 13561903 w 13575758"/>
              <a:gd name="connsiteY2" fmla="*/ 13741527 h 13760381"/>
              <a:gd name="connsiteX3" fmla="*/ 0 w 13575758"/>
              <a:gd name="connsiteY3" fmla="*/ 13760381 h 13760381"/>
              <a:gd name="connsiteX4" fmla="*/ 3949688 w 13575758"/>
              <a:gd name="connsiteY4" fmla="*/ 1812 h 13760381"/>
              <a:gd name="connsiteX0" fmla="*/ 3949688 w 13561907"/>
              <a:gd name="connsiteY0" fmla="*/ 0 h 13758569"/>
              <a:gd name="connsiteX1" fmla="*/ 9577916 w 13561907"/>
              <a:gd name="connsiteY1" fmla="*/ 1274095 h 13758569"/>
              <a:gd name="connsiteX2" fmla="*/ 13561903 w 13561907"/>
              <a:gd name="connsiteY2" fmla="*/ 13739715 h 13758569"/>
              <a:gd name="connsiteX3" fmla="*/ 0 w 13561907"/>
              <a:gd name="connsiteY3" fmla="*/ 13758569 h 13758569"/>
              <a:gd name="connsiteX4" fmla="*/ 3949688 w 13561907"/>
              <a:gd name="connsiteY4" fmla="*/ 0 h 13758569"/>
              <a:gd name="connsiteX0" fmla="*/ 3949688 w 13561905"/>
              <a:gd name="connsiteY0" fmla="*/ 23077 h 13781646"/>
              <a:gd name="connsiteX1" fmla="*/ 8195684 w 13561905"/>
              <a:gd name="connsiteY1" fmla="*/ 0 h 13781646"/>
              <a:gd name="connsiteX2" fmla="*/ 13561903 w 13561905"/>
              <a:gd name="connsiteY2" fmla="*/ 13762792 h 13781646"/>
              <a:gd name="connsiteX3" fmla="*/ 0 w 13561905"/>
              <a:gd name="connsiteY3" fmla="*/ 13781646 h 13781646"/>
              <a:gd name="connsiteX4" fmla="*/ 3949688 w 13561905"/>
              <a:gd name="connsiteY4" fmla="*/ 23077 h 13781646"/>
              <a:gd name="connsiteX0" fmla="*/ 3949688 w 8195684"/>
              <a:gd name="connsiteY0" fmla="*/ 23077 h 13781646"/>
              <a:gd name="connsiteX1" fmla="*/ 8195684 w 8195684"/>
              <a:gd name="connsiteY1" fmla="*/ 0 h 13781646"/>
              <a:gd name="connsiteX2" fmla="*/ 7097308 w 8195684"/>
              <a:gd name="connsiteY2" fmla="*/ 12720801 h 13781646"/>
              <a:gd name="connsiteX3" fmla="*/ 0 w 8195684"/>
              <a:gd name="connsiteY3" fmla="*/ 13781646 h 13781646"/>
              <a:gd name="connsiteX4" fmla="*/ 3949688 w 8195684"/>
              <a:gd name="connsiteY4" fmla="*/ 23077 h 13781646"/>
              <a:gd name="connsiteX0" fmla="*/ 3949688 w 8224749"/>
              <a:gd name="connsiteY0" fmla="*/ 23077 h 13805322"/>
              <a:gd name="connsiteX1" fmla="*/ 8195684 w 8224749"/>
              <a:gd name="connsiteY1" fmla="*/ 0 h 13805322"/>
              <a:gd name="connsiteX2" fmla="*/ 8224359 w 8224749"/>
              <a:gd name="connsiteY2" fmla="*/ 13805322 h 13805322"/>
              <a:gd name="connsiteX3" fmla="*/ 0 w 8224749"/>
              <a:gd name="connsiteY3" fmla="*/ 13781646 h 13805322"/>
              <a:gd name="connsiteX4" fmla="*/ 3949688 w 8224749"/>
              <a:gd name="connsiteY4" fmla="*/ 23077 h 13805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749" h="13805322">
                <a:moveTo>
                  <a:pt x="3949688" y="23077"/>
                </a:moveTo>
                <a:lnTo>
                  <a:pt x="8195684" y="0"/>
                </a:lnTo>
                <a:cubicBezTo>
                  <a:pt x="8191066" y="4580509"/>
                  <a:pt x="8228977" y="9224813"/>
                  <a:pt x="8224359" y="13805322"/>
                </a:cubicBezTo>
                <a:lnTo>
                  <a:pt x="0" y="13781646"/>
                </a:lnTo>
                <a:lnTo>
                  <a:pt x="3949688" y="23077"/>
                </a:lnTo>
                <a:close/>
              </a:path>
            </a:pathLst>
          </a:custGeom>
          <a:solidFill>
            <a:schemeClr val="bg1">
              <a:lumMod val="85000"/>
            </a:schemeClr>
          </a:solidFill>
        </p:spPr>
        <p:txBody>
          <a:bodyPr anchor="ctr"/>
          <a:lstStyle>
            <a:lvl1pPr algn="ctr">
              <a:defRPr/>
            </a:lvl1pPr>
          </a:lstStyle>
          <a:p>
            <a:r>
              <a:rPr lang="nl-NL"/>
              <a:t>Klik op het pictogram als u een afbeelding wilt toevoegen</a:t>
            </a:r>
          </a:p>
        </p:txBody>
      </p:sp>
      <p:sp>
        <p:nvSpPr>
          <p:cNvPr id="16" name="Titel">
            <a:extLst>
              <a:ext uri="{FF2B5EF4-FFF2-40B4-BE49-F238E27FC236}">
                <a16:creationId xmlns:a16="http://schemas.microsoft.com/office/drawing/2014/main" id="{A6E3C1C0-BE16-A041-BFF1-581A9C25E108}"/>
              </a:ext>
            </a:extLst>
          </p:cNvPr>
          <p:cNvSpPr>
            <a:spLocks noGrp="1"/>
          </p:cNvSpPr>
          <p:nvPr>
            <p:ph type="title" hasCustomPrompt="1"/>
          </p:nvPr>
        </p:nvSpPr>
        <p:spPr>
          <a:xfrm>
            <a:off x="1187522" y="2495806"/>
            <a:ext cx="15032866"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15" name="Bovenkop">
            <a:extLst>
              <a:ext uri="{FF2B5EF4-FFF2-40B4-BE49-F238E27FC236}">
                <a16:creationId xmlns:a16="http://schemas.microsoft.com/office/drawing/2014/main" id="{E22281ED-6E2C-E14A-8AC4-9866DA42B6CA}"/>
              </a:ext>
            </a:extLst>
          </p:cNvPr>
          <p:cNvSpPr>
            <a:spLocks noGrp="1"/>
          </p:cNvSpPr>
          <p:nvPr>
            <p:ph type="body" sz="quarter" idx="14" hasCustomPrompt="1"/>
          </p:nvPr>
        </p:nvSpPr>
        <p:spPr>
          <a:xfrm>
            <a:off x="1209085" y="1449990"/>
            <a:ext cx="14968773" cy="946803"/>
          </a:xfrm>
        </p:spPr>
        <p:txBody>
          <a:bodyPr>
            <a:normAutofit/>
          </a:bodyPr>
          <a:lstStyle>
            <a:lvl1pPr marL="0" indent="0">
              <a:buFontTx/>
              <a:buNone/>
              <a:defRPr sz="5400" b="0" i="0" u="sng">
                <a:latin typeface="Roboto Medium" panose="02000000000000000000" pitchFamily="2" charset="0"/>
                <a:ea typeface="Roboto Medium" panose="02000000000000000000" pitchFamily="2" charset="0"/>
              </a:defRPr>
            </a:lvl1pPr>
          </a:lstStyle>
          <a:p>
            <a:pPr lvl="0"/>
            <a:r>
              <a:rPr lang="nl-NL" err="1"/>
              <a:t>Placeholder</a:t>
            </a:r>
            <a:r>
              <a:rPr lang="nl-NL"/>
              <a:t> bovenkop</a:t>
            </a:r>
          </a:p>
        </p:txBody>
      </p:sp>
    </p:spTree>
    <p:extLst>
      <p:ext uri="{BB962C8B-B14F-4D97-AF65-F5344CB8AC3E}">
        <p14:creationId xmlns:p14="http://schemas.microsoft.com/office/powerpoint/2010/main" val="2770543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7522" y="2495806"/>
            <a:ext cx="21033938" cy="2651126"/>
          </a:xfrm>
          <a:prstGeom prst="rect">
            <a:avLst/>
          </a:prstGeom>
        </p:spPr>
        <p:txBody>
          <a:bodyPr vert="horz" lIns="91440" tIns="45720" rIns="91440" bIns="45720" rtlCol="0" anchor="t">
            <a:normAutofit/>
          </a:bodyPr>
          <a:lstStyle/>
          <a:p>
            <a:r>
              <a:rPr lang="nl-NL"/>
              <a:t>Klik om stijl van de titel te bewerken</a:t>
            </a:r>
            <a:endParaRPr lang="en-US"/>
          </a:p>
        </p:txBody>
      </p:sp>
      <p:sp>
        <p:nvSpPr>
          <p:cNvPr id="3" name="Text Placeholder 2"/>
          <p:cNvSpPr>
            <a:spLocks noGrp="1"/>
          </p:cNvSpPr>
          <p:nvPr>
            <p:ph type="body" idx="1"/>
          </p:nvPr>
        </p:nvSpPr>
        <p:spPr>
          <a:xfrm>
            <a:off x="1208787" y="5607640"/>
            <a:ext cx="11443957" cy="6194499"/>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Voettekst"/>
          <p:cNvSpPr>
            <a:spLocks noGrp="1"/>
          </p:cNvSpPr>
          <p:nvPr>
            <p:ph type="ftr" sz="quarter" idx="3"/>
          </p:nvPr>
        </p:nvSpPr>
        <p:spPr>
          <a:xfrm>
            <a:off x="4520678" y="12712701"/>
            <a:ext cx="64844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nl-NL"/>
          </a:p>
        </p:txBody>
      </p:sp>
      <p:sp>
        <p:nvSpPr>
          <p:cNvPr id="6" name="Paginanummer"/>
          <p:cNvSpPr>
            <a:spLocks noGrp="1"/>
          </p:cNvSpPr>
          <p:nvPr>
            <p:ph type="sldNum" sz="quarter" idx="4"/>
          </p:nvPr>
        </p:nvSpPr>
        <p:spPr>
          <a:xfrm>
            <a:off x="2539535" y="12712701"/>
            <a:ext cx="1607557"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B3761A81-E545-3C41-97A5-08DA8ED0F4C4}" type="slidenum">
              <a:rPr lang="nl-NL" smtClean="0"/>
              <a:pPr/>
              <a:t>‹#›</a:t>
            </a:fld>
            <a:endParaRPr lang="nl-NL"/>
          </a:p>
        </p:txBody>
      </p:sp>
    </p:spTree>
    <p:extLst>
      <p:ext uri="{BB962C8B-B14F-4D97-AF65-F5344CB8AC3E}">
        <p14:creationId xmlns:p14="http://schemas.microsoft.com/office/powerpoint/2010/main" val="3070878648"/>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80" r:id="rId3"/>
    <p:sldLayoutId id="2147483681" r:id="rId4"/>
    <p:sldLayoutId id="2147483672" r:id="rId5"/>
    <p:sldLayoutId id="2147483682" r:id="rId6"/>
    <p:sldLayoutId id="2147483683" r:id="rId7"/>
    <p:sldLayoutId id="2147483684" r:id="rId8"/>
    <p:sldLayoutId id="2147483662" r:id="rId9"/>
    <p:sldLayoutId id="2147483685" r:id="rId10"/>
    <p:sldLayoutId id="2147483686" r:id="rId11"/>
    <p:sldLayoutId id="2147483687" r:id="rId12"/>
    <p:sldLayoutId id="2147483673" r:id="rId13"/>
    <p:sldLayoutId id="2147483688" r:id="rId14"/>
    <p:sldLayoutId id="2147483689" r:id="rId15"/>
    <p:sldLayoutId id="2147483690" r:id="rId16"/>
    <p:sldLayoutId id="2147483694" r:id="rId17"/>
    <p:sldLayoutId id="2147483674" r:id="rId18"/>
    <p:sldLayoutId id="2147483695" r:id="rId19"/>
    <p:sldLayoutId id="2147483696" r:id="rId20"/>
    <p:sldLayoutId id="2147483697" r:id="rId21"/>
    <p:sldLayoutId id="2147483667" r:id="rId22"/>
    <p:sldLayoutId id="2147483691" r:id="rId23"/>
    <p:sldLayoutId id="2147483692" r:id="rId24"/>
    <p:sldLayoutId id="2147483693" r:id="rId25"/>
    <p:sldLayoutId id="2147483675" r:id="rId26"/>
    <p:sldLayoutId id="2147483698" r:id="rId27"/>
    <p:sldLayoutId id="2147483699" r:id="rId28"/>
    <p:sldLayoutId id="2147483700" r:id="rId29"/>
    <p:sldLayoutId id="2147483676" r:id="rId30"/>
    <p:sldLayoutId id="2147483701" r:id="rId31"/>
    <p:sldLayoutId id="2147483702" r:id="rId32"/>
    <p:sldLayoutId id="2147483703" r:id="rId33"/>
    <p:sldLayoutId id="2147483677" r:id="rId34"/>
    <p:sldLayoutId id="2147483704" r:id="rId35"/>
    <p:sldLayoutId id="2147483705" r:id="rId36"/>
    <p:sldLayoutId id="2147483706" r:id="rId37"/>
    <p:sldLayoutId id="2147483678" r:id="rId38"/>
    <p:sldLayoutId id="2147483707" r:id="rId39"/>
    <p:sldLayoutId id="2147483708" r:id="rId40"/>
    <p:sldLayoutId id="2147483709" r:id="rId41"/>
  </p:sldLayoutIdLst>
  <p:hf sldNum="0" hdr="0" ftr="0" dt="0"/>
  <p:txStyles>
    <p:titleStyle>
      <a:lvl1pPr algn="l" defTabSz="1828800" rtl="0" eaLnBrk="1" latinLnBrk="0" hangingPunct="1">
        <a:lnSpc>
          <a:spcPts val="9000"/>
        </a:lnSpc>
        <a:spcBef>
          <a:spcPct val="0"/>
        </a:spcBef>
        <a:buNone/>
        <a:defRPr sz="8000" b="1" i="0" kern="1200">
          <a:solidFill>
            <a:schemeClr val="tx1"/>
          </a:solidFill>
          <a:latin typeface="Roboto Black" panose="02000000000000000000" pitchFamily="2" charset="0"/>
          <a:ea typeface="Roboto Black" panose="02000000000000000000" pitchFamily="2" charset="0"/>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Roboto" panose="02000000000000000000" pitchFamily="2" charset="0"/>
          <a:ea typeface="Roboto" panose="02000000000000000000" pitchFamily="2" charset="0"/>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Roboto" panose="02000000000000000000" pitchFamily="2" charset="0"/>
          <a:ea typeface="Roboto" panose="02000000000000000000" pitchFamily="2" charset="0"/>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Roboto" panose="02000000000000000000" pitchFamily="2" charset="0"/>
          <a:ea typeface="Roboto" panose="02000000000000000000" pitchFamily="2" charset="0"/>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a:extLst>
              <a:ext uri="{FF2B5EF4-FFF2-40B4-BE49-F238E27FC236}">
                <a16:creationId xmlns:a16="http://schemas.microsoft.com/office/drawing/2014/main" id="{C5B7E328-E13E-4298-BA78-1B056E5BE51A}"/>
              </a:ext>
            </a:extLst>
          </p:cNvPr>
          <p:cNvSpPr>
            <a:spLocks noGrp="1"/>
          </p:cNvSpPr>
          <p:nvPr>
            <p:ph type="subTitle" idx="1"/>
          </p:nvPr>
        </p:nvSpPr>
        <p:spPr>
          <a:xfrm>
            <a:off x="1203154" y="9602328"/>
            <a:ext cx="8542420" cy="2486040"/>
          </a:xfrm>
        </p:spPr>
        <p:txBody>
          <a:bodyPr>
            <a:normAutofit fontScale="85000" lnSpcReduction="20000"/>
          </a:bodyPr>
          <a:lstStyle/>
          <a:p>
            <a:r>
              <a:rPr lang="nl-NL"/>
              <a:t>Rea Vaz, Chris Verhoef, Bart Ras, </a:t>
            </a:r>
          </a:p>
          <a:p>
            <a:r>
              <a:rPr lang="nl-NL"/>
              <a:t>Michiel Steeman &amp; Maxime Bouillon</a:t>
            </a:r>
          </a:p>
          <a:p>
            <a:endParaRPr lang="nl-NL" sz="3500" u="none"/>
          </a:p>
          <a:p>
            <a:r>
              <a:rPr lang="nl-NL" sz="3500" u="none"/>
              <a:t>12 </a:t>
            </a:r>
            <a:r>
              <a:rPr lang="nl-NL" sz="3500" u="none" err="1"/>
              <a:t>February</a:t>
            </a:r>
            <a:r>
              <a:rPr lang="nl-NL" sz="3500" u="none"/>
              <a:t> 2024</a:t>
            </a:r>
          </a:p>
          <a:p>
            <a:endParaRPr lang="nl-NL" sz="3500"/>
          </a:p>
          <a:p>
            <a:endParaRPr lang="nl-NL"/>
          </a:p>
        </p:txBody>
      </p:sp>
      <p:pic>
        <p:nvPicPr>
          <p:cNvPr id="1034" name="Picture 10" descr="10 ways to build a scaling-up mindset - Monkhouse &amp;amp; Company">
            <a:extLst>
              <a:ext uri="{FF2B5EF4-FFF2-40B4-BE49-F238E27FC236}">
                <a16:creationId xmlns:a16="http://schemas.microsoft.com/office/drawing/2014/main" id="{E4819A9F-613A-4264-A677-2473A88A9458}"/>
              </a:ext>
              <a:ext uri="{C183D7F6-B498-43B3-948B-1728B52AA6E4}">
                <adec:decorative xmlns:adec="http://schemas.microsoft.com/office/drawing/2017/decorative" val="0"/>
              </a:ext>
            </a:extLst>
          </p:cNvPr>
          <p:cNvPicPr>
            <a:picLocks noGrp="1" noChangeAspect="1" noChangeArrowheads="1"/>
          </p:cNvPicPr>
          <p:nvPr>
            <p:ph type="pic" sz="quarter" idx="13"/>
          </p:nvPr>
        </p:nvPicPr>
        <p:blipFill rotWithShape="1">
          <a:blip r:embed="rId3">
            <a:alphaModFix amt="64000"/>
            <a:extLst>
              <a:ext uri="{28A0092B-C50C-407E-A947-70E740481C1C}">
                <a14:useLocalDpi xmlns:a14="http://schemas.microsoft.com/office/drawing/2010/main" val="0"/>
              </a:ext>
            </a:extLst>
          </a:blip>
          <a:srcRect l="12065" t="-186" r="25457" b="186"/>
          <a:stretch/>
        </p:blipFill>
        <p:spPr bwMode="auto">
          <a:xfrm>
            <a:off x="10513535" y="-44381"/>
            <a:ext cx="13873640" cy="13760381"/>
          </a:xfrm>
          <a:prstGeom prst="rect">
            <a:avLst/>
          </a:prstGeom>
          <a:solidFill>
            <a:schemeClr val="bg1">
              <a:alpha val="0"/>
            </a:schemeClr>
          </a:solidFill>
        </p:spPr>
      </p:pic>
      <p:sp>
        <p:nvSpPr>
          <p:cNvPr id="4" name="Titel 3">
            <a:extLst>
              <a:ext uri="{FF2B5EF4-FFF2-40B4-BE49-F238E27FC236}">
                <a16:creationId xmlns:a16="http://schemas.microsoft.com/office/drawing/2014/main" id="{B2205B8C-28D6-41CE-815C-2D0614257E0E}"/>
              </a:ext>
            </a:extLst>
          </p:cNvPr>
          <p:cNvSpPr>
            <a:spLocks noGrp="1"/>
          </p:cNvSpPr>
          <p:nvPr>
            <p:ph type="ctrTitle"/>
          </p:nvPr>
        </p:nvSpPr>
        <p:spPr>
          <a:xfrm>
            <a:off x="1203154" y="4676648"/>
            <a:ext cx="11407946" cy="4307306"/>
          </a:xfrm>
        </p:spPr>
        <p:txBody>
          <a:bodyPr>
            <a:normAutofit/>
          </a:bodyPr>
          <a:lstStyle/>
          <a:p>
            <a:r>
              <a:rPr lang="nl-NL" sz="2700"/>
              <a:t>New research line</a:t>
            </a:r>
            <a:br>
              <a:rPr lang="nl-NL"/>
            </a:br>
            <a:r>
              <a:rPr lang="nl-NL"/>
              <a:t>Value Chain Impact</a:t>
            </a:r>
            <a:br>
              <a:rPr lang="nl-NL"/>
            </a:br>
            <a:r>
              <a:rPr lang="nl-NL" sz="3600"/>
              <a:t>	</a:t>
            </a:r>
            <a:endParaRPr lang="nl-NL"/>
          </a:p>
        </p:txBody>
      </p:sp>
    </p:spTree>
    <p:extLst>
      <p:ext uri="{BB962C8B-B14F-4D97-AF65-F5344CB8AC3E}">
        <p14:creationId xmlns:p14="http://schemas.microsoft.com/office/powerpoint/2010/main" val="79606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DFCED-3501-785F-0A06-A72A2E6BF644}"/>
              </a:ext>
            </a:extLst>
          </p:cNvPr>
          <p:cNvSpPr>
            <a:spLocks noGrp="1"/>
          </p:cNvSpPr>
          <p:nvPr>
            <p:ph idx="1"/>
          </p:nvPr>
        </p:nvSpPr>
        <p:spPr/>
        <p:txBody>
          <a:bodyPr/>
          <a:lstStyle/>
          <a:p>
            <a:r>
              <a:rPr lang="en-US" b="1" err="1"/>
              <a:t>Evolutionize</a:t>
            </a:r>
            <a:r>
              <a:rPr lang="en-US"/>
              <a:t> global supply chain dynamics by adding extra value in sustainable or good practices, ensuring that every link in the chain not only benefits economically but also contributes positively to the environment and society. </a:t>
            </a:r>
            <a:endParaRPr lang="nl-NL"/>
          </a:p>
        </p:txBody>
      </p:sp>
      <p:sp>
        <p:nvSpPr>
          <p:cNvPr id="3" name="Text Placeholder 2">
            <a:extLst>
              <a:ext uri="{FF2B5EF4-FFF2-40B4-BE49-F238E27FC236}">
                <a16:creationId xmlns:a16="http://schemas.microsoft.com/office/drawing/2014/main" id="{EBB5316F-8FD0-489E-552D-A745ECC15F07}"/>
              </a:ext>
            </a:extLst>
          </p:cNvPr>
          <p:cNvSpPr>
            <a:spLocks noGrp="1"/>
          </p:cNvSpPr>
          <p:nvPr>
            <p:ph type="body" sz="quarter" idx="14"/>
          </p:nvPr>
        </p:nvSpPr>
        <p:spPr/>
        <p:txBody>
          <a:bodyPr/>
          <a:lstStyle/>
          <a:p>
            <a:r>
              <a:rPr lang="nl-NL"/>
              <a:t>Mission &amp; </a:t>
            </a:r>
            <a:r>
              <a:rPr lang="nl-NL" err="1"/>
              <a:t>Vision</a:t>
            </a:r>
            <a:endParaRPr lang="nl-NL"/>
          </a:p>
        </p:txBody>
      </p:sp>
      <p:sp>
        <p:nvSpPr>
          <p:cNvPr id="4" name="Title 3">
            <a:extLst>
              <a:ext uri="{FF2B5EF4-FFF2-40B4-BE49-F238E27FC236}">
                <a16:creationId xmlns:a16="http://schemas.microsoft.com/office/drawing/2014/main" id="{779381FF-55B4-3D56-D0DB-C2EC0B2924FE}"/>
              </a:ext>
            </a:extLst>
          </p:cNvPr>
          <p:cNvSpPr>
            <a:spLocks noGrp="1"/>
          </p:cNvSpPr>
          <p:nvPr>
            <p:ph type="title"/>
          </p:nvPr>
        </p:nvSpPr>
        <p:spPr/>
        <p:txBody>
          <a:bodyPr>
            <a:normAutofit fontScale="90000"/>
          </a:bodyPr>
          <a:lstStyle/>
          <a:p>
            <a:pPr rtl="0"/>
            <a:r>
              <a:rPr lang="en-US" sz="4800" i="1" dirty="0"/>
              <a:t>We believe in making supply chains more conscientious and globally responsible.</a:t>
            </a:r>
            <a:br>
              <a:rPr lang="en-US" sz="4800" i="1" dirty="0"/>
            </a:br>
            <a:endParaRPr lang="nl-NL" sz="4800" i="1" dirty="0"/>
          </a:p>
        </p:txBody>
      </p:sp>
      <p:sp>
        <p:nvSpPr>
          <p:cNvPr id="6" name="Speech Bubble: Rectangle 5">
            <a:extLst>
              <a:ext uri="{FF2B5EF4-FFF2-40B4-BE49-F238E27FC236}">
                <a16:creationId xmlns:a16="http://schemas.microsoft.com/office/drawing/2014/main" id="{E3D8ABE1-E1BD-0F44-1ACF-ACACB6721FC7}"/>
              </a:ext>
            </a:extLst>
          </p:cNvPr>
          <p:cNvSpPr/>
          <p:nvPr/>
        </p:nvSpPr>
        <p:spPr>
          <a:xfrm>
            <a:off x="7187184" y="1792224"/>
            <a:ext cx="2267712" cy="703582"/>
          </a:xfrm>
          <a:prstGeom prst="wedgeRectCallout">
            <a:avLst>
              <a:gd name="adj1" fmla="val -20833"/>
              <a:gd name="adj2" fmla="val 910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3200" b="1" err="1"/>
              <a:t>Our</a:t>
            </a:r>
            <a:r>
              <a:rPr lang="nl-NL" sz="3200" b="1"/>
              <a:t> </a:t>
            </a:r>
            <a:r>
              <a:rPr lang="nl-NL" sz="3200" b="1" err="1"/>
              <a:t>Vision</a:t>
            </a:r>
            <a:endParaRPr lang="nl-NL" sz="3200" b="1"/>
          </a:p>
        </p:txBody>
      </p:sp>
      <p:sp>
        <p:nvSpPr>
          <p:cNvPr id="7" name="Speech Bubble: Rectangle 6">
            <a:extLst>
              <a:ext uri="{FF2B5EF4-FFF2-40B4-BE49-F238E27FC236}">
                <a16:creationId xmlns:a16="http://schemas.microsoft.com/office/drawing/2014/main" id="{D78FD207-17F9-AA65-6413-C82F59717183}"/>
              </a:ext>
            </a:extLst>
          </p:cNvPr>
          <p:cNvSpPr/>
          <p:nvPr/>
        </p:nvSpPr>
        <p:spPr>
          <a:xfrm>
            <a:off x="4919472" y="4542363"/>
            <a:ext cx="6547104" cy="703582"/>
          </a:xfrm>
          <a:prstGeom prst="wedgeRectCallout">
            <a:avLst>
              <a:gd name="adj1" fmla="val -20833"/>
              <a:gd name="adj2" fmla="val 910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3200" b="1" err="1"/>
              <a:t>Our</a:t>
            </a:r>
            <a:r>
              <a:rPr lang="nl-NL" sz="3200" b="1"/>
              <a:t> </a:t>
            </a:r>
            <a:r>
              <a:rPr lang="nl-NL" sz="3200" b="1" err="1"/>
              <a:t>Mision</a:t>
            </a:r>
            <a:r>
              <a:rPr lang="nl-NL" sz="3200" b="1"/>
              <a:t> (</a:t>
            </a:r>
            <a:r>
              <a:rPr lang="nl-NL" sz="3200" b="1" err="1"/>
              <a:t>under</a:t>
            </a:r>
            <a:r>
              <a:rPr lang="nl-NL" sz="3200" b="1"/>
              <a:t> </a:t>
            </a:r>
            <a:r>
              <a:rPr lang="nl-NL" sz="3200" b="1" err="1"/>
              <a:t>construction</a:t>
            </a:r>
            <a:r>
              <a:rPr lang="nl-NL" sz="3200" b="1"/>
              <a:t>)</a:t>
            </a:r>
          </a:p>
        </p:txBody>
      </p:sp>
    </p:spTree>
    <p:extLst>
      <p:ext uri="{BB962C8B-B14F-4D97-AF65-F5344CB8AC3E}">
        <p14:creationId xmlns:p14="http://schemas.microsoft.com/office/powerpoint/2010/main" val="78264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C2B141-E8C3-B4C9-5292-075060A2EF62}"/>
              </a:ext>
            </a:extLst>
          </p:cNvPr>
          <p:cNvSpPr>
            <a:spLocks noGrp="1"/>
          </p:cNvSpPr>
          <p:nvPr>
            <p:ph type="body" sz="quarter" idx="14"/>
          </p:nvPr>
        </p:nvSpPr>
        <p:spPr/>
        <p:txBody>
          <a:bodyPr/>
          <a:lstStyle/>
          <a:p>
            <a:r>
              <a:rPr lang="en-GB" dirty="0"/>
              <a:t>Our pillars</a:t>
            </a:r>
          </a:p>
          <a:p>
            <a:endParaRPr lang="en-GB" dirty="0"/>
          </a:p>
        </p:txBody>
      </p:sp>
      <p:sp>
        <p:nvSpPr>
          <p:cNvPr id="4" name="Title 3">
            <a:extLst>
              <a:ext uri="{FF2B5EF4-FFF2-40B4-BE49-F238E27FC236}">
                <a16:creationId xmlns:a16="http://schemas.microsoft.com/office/drawing/2014/main" id="{E4A3DC41-0589-6996-A6BB-A7828DD301A3}"/>
              </a:ext>
            </a:extLst>
          </p:cNvPr>
          <p:cNvSpPr>
            <a:spLocks noGrp="1"/>
          </p:cNvSpPr>
          <p:nvPr>
            <p:ph type="title"/>
          </p:nvPr>
        </p:nvSpPr>
        <p:spPr/>
        <p:txBody>
          <a:bodyPr/>
          <a:lstStyle/>
          <a:p>
            <a:r>
              <a:rPr kumimoji="0" lang="en-GB" sz="4300" b="1" i="1" u="none" strike="noStrike" kern="1200" cap="none" spc="0" normalizeH="0" baseline="0" dirty="0">
                <a:ln>
                  <a:noFill/>
                </a:ln>
                <a:solidFill>
                  <a:srgbClr val="000000"/>
                </a:solidFill>
                <a:effectLst/>
                <a:uLnTx/>
                <a:uFillTx/>
                <a:latin typeface="Roboto Black" panose="02000000000000000000" pitchFamily="2" charset="0"/>
                <a:ea typeface="Roboto Black" panose="02000000000000000000" pitchFamily="2" charset="0"/>
                <a:cs typeface="+mj-cs"/>
              </a:rPr>
              <a:t>Making our supply chain organisations see their true impact &amp; potential for change</a:t>
            </a:r>
            <a:endParaRPr lang="en-GB" dirty="0"/>
          </a:p>
        </p:txBody>
      </p:sp>
      <p:sp>
        <p:nvSpPr>
          <p:cNvPr id="32" name="Freeform: Shape 31">
            <a:extLst>
              <a:ext uri="{FF2B5EF4-FFF2-40B4-BE49-F238E27FC236}">
                <a16:creationId xmlns:a16="http://schemas.microsoft.com/office/drawing/2014/main" id="{E8A3DCD6-4461-4947-36BF-3C51F33A1663}"/>
              </a:ext>
            </a:extLst>
          </p:cNvPr>
          <p:cNvSpPr/>
          <p:nvPr/>
        </p:nvSpPr>
        <p:spPr>
          <a:xfrm>
            <a:off x="14795345" y="7935411"/>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a:solidFill>
            <a:srgbClr val="84D0D9"/>
          </a:solidFill>
          <a:ln>
            <a:solidFill>
              <a:srgbClr val="84D0D9"/>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a:t>Towards post-growth supply chains</a:t>
            </a:r>
          </a:p>
        </p:txBody>
      </p:sp>
      <p:grpSp>
        <p:nvGrpSpPr>
          <p:cNvPr id="7" name="Group 6">
            <a:extLst>
              <a:ext uri="{FF2B5EF4-FFF2-40B4-BE49-F238E27FC236}">
                <a16:creationId xmlns:a16="http://schemas.microsoft.com/office/drawing/2014/main" id="{476C5D6C-03B3-1A2B-CB4C-418285ADC7A7}"/>
              </a:ext>
            </a:extLst>
          </p:cNvPr>
          <p:cNvGrpSpPr/>
          <p:nvPr/>
        </p:nvGrpSpPr>
        <p:grpSpPr>
          <a:xfrm>
            <a:off x="2561121" y="4510192"/>
            <a:ext cx="18835036" cy="8117753"/>
            <a:chOff x="3438945" y="3730752"/>
            <a:chExt cx="18835036" cy="8117753"/>
          </a:xfrm>
        </p:grpSpPr>
        <p:sp>
          <p:nvSpPr>
            <p:cNvPr id="8" name="Freeform: Shape 7">
              <a:extLst>
                <a:ext uri="{FF2B5EF4-FFF2-40B4-BE49-F238E27FC236}">
                  <a16:creationId xmlns:a16="http://schemas.microsoft.com/office/drawing/2014/main" id="{8312BE4F-6107-EC13-F21B-D9A59CF1490B}"/>
                </a:ext>
              </a:extLst>
            </p:cNvPr>
            <p:cNvSpPr/>
            <p:nvPr/>
          </p:nvSpPr>
          <p:spPr>
            <a:xfrm>
              <a:off x="6495872" y="8798210"/>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err="1"/>
                <a:t>Planteray</a:t>
              </a:r>
              <a:r>
                <a:rPr lang="en-GB" sz="3400" b="1" kern="1200" dirty="0"/>
                <a:t> boundaries</a:t>
              </a:r>
            </a:p>
          </p:txBody>
        </p:sp>
        <p:sp>
          <p:nvSpPr>
            <p:cNvPr id="9" name="Hexagon 8">
              <a:extLst>
                <a:ext uri="{FF2B5EF4-FFF2-40B4-BE49-F238E27FC236}">
                  <a16:creationId xmlns:a16="http://schemas.microsoft.com/office/drawing/2014/main" id="{3C741D2C-BAB2-3FC3-E766-95C36468401F}"/>
                </a:ext>
              </a:extLst>
            </p:cNvPr>
            <p:cNvSpPr/>
            <p:nvPr/>
          </p:nvSpPr>
          <p:spPr>
            <a:xfrm>
              <a:off x="6580629" y="10162299"/>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0" name="Hexagon 9">
              <a:extLst>
                <a:ext uri="{FF2B5EF4-FFF2-40B4-BE49-F238E27FC236}">
                  <a16:creationId xmlns:a16="http://schemas.microsoft.com/office/drawing/2014/main" id="{532EEE09-A03D-2670-E40E-3F723C3C1D56}"/>
                </a:ext>
              </a:extLst>
            </p:cNvPr>
            <p:cNvSpPr/>
            <p:nvPr/>
          </p:nvSpPr>
          <p:spPr>
            <a:xfrm>
              <a:off x="3438945" y="7112003"/>
              <a:ext cx="3552287" cy="3050295"/>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1" name="Hexagon 10">
              <a:extLst>
                <a:ext uri="{FF2B5EF4-FFF2-40B4-BE49-F238E27FC236}">
                  <a16:creationId xmlns:a16="http://schemas.microsoft.com/office/drawing/2014/main" id="{C749355F-2064-EDCE-2A3F-9C548C418083}"/>
                </a:ext>
              </a:extLst>
            </p:cNvPr>
            <p:cNvSpPr/>
            <p:nvPr/>
          </p:nvSpPr>
          <p:spPr>
            <a:xfrm>
              <a:off x="5872432" y="9757688"/>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2" name="Freeform: Shape 11">
              <a:extLst>
                <a:ext uri="{FF2B5EF4-FFF2-40B4-BE49-F238E27FC236}">
                  <a16:creationId xmlns:a16="http://schemas.microsoft.com/office/drawing/2014/main" id="{9946638D-ADA2-754E-6402-1A2CDCFCF69A}"/>
                </a:ext>
              </a:extLst>
            </p:cNvPr>
            <p:cNvSpPr/>
            <p:nvPr/>
          </p:nvSpPr>
          <p:spPr>
            <a:xfrm>
              <a:off x="9552798" y="7103165"/>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a:t>Identification of dilemmas &amp; impact assessment</a:t>
              </a:r>
            </a:p>
          </p:txBody>
        </p:sp>
        <p:sp>
          <p:nvSpPr>
            <p:cNvPr id="13" name="Hexagon 12">
              <a:extLst>
                <a:ext uri="{FF2B5EF4-FFF2-40B4-BE49-F238E27FC236}">
                  <a16:creationId xmlns:a16="http://schemas.microsoft.com/office/drawing/2014/main" id="{D428FF2B-1D3B-83E6-C994-38200C99D008}"/>
                </a:ext>
              </a:extLst>
            </p:cNvPr>
            <p:cNvSpPr/>
            <p:nvPr/>
          </p:nvSpPr>
          <p:spPr>
            <a:xfrm>
              <a:off x="11997586" y="9740993"/>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4" name="Hexagon 13">
              <a:extLst>
                <a:ext uri="{FF2B5EF4-FFF2-40B4-BE49-F238E27FC236}">
                  <a16:creationId xmlns:a16="http://schemas.microsoft.com/office/drawing/2014/main" id="{A18135C4-69C4-CAA0-ADD7-173091792B2C}"/>
                </a:ext>
              </a:extLst>
            </p:cNvPr>
            <p:cNvSpPr/>
            <p:nvPr/>
          </p:nvSpPr>
          <p:spPr>
            <a:xfrm>
              <a:off x="12607841" y="8792318"/>
              <a:ext cx="3552287" cy="3050295"/>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5" name="Hexagon 14">
              <a:extLst>
                <a:ext uri="{FF2B5EF4-FFF2-40B4-BE49-F238E27FC236}">
                  <a16:creationId xmlns:a16="http://schemas.microsoft.com/office/drawing/2014/main" id="{D1279CED-7B44-BF98-AFBA-FEF99A90BEDB}"/>
                </a:ext>
              </a:extLst>
            </p:cNvPr>
            <p:cNvSpPr/>
            <p:nvPr/>
          </p:nvSpPr>
          <p:spPr>
            <a:xfrm>
              <a:off x="12694482" y="10149532"/>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6" name="Freeform: Shape 15">
              <a:extLst>
                <a:ext uri="{FF2B5EF4-FFF2-40B4-BE49-F238E27FC236}">
                  <a16:creationId xmlns:a16="http://schemas.microsoft.com/office/drawing/2014/main" id="{FA5A387F-659C-4B46-938F-1C6B7ED7BF87}"/>
                </a:ext>
              </a:extLst>
            </p:cNvPr>
            <p:cNvSpPr/>
            <p:nvPr/>
          </p:nvSpPr>
          <p:spPr>
            <a:xfrm>
              <a:off x="6495872" y="5426779"/>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a:ln/>
          </p:spPr>
          <p:style>
            <a:lnRef idx="3">
              <a:schemeClr val="lt1"/>
            </a:lnRef>
            <a:fillRef idx="1">
              <a:schemeClr val="accent2"/>
            </a:fillRef>
            <a:effectRef idx="1">
              <a:schemeClr val="accent2"/>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a:t>Emerging technologies &amp; SC visibility</a:t>
              </a:r>
            </a:p>
          </p:txBody>
        </p:sp>
        <p:sp>
          <p:nvSpPr>
            <p:cNvPr id="17" name="Hexagon 16">
              <a:extLst>
                <a:ext uri="{FF2B5EF4-FFF2-40B4-BE49-F238E27FC236}">
                  <a16:creationId xmlns:a16="http://schemas.microsoft.com/office/drawing/2014/main" id="{E248EF89-A000-B611-C962-98F51677E4C1}"/>
                </a:ext>
              </a:extLst>
            </p:cNvPr>
            <p:cNvSpPr/>
            <p:nvPr/>
          </p:nvSpPr>
          <p:spPr>
            <a:xfrm>
              <a:off x="8929358" y="5484721"/>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8" name="Hexagon 17">
              <a:extLst>
                <a:ext uri="{FF2B5EF4-FFF2-40B4-BE49-F238E27FC236}">
                  <a16:creationId xmlns:a16="http://schemas.microsoft.com/office/drawing/2014/main" id="{844B318C-0F5A-09F6-DD4B-C662F7D171E6}"/>
                </a:ext>
              </a:extLst>
            </p:cNvPr>
            <p:cNvSpPr/>
            <p:nvPr/>
          </p:nvSpPr>
          <p:spPr>
            <a:xfrm>
              <a:off x="9552798" y="3730752"/>
              <a:ext cx="3552287" cy="3050295"/>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19" name="Hexagon 18">
              <a:extLst>
                <a:ext uri="{FF2B5EF4-FFF2-40B4-BE49-F238E27FC236}">
                  <a16:creationId xmlns:a16="http://schemas.microsoft.com/office/drawing/2014/main" id="{B026FD47-80C8-4520-EB88-4F41C4B49687}"/>
                </a:ext>
              </a:extLst>
            </p:cNvPr>
            <p:cNvSpPr/>
            <p:nvPr/>
          </p:nvSpPr>
          <p:spPr>
            <a:xfrm>
              <a:off x="9652624" y="5082074"/>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20" name="Freeform: Shape 19">
              <a:extLst>
                <a:ext uri="{FF2B5EF4-FFF2-40B4-BE49-F238E27FC236}">
                  <a16:creationId xmlns:a16="http://schemas.microsoft.com/office/drawing/2014/main" id="{7B732429-EF6C-DE3B-B7E1-457E094601F4}"/>
                </a:ext>
              </a:extLst>
            </p:cNvPr>
            <p:cNvSpPr/>
            <p:nvPr/>
          </p:nvSpPr>
          <p:spPr>
            <a:xfrm>
              <a:off x="12607841" y="5419904"/>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a:solidFill>
              <a:srgbClr val="0070C0"/>
            </a:solidFill>
            <a:ln>
              <a:solidFill>
                <a:srgbClr val="0070C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a:t>Regulations, labels &amp; certifications</a:t>
              </a:r>
            </a:p>
          </p:txBody>
        </p:sp>
        <p:sp>
          <p:nvSpPr>
            <p:cNvPr id="21" name="Hexagon 20">
              <a:extLst>
                <a:ext uri="{FF2B5EF4-FFF2-40B4-BE49-F238E27FC236}">
                  <a16:creationId xmlns:a16="http://schemas.microsoft.com/office/drawing/2014/main" id="{73D49CAE-CC84-45C1-3B95-33EFEF3ED957}"/>
                </a:ext>
              </a:extLst>
            </p:cNvPr>
            <p:cNvSpPr/>
            <p:nvPr/>
          </p:nvSpPr>
          <p:spPr>
            <a:xfrm>
              <a:off x="15681719" y="6771227"/>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24" name="Freeform: Shape 23">
              <a:extLst>
                <a:ext uri="{FF2B5EF4-FFF2-40B4-BE49-F238E27FC236}">
                  <a16:creationId xmlns:a16="http://schemas.microsoft.com/office/drawing/2014/main" id="{BEC829B2-9F5B-3A0E-2437-17D9BB94DBA6}"/>
                </a:ext>
              </a:extLst>
            </p:cNvPr>
            <p:cNvSpPr/>
            <p:nvPr/>
          </p:nvSpPr>
          <p:spPr>
            <a:xfrm>
              <a:off x="15664767" y="3763160"/>
              <a:ext cx="3552287" cy="3050295"/>
            </a:xfrm>
            <a:custGeom>
              <a:avLst/>
              <a:gdLst>
                <a:gd name="connsiteX0" fmla="*/ 0 w 3552287"/>
                <a:gd name="connsiteY0" fmla="*/ 1525148 h 3050295"/>
                <a:gd name="connsiteX1" fmla="*/ 762574 w 3552287"/>
                <a:gd name="connsiteY1" fmla="*/ 1 h 3050295"/>
                <a:gd name="connsiteX2" fmla="*/ 2789713 w 3552287"/>
                <a:gd name="connsiteY2" fmla="*/ 1 h 3050295"/>
                <a:gd name="connsiteX3" fmla="*/ 3552287 w 3552287"/>
                <a:gd name="connsiteY3" fmla="*/ 1525148 h 3050295"/>
                <a:gd name="connsiteX4" fmla="*/ 2789713 w 3552287"/>
                <a:gd name="connsiteY4" fmla="*/ 3050294 h 3050295"/>
                <a:gd name="connsiteX5" fmla="*/ 762574 w 3552287"/>
                <a:gd name="connsiteY5" fmla="*/ 3050294 h 3050295"/>
                <a:gd name="connsiteX6" fmla="*/ 0 w 3552287"/>
                <a:gd name="connsiteY6" fmla="*/ 1525148 h 3050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287" h="3050295">
                  <a:moveTo>
                    <a:pt x="0" y="1525148"/>
                  </a:moveTo>
                  <a:lnTo>
                    <a:pt x="762574" y="1"/>
                  </a:lnTo>
                  <a:lnTo>
                    <a:pt x="2789713" y="1"/>
                  </a:lnTo>
                  <a:lnTo>
                    <a:pt x="3552287" y="1525148"/>
                  </a:lnTo>
                  <a:lnTo>
                    <a:pt x="2789713" y="3050294"/>
                  </a:lnTo>
                  <a:lnTo>
                    <a:pt x="762574" y="3050294"/>
                  </a:lnTo>
                  <a:lnTo>
                    <a:pt x="0" y="1525148"/>
                  </a:lnTo>
                  <a:close/>
                </a:path>
              </a:pathLst>
            </a:custGeom>
          </p:spPr>
          <p:style>
            <a:lnRef idx="3">
              <a:schemeClr val="lt1"/>
            </a:lnRef>
            <a:fillRef idx="1">
              <a:schemeClr val="accent6"/>
            </a:fillRef>
            <a:effectRef idx="1">
              <a:schemeClr val="accent6"/>
            </a:effectRef>
            <a:fontRef idx="minor">
              <a:schemeClr val="lt1"/>
            </a:fontRef>
          </p:style>
          <p:txBody>
            <a:bodyPr spcFirstLastPara="0" vert="horz" wrap="square" lIns="550215" tIns="515641" rIns="550215" bIns="515641" numCol="1" spcCol="1270" anchor="ctr" anchorCtr="0">
              <a:noAutofit/>
            </a:bodyPr>
            <a:lstStyle/>
            <a:p>
              <a:pPr marL="0" lvl="0" indent="0" algn="ctr" defTabSz="1511300">
                <a:lnSpc>
                  <a:spcPct val="90000"/>
                </a:lnSpc>
                <a:spcBef>
                  <a:spcPct val="0"/>
                </a:spcBef>
                <a:spcAft>
                  <a:spcPct val="35000"/>
                </a:spcAft>
                <a:buNone/>
              </a:pPr>
              <a:r>
                <a:rPr lang="en-GB" sz="3400" b="1" kern="1200" dirty="0"/>
                <a:t>Communities awareness, capability &amp; engagement</a:t>
              </a:r>
            </a:p>
          </p:txBody>
        </p:sp>
        <p:sp>
          <p:nvSpPr>
            <p:cNvPr id="25" name="Hexagon 24">
              <a:extLst>
                <a:ext uri="{FF2B5EF4-FFF2-40B4-BE49-F238E27FC236}">
                  <a16:creationId xmlns:a16="http://schemas.microsoft.com/office/drawing/2014/main" id="{B39020FF-60B5-E2BA-0956-272C4E0D8E1D}"/>
                </a:ext>
              </a:extLst>
            </p:cNvPr>
            <p:cNvSpPr/>
            <p:nvPr/>
          </p:nvSpPr>
          <p:spPr>
            <a:xfrm>
              <a:off x="16356013" y="3840158"/>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26" name="Hexagon 25">
              <a:extLst>
                <a:ext uri="{FF2B5EF4-FFF2-40B4-BE49-F238E27FC236}">
                  <a16:creationId xmlns:a16="http://schemas.microsoft.com/office/drawing/2014/main" id="{59A1EEF2-406D-E5F2-CB76-812847104FD7}"/>
                </a:ext>
              </a:extLst>
            </p:cNvPr>
            <p:cNvSpPr/>
            <p:nvPr/>
          </p:nvSpPr>
          <p:spPr>
            <a:xfrm>
              <a:off x="18721694" y="5465079"/>
              <a:ext cx="3552287" cy="3050295"/>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27" name="Hexagon 26">
              <a:extLst>
                <a:ext uri="{FF2B5EF4-FFF2-40B4-BE49-F238E27FC236}">
                  <a16:creationId xmlns:a16="http://schemas.microsoft.com/office/drawing/2014/main" id="{4A0F27B0-903A-E714-9C6A-339B8C327A09}"/>
                </a:ext>
              </a:extLst>
            </p:cNvPr>
            <p:cNvSpPr/>
            <p:nvPr/>
          </p:nvSpPr>
          <p:spPr>
            <a:xfrm>
              <a:off x="19429891" y="5532842"/>
              <a:ext cx="414370" cy="357471"/>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sp>
          <p:nvSpPr>
            <p:cNvPr id="29" name="Hexagon 28">
              <a:extLst>
                <a:ext uri="{FF2B5EF4-FFF2-40B4-BE49-F238E27FC236}">
                  <a16:creationId xmlns:a16="http://schemas.microsoft.com/office/drawing/2014/main" id="{BA6EF431-78B2-2679-70BB-51B1C5267744}"/>
                </a:ext>
              </a:extLst>
            </p:cNvPr>
            <p:cNvSpPr/>
            <p:nvPr/>
          </p:nvSpPr>
          <p:spPr>
            <a:xfrm>
              <a:off x="16356013" y="9816353"/>
              <a:ext cx="414370" cy="357471"/>
            </a:xfrm>
            <a:prstGeom prst="hexagon">
              <a:avLst>
                <a:gd name="adj" fmla="val 25000"/>
                <a:gd name="vf" fmla="val 115470"/>
              </a:avLst>
            </a:prstGeom>
            <a:solidFill>
              <a:schemeClr val="bg1"/>
            </a:solidFill>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GB" b="1" dirty="0"/>
            </a:p>
          </p:txBody>
        </p:sp>
      </p:grpSp>
    </p:spTree>
    <p:extLst>
      <p:ext uri="{BB962C8B-B14F-4D97-AF65-F5344CB8AC3E}">
        <p14:creationId xmlns:p14="http://schemas.microsoft.com/office/powerpoint/2010/main" val="206533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96A8FB-D412-666A-5791-51320A63195A}"/>
              </a:ext>
            </a:extLst>
          </p:cNvPr>
          <p:cNvSpPr>
            <a:spLocks noGrp="1"/>
          </p:cNvSpPr>
          <p:nvPr>
            <p:ph idx="1"/>
          </p:nvPr>
        </p:nvSpPr>
        <p:spPr>
          <a:xfrm>
            <a:off x="956345" y="4015040"/>
            <a:ext cx="21033142" cy="2856102"/>
          </a:xfrm>
        </p:spPr>
        <p:txBody>
          <a:bodyPr vert="horz" lIns="91440" tIns="45720" rIns="91440" bIns="45720" rtlCol="0" anchor="t">
            <a:normAutofit lnSpcReduction="10000"/>
          </a:bodyPr>
          <a:lstStyle/>
          <a:p>
            <a:r>
              <a:rPr lang="en-GB" sz="4000">
                <a:latin typeface="Roboto"/>
                <a:ea typeface="Roboto"/>
                <a:cs typeface="Roboto"/>
              </a:rPr>
              <a:t>First contacts with universities &amp; students</a:t>
            </a:r>
          </a:p>
          <a:p>
            <a:r>
              <a:rPr lang="en-GB" sz="4000">
                <a:latin typeface="Roboto"/>
                <a:ea typeface="Roboto"/>
                <a:cs typeface="Roboto"/>
              </a:rPr>
              <a:t>Definition of objectives &amp; research questions</a:t>
            </a:r>
          </a:p>
          <a:p>
            <a:r>
              <a:rPr lang="en-GB" sz="4000">
                <a:latin typeface="Roboto"/>
                <a:ea typeface="Roboto"/>
                <a:cs typeface="Roboto"/>
              </a:rPr>
              <a:t>Getting subsidies</a:t>
            </a:r>
          </a:p>
          <a:p>
            <a:r>
              <a:rPr lang="en-GB" sz="4000">
                <a:latin typeface="Roboto"/>
                <a:ea typeface="Roboto"/>
                <a:cs typeface="Roboto"/>
              </a:rPr>
              <a:t>Writing articles</a:t>
            </a:r>
          </a:p>
          <a:p>
            <a:endParaRPr lang="en-GB">
              <a:cs typeface="Roboto"/>
            </a:endParaRPr>
          </a:p>
          <a:p>
            <a:endParaRPr lang="en-GB">
              <a:cs typeface="Roboto"/>
            </a:endParaRPr>
          </a:p>
        </p:txBody>
      </p:sp>
      <p:sp>
        <p:nvSpPr>
          <p:cNvPr id="3" name="Text Placeholder 2">
            <a:extLst>
              <a:ext uri="{FF2B5EF4-FFF2-40B4-BE49-F238E27FC236}">
                <a16:creationId xmlns:a16="http://schemas.microsoft.com/office/drawing/2014/main" id="{1AFAEE76-F09B-0500-3718-920A544CCCB0}"/>
              </a:ext>
            </a:extLst>
          </p:cNvPr>
          <p:cNvSpPr>
            <a:spLocks noGrp="1"/>
          </p:cNvSpPr>
          <p:nvPr>
            <p:ph type="body" sz="quarter" idx="14"/>
          </p:nvPr>
        </p:nvSpPr>
        <p:spPr/>
        <p:txBody>
          <a:bodyPr/>
          <a:lstStyle/>
          <a:p>
            <a:r>
              <a:rPr lang="en-GB"/>
              <a:t>Status &amp; next steps</a:t>
            </a:r>
          </a:p>
        </p:txBody>
      </p:sp>
      <p:sp>
        <p:nvSpPr>
          <p:cNvPr id="4" name="Title 3">
            <a:extLst>
              <a:ext uri="{FF2B5EF4-FFF2-40B4-BE49-F238E27FC236}">
                <a16:creationId xmlns:a16="http://schemas.microsoft.com/office/drawing/2014/main" id="{9D6E6507-3277-0E8D-3777-66F3CCE8443F}"/>
              </a:ext>
            </a:extLst>
          </p:cNvPr>
          <p:cNvSpPr>
            <a:spLocks noGrp="1"/>
          </p:cNvSpPr>
          <p:nvPr>
            <p:ph type="title"/>
          </p:nvPr>
        </p:nvSpPr>
        <p:spPr/>
        <p:txBody>
          <a:bodyPr/>
          <a:lstStyle/>
          <a:p>
            <a:r>
              <a:rPr lang="en-GB" sz="4300" i="1"/>
              <a:t>We’re just starting</a:t>
            </a:r>
          </a:p>
        </p:txBody>
      </p:sp>
      <p:sp>
        <p:nvSpPr>
          <p:cNvPr id="6" name="Title 3">
            <a:extLst>
              <a:ext uri="{FF2B5EF4-FFF2-40B4-BE49-F238E27FC236}">
                <a16:creationId xmlns:a16="http://schemas.microsoft.com/office/drawing/2014/main" id="{A297341E-20BE-B5A9-6815-CB0A77E16B0C}"/>
              </a:ext>
            </a:extLst>
          </p:cNvPr>
          <p:cNvSpPr txBox="1">
            <a:spLocks/>
          </p:cNvSpPr>
          <p:nvPr/>
        </p:nvSpPr>
        <p:spPr>
          <a:xfrm>
            <a:off x="1190001" y="6970370"/>
            <a:ext cx="21050686" cy="2651126"/>
          </a:xfrm>
          <a:prstGeom prst="rect">
            <a:avLst/>
          </a:prstGeom>
        </p:spPr>
        <p:txBody>
          <a:bodyPr vert="horz" lIns="91440" tIns="45720" rIns="91440" bIns="45720" rtlCol="0" anchor="t">
            <a:normAutofit/>
          </a:bodyPr>
          <a:lstStyle>
            <a:lvl1pPr algn="l" defTabSz="1828800" rtl="0" eaLnBrk="1" latinLnBrk="0" hangingPunct="1">
              <a:lnSpc>
                <a:spcPts val="9000"/>
              </a:lnSpc>
              <a:spcBef>
                <a:spcPct val="0"/>
              </a:spcBef>
              <a:buNone/>
              <a:defRPr sz="8000" b="1" i="0" kern="1200">
                <a:solidFill>
                  <a:schemeClr val="tx1"/>
                </a:solidFill>
                <a:latin typeface="Roboto Black" panose="02000000000000000000" pitchFamily="2" charset="0"/>
                <a:ea typeface="Roboto Black" panose="02000000000000000000" pitchFamily="2" charset="0"/>
                <a:cs typeface="+mj-cs"/>
              </a:defRPr>
            </a:lvl1pPr>
          </a:lstStyle>
          <a:p>
            <a:r>
              <a:rPr lang="en-GB" sz="4300" i="1">
                <a:latin typeface="Roboto Black"/>
                <a:ea typeface="Roboto Black"/>
                <a:cs typeface="Roboto Black"/>
              </a:rPr>
              <a:t>Long term goals</a:t>
            </a:r>
          </a:p>
        </p:txBody>
      </p:sp>
      <p:sp>
        <p:nvSpPr>
          <p:cNvPr id="9" name="Content Placeholder 1">
            <a:extLst>
              <a:ext uri="{FF2B5EF4-FFF2-40B4-BE49-F238E27FC236}">
                <a16:creationId xmlns:a16="http://schemas.microsoft.com/office/drawing/2014/main" id="{1BD4AB03-8762-D8D1-CE8B-1F69F5E20BC5}"/>
              </a:ext>
            </a:extLst>
          </p:cNvPr>
          <p:cNvSpPr txBox="1">
            <a:spLocks/>
          </p:cNvSpPr>
          <p:nvPr/>
        </p:nvSpPr>
        <p:spPr>
          <a:xfrm>
            <a:off x="1058772" y="8789406"/>
            <a:ext cx="21033142" cy="4235713"/>
          </a:xfrm>
          <a:prstGeom prst="rect">
            <a:avLst/>
          </a:prstGeom>
        </p:spPr>
        <p:txBody>
          <a:bodyPr vert="horz" lIns="91440" tIns="45720" rIns="91440" bIns="45720" rtlCol="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Roboto" panose="02000000000000000000" pitchFamily="2" charset="0"/>
                <a:ea typeface="Roboto" panose="02000000000000000000" pitchFamily="2" charset="0"/>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Roboto" panose="02000000000000000000" pitchFamily="2" charset="0"/>
                <a:ea typeface="Roboto" panose="02000000000000000000" pitchFamily="2" charset="0"/>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Roboto" panose="02000000000000000000" pitchFamily="2" charset="0"/>
                <a:ea typeface="Roboto" panose="02000000000000000000" pitchFamily="2" charset="0"/>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Roboto" panose="02000000000000000000" pitchFamily="2" charset="0"/>
                <a:ea typeface="Roboto" panose="02000000000000000000" pitchFamily="2" charset="0"/>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GB" sz="4000">
                <a:latin typeface="Roboto"/>
                <a:ea typeface="Roboto"/>
                <a:cs typeface="Roboto"/>
              </a:rPr>
              <a:t>Using AI and other emerging techs to map and examine the value chain on a macro basis</a:t>
            </a:r>
          </a:p>
          <a:p>
            <a:r>
              <a:rPr lang="en-GB" sz="4000">
                <a:latin typeface="Roboto"/>
                <a:ea typeface="Roboto"/>
                <a:cs typeface="Roboto"/>
              </a:rPr>
              <a:t>Working with local communities and stakeholders using crowd knowledge initiatives </a:t>
            </a:r>
          </a:p>
          <a:p>
            <a:r>
              <a:rPr lang="en-GB" sz="4000">
                <a:latin typeface="Roboto"/>
                <a:ea typeface="Roboto"/>
                <a:cs typeface="Roboto"/>
              </a:rPr>
              <a:t>Focusing on the large-scale societal impact within the value-chain</a:t>
            </a:r>
          </a:p>
          <a:p>
            <a:r>
              <a:rPr lang="en-GB" sz="4000">
                <a:latin typeface="Roboto"/>
                <a:ea typeface="Roboto"/>
                <a:cs typeface="Roboto"/>
              </a:rPr>
              <a:t>Developing a process for tackling large-scale supply chain issues</a:t>
            </a:r>
            <a:endParaRPr lang="en-GB" sz="5400">
              <a:cs typeface="Roboto"/>
            </a:endParaRPr>
          </a:p>
          <a:p>
            <a:endParaRPr lang="en-GB">
              <a:cs typeface="Roboto"/>
            </a:endParaRPr>
          </a:p>
        </p:txBody>
      </p:sp>
    </p:spTree>
    <p:extLst>
      <p:ext uri="{BB962C8B-B14F-4D97-AF65-F5344CB8AC3E}">
        <p14:creationId xmlns:p14="http://schemas.microsoft.com/office/powerpoint/2010/main" val="55190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6BB73-513F-827B-647A-F8EC50F6C73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BD65E3-7B64-CE04-B37E-36210EBC0DD3}"/>
              </a:ext>
            </a:extLst>
          </p:cNvPr>
          <p:cNvSpPr>
            <a:spLocks noGrp="1"/>
          </p:cNvSpPr>
          <p:nvPr>
            <p:ph idx="1"/>
          </p:nvPr>
        </p:nvSpPr>
        <p:spPr/>
        <p:txBody>
          <a:bodyPr vert="horz" lIns="91440" tIns="45720" rIns="91440" bIns="45720" rtlCol="0" anchor="t">
            <a:normAutofit/>
          </a:bodyPr>
          <a:lstStyle/>
          <a:p>
            <a:r>
              <a:rPr lang="nl-NL"/>
              <a:t>Value chain rebels – </a:t>
            </a:r>
            <a:r>
              <a:rPr lang="nl-NL" b="1" u="sng" err="1"/>
              <a:t>main</a:t>
            </a:r>
            <a:r>
              <a:rPr lang="nl-NL" b="1" u="sng"/>
              <a:t> driver</a:t>
            </a:r>
          </a:p>
          <a:p>
            <a:r>
              <a:rPr lang="nl-NL" err="1">
                <a:latin typeface="Roboto"/>
                <a:ea typeface="Roboto"/>
                <a:cs typeface="Roboto"/>
              </a:rPr>
              <a:t>Guest</a:t>
            </a:r>
            <a:r>
              <a:rPr lang="nl-NL">
                <a:latin typeface="Roboto"/>
                <a:ea typeface="Roboto"/>
                <a:cs typeface="Roboto"/>
              </a:rPr>
              <a:t> </a:t>
            </a:r>
            <a:r>
              <a:rPr lang="nl-NL" err="1">
                <a:latin typeface="Roboto"/>
                <a:ea typeface="Roboto"/>
                <a:cs typeface="Roboto"/>
              </a:rPr>
              <a:t>lectures</a:t>
            </a:r>
            <a:r>
              <a:rPr lang="nl-NL">
                <a:latin typeface="Roboto"/>
                <a:ea typeface="Roboto"/>
                <a:cs typeface="Roboto"/>
              </a:rPr>
              <a:t> at </a:t>
            </a:r>
            <a:r>
              <a:rPr lang="nl-NL" err="1">
                <a:latin typeface="Roboto"/>
                <a:ea typeface="Roboto"/>
                <a:cs typeface="Roboto"/>
              </a:rPr>
              <a:t>various</a:t>
            </a:r>
            <a:r>
              <a:rPr lang="nl-NL">
                <a:latin typeface="Roboto"/>
                <a:ea typeface="Roboto"/>
                <a:cs typeface="Roboto"/>
              </a:rPr>
              <a:t> </a:t>
            </a:r>
            <a:r>
              <a:rPr lang="nl-NL" err="1">
                <a:latin typeface="Roboto"/>
                <a:ea typeface="Roboto"/>
                <a:cs typeface="Roboto"/>
              </a:rPr>
              <a:t>universities</a:t>
            </a:r>
            <a:endParaRPr lang="nl-NL">
              <a:latin typeface="Roboto"/>
              <a:ea typeface="Roboto"/>
              <a:cs typeface="Roboto"/>
            </a:endParaRPr>
          </a:p>
          <a:p>
            <a:r>
              <a:rPr lang="nl-NL">
                <a:latin typeface="Roboto"/>
                <a:ea typeface="Roboto"/>
                <a:cs typeface="Roboto"/>
              </a:rPr>
              <a:t>PhD research</a:t>
            </a:r>
          </a:p>
          <a:p>
            <a:pPr lvl="1"/>
            <a:r>
              <a:rPr lang="nl-NL" err="1">
                <a:latin typeface="Roboto"/>
                <a:ea typeface="Roboto"/>
                <a:cs typeface="Roboto"/>
              </a:rPr>
              <a:t>Geosciences</a:t>
            </a:r>
            <a:r>
              <a:rPr lang="nl-NL">
                <a:latin typeface="Roboto"/>
                <a:ea typeface="Roboto"/>
                <a:cs typeface="Roboto"/>
              </a:rPr>
              <a:t> &amp; SCF </a:t>
            </a:r>
            <a:r>
              <a:rPr lang="nl-NL" err="1">
                <a:latin typeface="Roboto"/>
                <a:ea typeface="Roboto"/>
                <a:cs typeface="Roboto"/>
              </a:rPr>
              <a:t>intersection</a:t>
            </a:r>
            <a:r>
              <a:rPr lang="nl-NL">
                <a:latin typeface="Roboto"/>
                <a:ea typeface="Roboto"/>
                <a:cs typeface="Roboto"/>
              </a:rPr>
              <a:t> – Rea, topic, </a:t>
            </a:r>
            <a:r>
              <a:rPr lang="nl-NL" err="1">
                <a:latin typeface="Roboto"/>
                <a:ea typeface="Roboto"/>
                <a:cs typeface="Roboto"/>
              </a:rPr>
              <a:t>university</a:t>
            </a:r>
            <a:r>
              <a:rPr lang="nl-NL">
                <a:latin typeface="Roboto"/>
                <a:ea typeface="Roboto"/>
                <a:cs typeface="Roboto"/>
              </a:rPr>
              <a:t> &amp; promotor </a:t>
            </a:r>
            <a:r>
              <a:rPr lang="nl-NL" err="1">
                <a:latin typeface="Roboto"/>
                <a:ea typeface="Roboto"/>
                <a:cs typeface="Roboto"/>
              </a:rPr>
              <a:t>tbd</a:t>
            </a:r>
            <a:endParaRPr lang="nl-NL">
              <a:latin typeface="Roboto"/>
              <a:ea typeface="Roboto"/>
              <a:cs typeface="Roboto"/>
            </a:endParaRPr>
          </a:p>
          <a:p>
            <a:pPr lvl="1"/>
            <a:r>
              <a:rPr lang="nl-NL">
                <a:latin typeface="Roboto"/>
                <a:ea typeface="Roboto"/>
                <a:cs typeface="Roboto"/>
              </a:rPr>
              <a:t>Supply chain incentives – Maxime, RUG w/DP v Donk, 1st </a:t>
            </a:r>
            <a:r>
              <a:rPr lang="nl-NL" err="1">
                <a:latin typeface="Roboto"/>
                <a:ea typeface="Roboto"/>
                <a:cs typeface="Roboto"/>
              </a:rPr>
              <a:t>year</a:t>
            </a:r>
            <a:r>
              <a:rPr lang="nl-NL">
                <a:latin typeface="Roboto"/>
                <a:ea typeface="Roboto"/>
                <a:cs typeface="Roboto"/>
              </a:rPr>
              <a:t> </a:t>
            </a:r>
            <a:r>
              <a:rPr lang="nl-NL" err="1">
                <a:latin typeface="Roboto"/>
                <a:ea typeface="Roboto"/>
                <a:cs typeface="Roboto"/>
              </a:rPr>
              <a:t>started</a:t>
            </a:r>
            <a:endParaRPr lang="nl-NL">
              <a:latin typeface="Roboto"/>
              <a:ea typeface="Roboto"/>
              <a:cs typeface="Roboto"/>
            </a:endParaRPr>
          </a:p>
        </p:txBody>
      </p:sp>
      <p:sp>
        <p:nvSpPr>
          <p:cNvPr id="3" name="Text Placeholder 2">
            <a:extLst>
              <a:ext uri="{FF2B5EF4-FFF2-40B4-BE49-F238E27FC236}">
                <a16:creationId xmlns:a16="http://schemas.microsoft.com/office/drawing/2014/main" id="{1E1ECB75-4566-EC5E-511C-2201264EB0DA}"/>
              </a:ext>
            </a:extLst>
          </p:cNvPr>
          <p:cNvSpPr>
            <a:spLocks noGrp="1"/>
          </p:cNvSpPr>
          <p:nvPr>
            <p:ph type="body" sz="quarter" idx="14"/>
          </p:nvPr>
        </p:nvSpPr>
        <p:spPr/>
        <p:txBody>
          <a:bodyPr/>
          <a:lstStyle/>
          <a:p>
            <a:r>
              <a:rPr lang="nl-NL" err="1"/>
              <a:t>Current</a:t>
            </a:r>
            <a:r>
              <a:rPr lang="nl-NL"/>
              <a:t> &amp; </a:t>
            </a:r>
            <a:r>
              <a:rPr lang="nl-NL" err="1"/>
              <a:t>future</a:t>
            </a:r>
            <a:r>
              <a:rPr lang="nl-NL"/>
              <a:t> </a:t>
            </a:r>
            <a:r>
              <a:rPr lang="nl-NL" err="1"/>
              <a:t>activities</a:t>
            </a:r>
            <a:endParaRPr lang="nl-NL"/>
          </a:p>
        </p:txBody>
      </p:sp>
      <p:sp>
        <p:nvSpPr>
          <p:cNvPr id="4" name="Title 3">
            <a:extLst>
              <a:ext uri="{FF2B5EF4-FFF2-40B4-BE49-F238E27FC236}">
                <a16:creationId xmlns:a16="http://schemas.microsoft.com/office/drawing/2014/main" id="{4C51CC38-9488-642A-61C8-652529521EDD}"/>
              </a:ext>
            </a:extLst>
          </p:cNvPr>
          <p:cNvSpPr>
            <a:spLocks noGrp="1"/>
          </p:cNvSpPr>
          <p:nvPr>
            <p:ph type="title"/>
          </p:nvPr>
        </p:nvSpPr>
        <p:spPr/>
        <p:txBody>
          <a:bodyPr/>
          <a:lstStyle/>
          <a:p>
            <a:r>
              <a:rPr lang="nl-NL" sz="4300" i="1" err="1"/>
              <a:t>Multidisciplinary</a:t>
            </a:r>
            <a:r>
              <a:rPr lang="nl-NL" sz="4300" i="1"/>
              <a:t>, </a:t>
            </a:r>
            <a:r>
              <a:rPr lang="nl-NL" sz="4300" i="1" err="1"/>
              <a:t>global</a:t>
            </a:r>
            <a:r>
              <a:rPr lang="nl-NL" sz="4300" i="1"/>
              <a:t> &amp; </a:t>
            </a:r>
            <a:r>
              <a:rPr lang="nl-NL" sz="4300" i="1" err="1"/>
              <a:t>applied</a:t>
            </a:r>
            <a:endParaRPr lang="nl-NL" sz="4300" i="1"/>
          </a:p>
        </p:txBody>
      </p:sp>
    </p:spTree>
    <p:extLst>
      <p:ext uri="{BB962C8B-B14F-4D97-AF65-F5344CB8AC3E}">
        <p14:creationId xmlns:p14="http://schemas.microsoft.com/office/powerpoint/2010/main" val="155363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F7ACFD-18EF-0D46-75BA-2F17FEA544BB}"/>
              </a:ext>
            </a:extLst>
          </p:cNvPr>
          <p:cNvSpPr>
            <a:spLocks noGrp="1"/>
          </p:cNvSpPr>
          <p:nvPr>
            <p:ph idx="1"/>
          </p:nvPr>
        </p:nvSpPr>
        <p:spPr>
          <a:xfrm>
            <a:off x="1230052" y="3821368"/>
            <a:ext cx="21008156" cy="8687624"/>
          </a:xfrm>
        </p:spPr>
        <p:txBody>
          <a:bodyPr vert="horz" lIns="91440" tIns="45720" rIns="91440" bIns="45720" rtlCol="0" anchor="t">
            <a:normAutofit lnSpcReduction="10000"/>
          </a:bodyPr>
          <a:lstStyle/>
          <a:p>
            <a:r>
              <a:rPr lang="en-GB" dirty="0"/>
              <a:t>KIEM Multiple Value Creation</a:t>
            </a:r>
          </a:p>
          <a:p>
            <a:pPr lvl="1"/>
            <a:r>
              <a:rPr lang="en-GB" dirty="0">
                <a:latin typeface="Roboto"/>
                <a:ea typeface="Roboto"/>
                <a:cs typeface="Roboto"/>
              </a:rPr>
              <a:t>Lead: Windesheim, SME: Arkive, Theme: Impact &amp; Opportunity of regulations, labels &amp; certifications</a:t>
            </a:r>
          </a:p>
          <a:p>
            <a:pPr lvl="1"/>
            <a:r>
              <a:rPr lang="en-GB" dirty="0">
                <a:latin typeface="Roboto"/>
                <a:ea typeface="Roboto"/>
                <a:cs typeface="Roboto"/>
              </a:rPr>
              <a:t>Status: Submitted, Award: April 24, Start: September 24</a:t>
            </a:r>
          </a:p>
          <a:p>
            <a:pPr lvl="1"/>
            <a:r>
              <a:rPr lang="en-GB" dirty="0">
                <a:latin typeface="Roboto"/>
                <a:ea typeface="Roboto"/>
                <a:cs typeface="Roboto"/>
              </a:rPr>
              <a:t>Length: 1 year, Budget: 40k€ (of which 20k€ for SCF)</a:t>
            </a:r>
          </a:p>
          <a:p>
            <a:pPr marL="914400" lvl="1" indent="0">
              <a:buNone/>
            </a:pPr>
            <a:endParaRPr lang="en-GB" dirty="0">
              <a:latin typeface="Roboto"/>
              <a:ea typeface="Roboto"/>
              <a:cs typeface="Roboto"/>
            </a:endParaRPr>
          </a:p>
          <a:p>
            <a:r>
              <a:rPr lang="en-GB" dirty="0">
                <a:latin typeface="Roboto"/>
                <a:ea typeface="Roboto"/>
                <a:cs typeface="Roboto"/>
              </a:rPr>
              <a:t>Erasmus+</a:t>
            </a:r>
          </a:p>
          <a:p>
            <a:pPr lvl="1"/>
            <a:r>
              <a:rPr lang="en-GB" dirty="0">
                <a:latin typeface="Roboto"/>
                <a:ea typeface="Roboto"/>
                <a:cs typeface="Roboto"/>
              </a:rPr>
              <a:t>Lead</a:t>
            </a:r>
            <a:r>
              <a:rPr lang="en-GB">
                <a:latin typeface="Roboto"/>
                <a:ea typeface="Roboto"/>
                <a:cs typeface="Roboto"/>
              </a:rPr>
              <a:t>: Windesheim, </a:t>
            </a:r>
            <a:r>
              <a:rPr lang="en-GB" dirty="0">
                <a:latin typeface="Roboto"/>
                <a:ea typeface="Roboto"/>
                <a:cs typeface="Roboto"/>
              </a:rPr>
              <a:t>Consortium: TU Dortmund (DE) &amp; EUBA (SK), Theme: Role of emerging techs in helping SMEs being more sustainable</a:t>
            </a:r>
          </a:p>
          <a:p>
            <a:pPr lvl="1"/>
            <a:r>
              <a:rPr lang="en-GB" dirty="0">
                <a:latin typeface="Roboto"/>
                <a:ea typeface="Roboto"/>
                <a:cs typeface="Roboto"/>
              </a:rPr>
              <a:t>Status: Submission March 5</a:t>
            </a:r>
            <a:r>
              <a:rPr lang="en-GB" baseline="30000" dirty="0">
                <a:latin typeface="Roboto"/>
                <a:ea typeface="Roboto"/>
                <a:cs typeface="Roboto"/>
              </a:rPr>
              <a:t>th</a:t>
            </a:r>
            <a:r>
              <a:rPr lang="en-GB" dirty="0">
                <a:latin typeface="Roboto"/>
                <a:ea typeface="Roboto"/>
                <a:cs typeface="Roboto"/>
              </a:rPr>
              <a:t>, Award: June 24, Start: September 24</a:t>
            </a:r>
          </a:p>
          <a:p>
            <a:pPr lvl="1"/>
            <a:r>
              <a:rPr lang="en-GB" dirty="0">
                <a:latin typeface="Roboto"/>
                <a:ea typeface="Roboto"/>
                <a:cs typeface="Roboto"/>
              </a:rPr>
              <a:t>Length: 3 years, Budget: 400k€ (of which 190k€ for SCF)</a:t>
            </a:r>
          </a:p>
          <a:p>
            <a:endParaRPr lang="en-GB" dirty="0">
              <a:latin typeface="Roboto"/>
              <a:ea typeface="Roboto"/>
              <a:cs typeface="Roboto"/>
            </a:endParaRPr>
          </a:p>
        </p:txBody>
      </p:sp>
      <p:sp>
        <p:nvSpPr>
          <p:cNvPr id="3" name="Text Placeholder 2">
            <a:extLst>
              <a:ext uri="{FF2B5EF4-FFF2-40B4-BE49-F238E27FC236}">
                <a16:creationId xmlns:a16="http://schemas.microsoft.com/office/drawing/2014/main" id="{9FD61E8B-59FC-A4BF-BBF5-E645FF057656}"/>
              </a:ext>
            </a:extLst>
          </p:cNvPr>
          <p:cNvSpPr>
            <a:spLocks noGrp="1"/>
          </p:cNvSpPr>
          <p:nvPr>
            <p:ph type="body" sz="quarter" idx="14"/>
          </p:nvPr>
        </p:nvSpPr>
        <p:spPr/>
        <p:txBody>
          <a:bodyPr/>
          <a:lstStyle/>
          <a:p>
            <a:r>
              <a:rPr lang="en-GB"/>
              <a:t>Work on subsidies</a:t>
            </a:r>
          </a:p>
        </p:txBody>
      </p:sp>
      <p:sp>
        <p:nvSpPr>
          <p:cNvPr id="4" name="Title 3">
            <a:extLst>
              <a:ext uri="{FF2B5EF4-FFF2-40B4-BE49-F238E27FC236}">
                <a16:creationId xmlns:a16="http://schemas.microsoft.com/office/drawing/2014/main" id="{228A54E7-52D5-A731-DAF3-96CCDFF0FA7A}"/>
              </a:ext>
            </a:extLst>
          </p:cNvPr>
          <p:cNvSpPr>
            <a:spLocks noGrp="1"/>
          </p:cNvSpPr>
          <p:nvPr>
            <p:ph type="title"/>
          </p:nvPr>
        </p:nvSpPr>
        <p:spPr/>
        <p:txBody>
          <a:bodyPr/>
          <a:lstStyle/>
          <a:p>
            <a:r>
              <a:rPr lang="en-GB" sz="4300" i="1" dirty="0"/>
              <a:t>Picking up old connections, creating new ones</a:t>
            </a:r>
          </a:p>
        </p:txBody>
      </p:sp>
    </p:spTree>
    <p:extLst>
      <p:ext uri="{BB962C8B-B14F-4D97-AF65-F5344CB8AC3E}">
        <p14:creationId xmlns:p14="http://schemas.microsoft.com/office/powerpoint/2010/main" val="192791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F8F0-94CB-6DA2-1A95-F0F3C6A9D7A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F796D3-DECD-3ADF-6BC8-EBB534A72C55}"/>
              </a:ext>
            </a:extLst>
          </p:cNvPr>
          <p:cNvSpPr>
            <a:spLocks noGrp="1"/>
          </p:cNvSpPr>
          <p:nvPr>
            <p:ph idx="1"/>
          </p:nvPr>
        </p:nvSpPr>
        <p:spPr>
          <a:xfrm>
            <a:off x="1230052" y="3821368"/>
            <a:ext cx="21008156" cy="8687624"/>
          </a:xfrm>
        </p:spPr>
        <p:txBody>
          <a:bodyPr vert="horz" lIns="91440" tIns="45720" rIns="91440" bIns="45720" rtlCol="0" anchor="t">
            <a:normAutofit lnSpcReduction="10000"/>
          </a:bodyPr>
          <a:lstStyle/>
          <a:p>
            <a:r>
              <a:rPr lang="en-GB"/>
              <a:t>RAAK MKB</a:t>
            </a:r>
          </a:p>
          <a:p>
            <a:pPr lvl="1"/>
            <a:r>
              <a:rPr lang="en-GB">
                <a:latin typeface="Roboto"/>
                <a:ea typeface="Roboto"/>
                <a:cs typeface="Roboto"/>
              </a:rPr>
              <a:t>Together with Luca, Chris &amp; Deborah from </a:t>
            </a:r>
            <a:r>
              <a:rPr lang="en-GB" err="1">
                <a:latin typeface="Roboto"/>
                <a:ea typeface="Roboto"/>
                <a:cs typeface="Roboto"/>
              </a:rPr>
              <a:t>NiCE</a:t>
            </a:r>
            <a:endParaRPr lang="en-GB">
              <a:latin typeface="Roboto"/>
              <a:ea typeface="Roboto"/>
              <a:cs typeface="Roboto"/>
            </a:endParaRPr>
          </a:p>
          <a:p>
            <a:pPr lvl="1"/>
            <a:r>
              <a:rPr lang="en-GB">
                <a:latin typeface="Roboto"/>
                <a:ea typeface="Roboto"/>
                <a:cs typeface="Roboto"/>
              </a:rPr>
              <a:t>On supply chain mapping &amp; impact of EU regulations (CSRD, CSDDD, CBAM) on SMEs</a:t>
            </a:r>
          </a:p>
          <a:p>
            <a:pPr lvl="1"/>
            <a:r>
              <a:rPr lang="en-GB">
                <a:latin typeface="Roboto"/>
                <a:ea typeface="Roboto"/>
                <a:cs typeface="Roboto"/>
              </a:rPr>
              <a:t>Stage: ideation, meet with </a:t>
            </a:r>
            <a:r>
              <a:rPr lang="en-GB" err="1">
                <a:latin typeface="Roboto"/>
                <a:ea typeface="Roboto"/>
                <a:cs typeface="Roboto"/>
              </a:rPr>
              <a:t>NiCE</a:t>
            </a:r>
            <a:r>
              <a:rPr lang="en-GB">
                <a:latin typeface="Roboto"/>
                <a:ea typeface="Roboto"/>
                <a:cs typeface="Roboto"/>
              </a:rPr>
              <a:t> </a:t>
            </a:r>
            <a:r>
              <a:rPr lang="en-GB" err="1">
                <a:latin typeface="Roboto"/>
                <a:ea typeface="Roboto"/>
                <a:cs typeface="Roboto"/>
              </a:rPr>
              <a:t>tbd</a:t>
            </a:r>
            <a:r>
              <a:rPr lang="en-GB">
                <a:latin typeface="Roboto"/>
                <a:ea typeface="Roboto"/>
                <a:cs typeface="Roboto"/>
              </a:rPr>
              <a:t>, Estimated application: October 24</a:t>
            </a:r>
          </a:p>
          <a:p>
            <a:pPr marL="914400" lvl="1" indent="0">
              <a:buNone/>
            </a:pPr>
            <a:endParaRPr lang="en-GB">
              <a:latin typeface="Roboto"/>
              <a:ea typeface="Roboto"/>
              <a:cs typeface="Roboto"/>
            </a:endParaRPr>
          </a:p>
          <a:p>
            <a:r>
              <a:rPr lang="en-GB">
                <a:latin typeface="Roboto"/>
                <a:ea typeface="Roboto"/>
                <a:cs typeface="Roboto"/>
              </a:rPr>
              <a:t>TKI PPS</a:t>
            </a:r>
          </a:p>
          <a:p>
            <a:pPr lvl="1"/>
            <a:r>
              <a:rPr lang="en-GB">
                <a:latin typeface="Roboto"/>
                <a:ea typeface="Roboto"/>
                <a:cs typeface="Roboto"/>
              </a:rPr>
              <a:t>Together with the VCR team and other collaborators  </a:t>
            </a:r>
          </a:p>
          <a:p>
            <a:pPr lvl="1"/>
            <a:r>
              <a:rPr lang="en-GB">
                <a:latin typeface="Roboto"/>
                <a:ea typeface="Roboto"/>
                <a:cs typeface="Roboto"/>
              </a:rPr>
              <a:t>Developing the research on themes like resilience, disruptions, energy transition and reduction of harmful emissions</a:t>
            </a:r>
            <a:endParaRPr lang="en-GB" err="1">
              <a:solidFill>
                <a:srgbClr val="000000"/>
              </a:solidFill>
              <a:latin typeface="Roboto"/>
              <a:ea typeface="Roboto"/>
              <a:cs typeface="Roboto"/>
            </a:endParaRPr>
          </a:p>
          <a:p>
            <a:pPr lvl="1"/>
            <a:r>
              <a:rPr lang="en-GB">
                <a:latin typeface="Roboto"/>
                <a:ea typeface="Roboto"/>
                <a:cs typeface="Roboto"/>
              </a:rPr>
              <a:t>Stage: Ideation, waiting for more information regarding the call</a:t>
            </a:r>
          </a:p>
          <a:p>
            <a:pPr lvl="1"/>
            <a:r>
              <a:rPr lang="en-GB">
                <a:latin typeface="Roboto"/>
                <a:ea typeface="Roboto"/>
                <a:cs typeface="Roboto"/>
              </a:rPr>
              <a:t>Estimated Application: May 24</a:t>
            </a:r>
          </a:p>
          <a:p>
            <a:endParaRPr lang="en-GB">
              <a:latin typeface="Roboto"/>
              <a:ea typeface="Roboto"/>
              <a:cs typeface="Roboto"/>
            </a:endParaRPr>
          </a:p>
        </p:txBody>
      </p:sp>
      <p:sp>
        <p:nvSpPr>
          <p:cNvPr id="3" name="Text Placeholder 2">
            <a:extLst>
              <a:ext uri="{FF2B5EF4-FFF2-40B4-BE49-F238E27FC236}">
                <a16:creationId xmlns:a16="http://schemas.microsoft.com/office/drawing/2014/main" id="{46F07221-485D-02F1-6FA5-A03ACF8890D8}"/>
              </a:ext>
            </a:extLst>
          </p:cNvPr>
          <p:cNvSpPr>
            <a:spLocks noGrp="1"/>
          </p:cNvSpPr>
          <p:nvPr>
            <p:ph type="body" sz="quarter" idx="14"/>
          </p:nvPr>
        </p:nvSpPr>
        <p:spPr/>
        <p:txBody>
          <a:bodyPr/>
          <a:lstStyle/>
          <a:p>
            <a:r>
              <a:rPr lang="en-GB"/>
              <a:t>Future work on subsidies</a:t>
            </a:r>
          </a:p>
        </p:txBody>
      </p:sp>
      <p:sp>
        <p:nvSpPr>
          <p:cNvPr id="4" name="Title 3">
            <a:extLst>
              <a:ext uri="{FF2B5EF4-FFF2-40B4-BE49-F238E27FC236}">
                <a16:creationId xmlns:a16="http://schemas.microsoft.com/office/drawing/2014/main" id="{A064F6A0-AE99-16BA-0A7A-656C2C39CF55}"/>
              </a:ext>
            </a:extLst>
          </p:cNvPr>
          <p:cNvSpPr>
            <a:spLocks noGrp="1"/>
          </p:cNvSpPr>
          <p:nvPr>
            <p:ph type="title"/>
          </p:nvPr>
        </p:nvSpPr>
        <p:spPr/>
        <p:txBody>
          <a:bodyPr/>
          <a:lstStyle/>
          <a:p>
            <a:r>
              <a:rPr lang="en-GB" sz="4300" i="1"/>
              <a:t>Picking up old connections, creating new ones</a:t>
            </a:r>
          </a:p>
        </p:txBody>
      </p:sp>
    </p:spTree>
    <p:extLst>
      <p:ext uri="{BB962C8B-B14F-4D97-AF65-F5344CB8AC3E}">
        <p14:creationId xmlns:p14="http://schemas.microsoft.com/office/powerpoint/2010/main" val="34626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CFD8A-64FA-6707-623E-6FD67C24430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0E6976-705A-9C97-8F58-68FE5B080822}"/>
              </a:ext>
            </a:extLst>
          </p:cNvPr>
          <p:cNvSpPr>
            <a:spLocks noGrp="1"/>
          </p:cNvSpPr>
          <p:nvPr>
            <p:ph idx="1"/>
          </p:nvPr>
        </p:nvSpPr>
        <p:spPr>
          <a:xfrm>
            <a:off x="1230052" y="3821368"/>
            <a:ext cx="21008156" cy="8687624"/>
          </a:xfrm>
        </p:spPr>
        <p:txBody>
          <a:bodyPr vert="horz" lIns="91440" tIns="45720" rIns="91440" bIns="45720" rtlCol="0" anchor="t">
            <a:normAutofit/>
          </a:bodyPr>
          <a:lstStyle/>
          <a:p>
            <a:r>
              <a:rPr lang="en-GB" dirty="0"/>
              <a:t>Perception of criticalities of CRMs by geologists &amp; procurement</a:t>
            </a:r>
          </a:p>
          <a:p>
            <a:pPr lvl="1"/>
            <a:r>
              <a:rPr lang="en-GB" dirty="0">
                <a:latin typeface="Roboto"/>
                <a:ea typeface="Roboto"/>
                <a:cs typeface="Roboto"/>
              </a:rPr>
              <a:t>Lead: Rea &amp; Maxime, Venue: </a:t>
            </a:r>
            <a:r>
              <a:rPr lang="en-GB" dirty="0" err="1">
                <a:latin typeface="Roboto"/>
                <a:ea typeface="Roboto"/>
                <a:cs typeface="Roboto"/>
              </a:rPr>
              <a:t>EurOMA</a:t>
            </a:r>
            <a:r>
              <a:rPr lang="en-GB" dirty="0">
                <a:latin typeface="Roboto"/>
                <a:ea typeface="Roboto"/>
                <a:cs typeface="Roboto"/>
              </a:rPr>
              <a:t> 24</a:t>
            </a:r>
          </a:p>
          <a:p>
            <a:pPr lvl="1"/>
            <a:r>
              <a:rPr lang="en-GB" dirty="0">
                <a:latin typeface="Roboto"/>
                <a:ea typeface="Roboto"/>
                <a:cs typeface="Roboto"/>
              </a:rPr>
              <a:t>Status: Interviewing experts, full paper submission April 24</a:t>
            </a:r>
          </a:p>
          <a:p>
            <a:pPr lvl="1"/>
            <a:r>
              <a:rPr lang="en-GB" dirty="0">
                <a:latin typeface="Roboto"/>
                <a:ea typeface="Roboto"/>
                <a:cs typeface="Roboto"/>
              </a:rPr>
              <a:t>Call to action: we need contacts</a:t>
            </a:r>
          </a:p>
          <a:p>
            <a:pPr marL="914400" lvl="1" indent="0">
              <a:buNone/>
            </a:pPr>
            <a:endParaRPr lang="en-GB" dirty="0">
              <a:latin typeface="Roboto"/>
              <a:ea typeface="Roboto"/>
              <a:cs typeface="Roboto"/>
            </a:endParaRPr>
          </a:p>
          <a:p>
            <a:r>
              <a:rPr lang="en-GB" dirty="0">
                <a:latin typeface="Roboto"/>
                <a:ea typeface="Roboto"/>
                <a:cs typeface="Roboto"/>
              </a:rPr>
              <a:t>Buyer-supplier relationships in sustainable networks</a:t>
            </a:r>
          </a:p>
          <a:p>
            <a:pPr lvl="1"/>
            <a:r>
              <a:rPr lang="en-GB" dirty="0">
                <a:latin typeface="Roboto"/>
                <a:ea typeface="Roboto"/>
                <a:cs typeface="Roboto"/>
              </a:rPr>
              <a:t>Lead: Maxime, Paper: </a:t>
            </a:r>
            <a:r>
              <a:rPr lang="en-GB" dirty="0" err="1">
                <a:latin typeface="Roboto"/>
                <a:ea typeface="Roboto"/>
                <a:cs typeface="Roboto"/>
              </a:rPr>
              <a:t>tbd</a:t>
            </a:r>
            <a:endParaRPr lang="en-GB" dirty="0">
              <a:latin typeface="Roboto"/>
              <a:ea typeface="Roboto"/>
              <a:cs typeface="Roboto"/>
            </a:endParaRPr>
          </a:p>
          <a:p>
            <a:pPr lvl="1"/>
            <a:r>
              <a:rPr lang="en-GB" dirty="0">
                <a:latin typeface="Roboto"/>
                <a:ea typeface="Roboto"/>
                <a:cs typeface="Roboto"/>
              </a:rPr>
              <a:t>Status: Picking up contacts with </a:t>
            </a:r>
            <a:r>
              <a:rPr lang="en-GB" dirty="0" err="1">
                <a:latin typeface="Roboto"/>
                <a:ea typeface="Roboto"/>
                <a:cs typeface="Roboto"/>
              </a:rPr>
              <a:t>Bbrood</a:t>
            </a:r>
            <a:r>
              <a:rPr lang="en-GB" dirty="0">
                <a:latin typeface="Roboto"/>
                <a:ea typeface="Roboto"/>
                <a:cs typeface="Roboto"/>
              </a:rPr>
              <a:t> (case study)</a:t>
            </a:r>
          </a:p>
        </p:txBody>
      </p:sp>
      <p:sp>
        <p:nvSpPr>
          <p:cNvPr id="3" name="Text Placeholder 2">
            <a:extLst>
              <a:ext uri="{FF2B5EF4-FFF2-40B4-BE49-F238E27FC236}">
                <a16:creationId xmlns:a16="http://schemas.microsoft.com/office/drawing/2014/main" id="{2027140E-274A-4890-3EAC-E6BFE0D05122}"/>
              </a:ext>
            </a:extLst>
          </p:cNvPr>
          <p:cNvSpPr>
            <a:spLocks noGrp="1"/>
          </p:cNvSpPr>
          <p:nvPr>
            <p:ph type="body" sz="quarter" idx="14"/>
          </p:nvPr>
        </p:nvSpPr>
        <p:spPr/>
        <p:txBody>
          <a:bodyPr/>
          <a:lstStyle/>
          <a:p>
            <a:r>
              <a:rPr lang="en-GB"/>
              <a:t>Work on (academic) paper</a:t>
            </a:r>
          </a:p>
        </p:txBody>
      </p:sp>
      <p:sp>
        <p:nvSpPr>
          <p:cNvPr id="4" name="Title 3">
            <a:extLst>
              <a:ext uri="{FF2B5EF4-FFF2-40B4-BE49-F238E27FC236}">
                <a16:creationId xmlns:a16="http://schemas.microsoft.com/office/drawing/2014/main" id="{41A44A21-8C1B-F4FD-201A-84ADE6A65C45}"/>
              </a:ext>
            </a:extLst>
          </p:cNvPr>
          <p:cNvSpPr>
            <a:spLocks noGrp="1"/>
          </p:cNvSpPr>
          <p:nvPr>
            <p:ph type="title"/>
          </p:nvPr>
        </p:nvSpPr>
        <p:spPr/>
        <p:txBody>
          <a:bodyPr/>
          <a:lstStyle/>
          <a:p>
            <a:r>
              <a:rPr lang="en-GB" sz="4300" i="1"/>
              <a:t>Giving our ideas academic foundation for relevant future research</a:t>
            </a:r>
          </a:p>
        </p:txBody>
      </p:sp>
    </p:spTree>
    <p:extLst>
      <p:ext uri="{BB962C8B-B14F-4D97-AF65-F5344CB8AC3E}">
        <p14:creationId xmlns:p14="http://schemas.microsoft.com/office/powerpoint/2010/main" val="30732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0ABCC0-81FD-4A4A-A876-5051753F555B}"/>
              </a:ext>
            </a:extLst>
          </p:cNvPr>
          <p:cNvSpPr>
            <a:spLocks noGrp="1"/>
          </p:cNvSpPr>
          <p:nvPr>
            <p:ph type="ctrTitle"/>
          </p:nvPr>
        </p:nvSpPr>
        <p:spPr/>
        <p:txBody>
          <a:bodyPr>
            <a:normAutofit/>
          </a:bodyPr>
          <a:lstStyle/>
          <a:p>
            <a:r>
              <a:rPr lang="nl-NL" err="1"/>
              <a:t>ill</a:t>
            </a:r>
            <a:r>
              <a:rPr lang="nl-NL"/>
              <a:t> </a:t>
            </a:r>
            <a:r>
              <a:rPr lang="nl-NL" err="1"/>
              <a:t>you</a:t>
            </a:r>
            <a:r>
              <a:rPr lang="nl-NL"/>
              <a:t> </a:t>
            </a:r>
            <a:r>
              <a:rPr lang="nl-NL" err="1"/>
              <a:t>ask</a:t>
            </a:r>
            <a:r>
              <a:rPr lang="nl-NL"/>
              <a:t> </a:t>
            </a:r>
            <a:r>
              <a:rPr lang="nl-NL" err="1"/>
              <a:t>us</a:t>
            </a:r>
            <a:r>
              <a:rPr lang="nl-NL"/>
              <a:t> </a:t>
            </a:r>
            <a:r>
              <a:rPr lang="nl-NL" err="1"/>
              <a:t>questions</a:t>
            </a:r>
            <a:r>
              <a:rPr lang="nl-NL"/>
              <a:t>?</a:t>
            </a:r>
          </a:p>
        </p:txBody>
      </p:sp>
    </p:spTree>
    <p:extLst>
      <p:ext uri="{BB962C8B-B14F-4D97-AF65-F5344CB8AC3E}">
        <p14:creationId xmlns:p14="http://schemas.microsoft.com/office/powerpoint/2010/main" val="4212866687"/>
      </p:ext>
    </p:extLst>
  </p:cSld>
  <p:clrMapOvr>
    <a:masterClrMapping/>
  </p:clrMapOvr>
</p:sld>
</file>

<file path=ppt/theme/theme1.xml><?xml version="1.0" encoding="utf-8"?>
<a:theme xmlns:a="http://schemas.openxmlformats.org/drawingml/2006/main" name="Kantoorthema">
  <a:themeElements>
    <a:clrScheme name="Aangepast 1">
      <a:dk1>
        <a:srgbClr val="000000"/>
      </a:dk1>
      <a:lt1>
        <a:srgbClr val="FFFFFF"/>
      </a:lt1>
      <a:dk2>
        <a:srgbClr val="44546A"/>
      </a:dk2>
      <a:lt2>
        <a:srgbClr val="E7E6E6"/>
      </a:lt2>
      <a:accent1>
        <a:srgbClr val="FAA61A"/>
      </a:accent1>
      <a:accent2>
        <a:srgbClr val="FFCB05"/>
      </a:accent2>
      <a:accent3>
        <a:srgbClr val="FFF578"/>
      </a:accent3>
      <a:accent4>
        <a:srgbClr val="EE3034"/>
      </a:accent4>
      <a:accent5>
        <a:srgbClr val="F16682"/>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s-PP-Windeheim-16-9.pptx" id="{FDA54988-9C51-40D8-98AC-593048B4944A}" vid="{7956112B-7AD0-430A-AB8C-FFADE1C1CB6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A1C991E3DBD44CA4C7D73390EEFB50" ma:contentTypeVersion="20" ma:contentTypeDescription="Een nieuw document maken." ma:contentTypeScope="" ma:versionID="64f8b708a7cd15a140b8142320224ad4">
  <xsd:schema xmlns:xsd="http://www.w3.org/2001/XMLSchema" xmlns:xs="http://www.w3.org/2001/XMLSchema" xmlns:p="http://schemas.microsoft.com/office/2006/metadata/properties" xmlns:ns1="http://schemas.microsoft.com/sharepoint/v3" xmlns:ns2="dcaaac60-0ab2-4beb-85e2-af7eb2997289" xmlns:ns3="cbf9afd2-ad46-471f-b458-4d21c8cd04b1" targetNamespace="http://schemas.microsoft.com/office/2006/metadata/properties" ma:root="true" ma:fieldsID="b43428e3fcc63ca5030f08a74a135148" ns1:_="" ns2:_="" ns3:_="">
    <xsd:import namespace="http://schemas.microsoft.com/sharepoint/v3"/>
    <xsd:import namespace="dcaaac60-0ab2-4beb-85e2-af7eb2997289"/>
    <xsd:import namespace="cbf9afd2-ad46-471f-b458-4d21c8cd04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aac60-0ab2-4beb-85e2-af7eb2997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1c6a0e08-1576-455b-af28-552984f92fc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f9afd2-ad46-471f-b458-4d21c8cd04b1"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ff0e2cfb-ca84-481e-b9c7-576dda15a900}" ma:internalName="TaxCatchAll" ma:showField="CatchAllData" ma:web="cbf9afd2-ad46-471f-b458-4d21c8cd04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dcaaac60-0ab2-4beb-85e2-af7eb2997289">
      <Terms xmlns="http://schemas.microsoft.com/office/infopath/2007/PartnerControls"/>
    </lcf76f155ced4ddcb4097134ff3c332f>
    <TaxCatchAll xmlns="cbf9afd2-ad46-471f-b458-4d21c8cd04b1" xsi:nil="true"/>
    <MediaLengthInSeconds xmlns="dcaaac60-0ab2-4beb-85e2-af7eb2997289" xsi:nil="true"/>
    <SharedWithUsers xmlns="cbf9afd2-ad46-471f-b458-4d21c8cd04b1">
      <UserInfo>
        <DisplayName>Rea Vaz</DisplayName>
        <AccountId>400</AccountId>
        <AccountType/>
      </UserInfo>
      <UserInfo>
        <DisplayName>Maxime Bouillon</DisplayName>
        <AccountId>219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B75E83-D25C-4E6A-B138-5AD8C748ACE6}">
  <ds:schemaRefs>
    <ds:schemaRef ds:uri="cbf9afd2-ad46-471f-b458-4d21c8cd04b1"/>
    <ds:schemaRef ds:uri="dcaaac60-0ab2-4beb-85e2-af7eb29972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EAB3F3-4CA0-4B6E-B8ED-DD375DD9461B}">
  <ds:schemaRefs>
    <ds:schemaRef ds:uri="cbf9afd2-ad46-471f-b458-4d21c8cd04b1"/>
    <ds:schemaRef ds:uri="dcaaac60-0ab2-4beb-85e2-af7eb2997289"/>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52C2606-A5BE-4E16-96FA-98665BC03266}">
  <ds:schemaRefs>
    <ds:schemaRef ds:uri="http://schemas.microsoft.com/sharepoint/v3/contenttype/forms"/>
  </ds:schemaRefs>
</ds:datastoreItem>
</file>

<file path=docMetadata/LabelInfo.xml><?xml version="1.0" encoding="utf-8"?>
<clbl:labelList xmlns:clbl="http://schemas.microsoft.com/office/2020/mipLabelMetadata">
  <clbl:label id="{e36377b7-70c4-4493-a338-095918d327e9}" enabled="0" method="" siteId="{e36377b7-70c4-4493-a338-095918d327e9}" removed="1"/>
</clbl:labelList>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Custom</PresentationFormat>
  <Paragraphs>71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 Black</vt:lpstr>
      <vt:lpstr>Arial</vt:lpstr>
      <vt:lpstr>Roboto</vt:lpstr>
      <vt:lpstr>Calibri</vt:lpstr>
      <vt:lpstr>Roboto Medium</vt:lpstr>
      <vt:lpstr>Kantoorthema</vt:lpstr>
      <vt:lpstr>New research line Value Chain Impact  </vt:lpstr>
      <vt:lpstr>We believe in making supply chains more conscientious and globally responsible. </vt:lpstr>
      <vt:lpstr>Making our supply chain organisations see their true impact &amp; potential for change</vt:lpstr>
      <vt:lpstr>We’re just starting</vt:lpstr>
      <vt:lpstr>Multidisciplinary, global &amp; applied</vt:lpstr>
      <vt:lpstr>Picking up old connections, creating new ones</vt:lpstr>
      <vt:lpstr>Picking up old connections, creating new ones</vt:lpstr>
      <vt:lpstr>Giving our ideas academic foundation for relevant future research</vt:lpstr>
      <vt:lpstr>ill you ask us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building</dc:title>
  <dc:creator>Victor van der Hulst</dc:creator>
  <cp:lastModifiedBy>Maxime Bouillon</cp:lastModifiedBy>
  <cp:revision>1</cp:revision>
  <dcterms:created xsi:type="dcterms:W3CDTF">2020-09-11T14:42:04Z</dcterms:created>
  <dcterms:modified xsi:type="dcterms:W3CDTF">2024-02-12T08:40:59Z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0x01010056A1C991E3DBD44CA4C7D73390EEFB50</vt:lpwstr>
  </property>
  <property fmtid="{D5CDD505-2E9C-101B-9397-08002B2CF9AE}" pid="3" name="MediaServiceImageTags">
    <vt:lpwstr/>
  </property>
</Properties>
</file>