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8" r:id="rId7"/>
    <p:sldId id="269" r:id="rId8"/>
    <p:sldId id="259" r:id="rId9"/>
    <p:sldId id="260" r:id="rId10"/>
    <p:sldId id="268" r:id="rId11"/>
    <p:sldId id="262" r:id="rId12"/>
    <p:sldId id="261" r:id="rId13"/>
    <p:sldId id="266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52CCE-6532-4409-BBF8-52376FAFCA9E}" v="117" dt="2024-03-28T09:36:5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 Vaz" userId="b3e92e8f-d0e0-456b-ba3d-5cf20553265c" providerId="ADAL" clId="{32352CCE-6532-4409-BBF8-52376FAFCA9E}"/>
    <pc:docChg chg="undo custSel addSld delSld modSld sldOrd">
      <pc:chgData name="Rea Vaz" userId="b3e92e8f-d0e0-456b-ba3d-5cf20553265c" providerId="ADAL" clId="{32352CCE-6532-4409-BBF8-52376FAFCA9E}" dt="2024-03-28T09:41:32.645" v="404" actId="2"/>
      <pc:docMkLst>
        <pc:docMk/>
      </pc:docMkLst>
      <pc:sldChg chg="modSp mod">
        <pc:chgData name="Rea Vaz" userId="b3e92e8f-d0e0-456b-ba3d-5cf20553265c" providerId="ADAL" clId="{32352CCE-6532-4409-BBF8-52376FAFCA9E}" dt="2024-03-20T15:21:54.814" v="227" actId="20577"/>
        <pc:sldMkLst>
          <pc:docMk/>
          <pc:sldMk cId="3115588927" sldId="256"/>
        </pc:sldMkLst>
        <pc:spChg chg="mod">
          <ac:chgData name="Rea Vaz" userId="b3e92e8f-d0e0-456b-ba3d-5cf20553265c" providerId="ADAL" clId="{32352CCE-6532-4409-BBF8-52376FAFCA9E}" dt="2024-03-20T15:21:54.814" v="227" actId="20577"/>
          <ac:spMkLst>
            <pc:docMk/>
            <pc:sldMk cId="3115588927" sldId="256"/>
            <ac:spMk id="3" creationId="{DFE42F9B-50D1-A782-82B2-E8DD86B191AB}"/>
          </ac:spMkLst>
        </pc:spChg>
      </pc:sldChg>
      <pc:sldChg chg="modSp mod">
        <pc:chgData name="Rea Vaz" userId="b3e92e8f-d0e0-456b-ba3d-5cf20553265c" providerId="ADAL" clId="{32352CCE-6532-4409-BBF8-52376FAFCA9E}" dt="2024-03-28T09:35:47.984" v="274"/>
        <pc:sldMkLst>
          <pc:docMk/>
          <pc:sldMk cId="121278793" sldId="258"/>
        </pc:sldMkLst>
        <pc:spChg chg="mod">
          <ac:chgData name="Rea Vaz" userId="b3e92e8f-d0e0-456b-ba3d-5cf20553265c" providerId="ADAL" clId="{32352CCE-6532-4409-BBF8-52376FAFCA9E}" dt="2024-03-28T09:35:47.984" v="274"/>
          <ac:spMkLst>
            <pc:docMk/>
            <pc:sldMk cId="121278793" sldId="258"/>
            <ac:spMk id="23" creationId="{9014D7BC-598D-AD76-998B-B665AB5D6579}"/>
          </ac:spMkLst>
        </pc:spChg>
      </pc:sldChg>
      <pc:sldChg chg="modSp mod">
        <pc:chgData name="Rea Vaz" userId="b3e92e8f-d0e0-456b-ba3d-5cf20553265c" providerId="ADAL" clId="{32352CCE-6532-4409-BBF8-52376FAFCA9E}" dt="2024-03-28T09:35:14.355" v="232" actId="21"/>
        <pc:sldMkLst>
          <pc:docMk/>
          <pc:sldMk cId="4276245212" sldId="260"/>
        </pc:sldMkLst>
        <pc:spChg chg="mod">
          <ac:chgData name="Rea Vaz" userId="b3e92e8f-d0e0-456b-ba3d-5cf20553265c" providerId="ADAL" clId="{32352CCE-6532-4409-BBF8-52376FAFCA9E}" dt="2024-03-28T09:35:14.355" v="232" actId="21"/>
          <ac:spMkLst>
            <pc:docMk/>
            <pc:sldMk cId="4276245212" sldId="260"/>
            <ac:spMk id="3" creationId="{A9E63431-35D9-C5F8-B474-80CFC2B57738}"/>
          </ac:spMkLst>
        </pc:spChg>
      </pc:sldChg>
      <pc:sldChg chg="modSp mod">
        <pc:chgData name="Rea Vaz" userId="b3e92e8f-d0e0-456b-ba3d-5cf20553265c" providerId="ADAL" clId="{32352CCE-6532-4409-BBF8-52376FAFCA9E}" dt="2024-03-28T09:41:27.527" v="403" actId="313"/>
        <pc:sldMkLst>
          <pc:docMk/>
          <pc:sldMk cId="3394510138" sldId="265"/>
        </pc:sldMkLst>
        <pc:spChg chg="mod">
          <ac:chgData name="Rea Vaz" userId="b3e92e8f-d0e0-456b-ba3d-5cf20553265c" providerId="ADAL" clId="{32352CCE-6532-4409-BBF8-52376FAFCA9E}" dt="2024-03-28T09:41:27.527" v="403" actId="313"/>
          <ac:spMkLst>
            <pc:docMk/>
            <pc:sldMk cId="3394510138" sldId="265"/>
            <ac:spMk id="3" creationId="{ED10D63B-7078-21EF-0558-939E009BD1B2}"/>
          </ac:spMkLst>
        </pc:spChg>
      </pc:sldChg>
      <pc:sldChg chg="modSp ord">
        <pc:chgData name="Rea Vaz" userId="b3e92e8f-d0e0-456b-ba3d-5cf20553265c" providerId="ADAL" clId="{32352CCE-6532-4409-BBF8-52376FAFCA9E}" dt="2024-03-20T15:21:58.522" v="230" actId="20577"/>
        <pc:sldMkLst>
          <pc:docMk/>
          <pc:sldMk cId="1546079015" sldId="267"/>
        </pc:sldMkLst>
        <pc:graphicFrameChg chg="mod">
          <ac:chgData name="Rea Vaz" userId="b3e92e8f-d0e0-456b-ba3d-5cf20553265c" providerId="ADAL" clId="{32352CCE-6532-4409-BBF8-52376FAFCA9E}" dt="2024-03-20T15:21:58.522" v="230" actId="20577"/>
          <ac:graphicFrameMkLst>
            <pc:docMk/>
            <pc:sldMk cId="1546079015" sldId="267"/>
            <ac:graphicFrameMk id="5" creationId="{F4EF56B5-20C3-F21D-5AD1-648347B77305}"/>
          </ac:graphicFrameMkLst>
        </pc:graphicFrameChg>
      </pc:sldChg>
      <pc:sldChg chg="addSp delSp modSp new mod">
        <pc:chgData name="Rea Vaz" userId="b3e92e8f-d0e0-456b-ba3d-5cf20553265c" providerId="ADAL" clId="{32352CCE-6532-4409-BBF8-52376FAFCA9E}" dt="2024-03-28T09:41:32.645" v="404" actId="2"/>
        <pc:sldMkLst>
          <pc:docMk/>
          <pc:sldMk cId="3332594438" sldId="268"/>
        </pc:sldMkLst>
        <pc:spChg chg="mod">
          <ac:chgData name="Rea Vaz" userId="b3e92e8f-d0e0-456b-ba3d-5cf20553265c" providerId="ADAL" clId="{32352CCE-6532-4409-BBF8-52376FAFCA9E}" dt="2024-03-28T09:36:45.748" v="296" actId="1076"/>
          <ac:spMkLst>
            <pc:docMk/>
            <pc:sldMk cId="3332594438" sldId="268"/>
            <ac:spMk id="2" creationId="{02570FE7-B780-A8DF-E4F6-0ECC69C414DC}"/>
          </ac:spMkLst>
        </pc:spChg>
        <pc:spChg chg="del">
          <ac:chgData name="Rea Vaz" userId="b3e92e8f-d0e0-456b-ba3d-5cf20553265c" providerId="ADAL" clId="{32352CCE-6532-4409-BBF8-52376FAFCA9E}" dt="2024-03-18T09:24:05.724" v="76"/>
          <ac:spMkLst>
            <pc:docMk/>
            <pc:sldMk cId="3332594438" sldId="268"/>
            <ac:spMk id="3" creationId="{CACEA8F9-F49B-317C-8C3D-0E98174C7D83}"/>
          </ac:spMkLst>
        </pc:spChg>
        <pc:spChg chg="add del mod">
          <ac:chgData name="Rea Vaz" userId="b3e92e8f-d0e0-456b-ba3d-5cf20553265c" providerId="ADAL" clId="{32352CCE-6532-4409-BBF8-52376FAFCA9E}" dt="2024-03-18T09:25:58.152" v="130" actId="478"/>
          <ac:spMkLst>
            <pc:docMk/>
            <pc:sldMk cId="3332594438" sldId="268"/>
            <ac:spMk id="4" creationId="{3DE78E08-EC54-6D62-DDB7-9836CFFE6806}"/>
          </ac:spMkLst>
        </pc:spChg>
        <pc:spChg chg="add mod">
          <ac:chgData name="Rea Vaz" userId="b3e92e8f-d0e0-456b-ba3d-5cf20553265c" providerId="ADAL" clId="{32352CCE-6532-4409-BBF8-52376FAFCA9E}" dt="2024-03-28T09:41:32.645" v="404" actId="2"/>
          <ac:spMkLst>
            <pc:docMk/>
            <pc:sldMk cId="3332594438" sldId="268"/>
            <ac:spMk id="5" creationId="{01FC39EB-5C85-8035-E457-3D5A992A46EF}"/>
          </ac:spMkLst>
        </pc:spChg>
        <pc:spChg chg="add del mod">
          <ac:chgData name="Rea Vaz" userId="b3e92e8f-d0e0-456b-ba3d-5cf20553265c" providerId="ADAL" clId="{32352CCE-6532-4409-BBF8-52376FAFCA9E}" dt="2024-03-28T09:36:42.616" v="294" actId="478"/>
          <ac:spMkLst>
            <pc:docMk/>
            <pc:sldMk cId="3332594438" sldId="268"/>
            <ac:spMk id="6" creationId="{3F7828BE-9571-328D-1BE1-EFE0C3EB0D6D}"/>
          </ac:spMkLst>
        </pc:spChg>
        <pc:picChg chg="add del mod">
          <ac:chgData name="Rea Vaz" userId="b3e92e8f-d0e0-456b-ba3d-5cf20553265c" providerId="ADAL" clId="{32352CCE-6532-4409-BBF8-52376FAFCA9E}" dt="2024-03-18T09:24:16.206" v="80" actId="478"/>
          <ac:picMkLst>
            <pc:docMk/>
            <pc:sldMk cId="3332594438" sldId="268"/>
            <ac:picMk id="1026" creationId="{E8D22519-2559-EDC4-A257-07FF5764EE36}"/>
          </ac:picMkLst>
        </pc:picChg>
        <pc:picChg chg="add del mod">
          <ac:chgData name="Rea Vaz" userId="b3e92e8f-d0e0-456b-ba3d-5cf20553265c" providerId="ADAL" clId="{32352CCE-6532-4409-BBF8-52376FAFCA9E}" dt="2024-03-18T09:28:19.526" v="216" actId="478"/>
          <ac:picMkLst>
            <pc:docMk/>
            <pc:sldMk cId="3332594438" sldId="268"/>
            <ac:picMk id="1028" creationId="{2BB767EF-E128-E133-8190-4558D40670C5}"/>
          </ac:picMkLst>
        </pc:picChg>
        <pc:picChg chg="add mod">
          <ac:chgData name="Rea Vaz" userId="b3e92e8f-d0e0-456b-ba3d-5cf20553265c" providerId="ADAL" clId="{32352CCE-6532-4409-BBF8-52376FAFCA9E}" dt="2024-03-28T09:36:58.458" v="402" actId="1038"/>
          <ac:picMkLst>
            <pc:docMk/>
            <pc:sldMk cId="3332594438" sldId="268"/>
            <ac:picMk id="1030" creationId="{30E26B1D-82ED-BBC9-C111-9DC7E5E4597C}"/>
          </ac:picMkLst>
        </pc:picChg>
        <pc:picChg chg="add del mod">
          <ac:chgData name="Rea Vaz" userId="b3e92e8f-d0e0-456b-ba3d-5cf20553265c" providerId="ADAL" clId="{32352CCE-6532-4409-BBF8-52376FAFCA9E}" dt="2024-03-28T09:36:42.616" v="294" actId="478"/>
          <ac:picMkLst>
            <pc:docMk/>
            <pc:sldMk cId="3332594438" sldId="268"/>
            <ac:picMk id="1032" creationId="{119C5020-1C14-D129-4938-B9CCD1A40E5A}"/>
          </ac:picMkLst>
        </pc:picChg>
      </pc:sldChg>
      <pc:sldChg chg="add del">
        <pc:chgData name="Rea Vaz" userId="b3e92e8f-d0e0-456b-ba3d-5cf20553265c" providerId="ADAL" clId="{32352CCE-6532-4409-BBF8-52376FAFCA9E}" dt="2024-03-28T09:36:07.006" v="278" actId="2890"/>
        <pc:sldMkLst>
          <pc:docMk/>
          <pc:sldMk cId="2555547497" sldId="269"/>
        </pc:sldMkLst>
      </pc:sldChg>
      <pc:sldChg chg="delSp modSp add mod ord">
        <pc:chgData name="Rea Vaz" userId="b3e92e8f-d0e0-456b-ba3d-5cf20553265c" providerId="ADAL" clId="{32352CCE-6532-4409-BBF8-52376FAFCA9E}" dt="2024-03-28T09:36:26.028" v="283" actId="20577"/>
        <pc:sldMkLst>
          <pc:docMk/>
          <pc:sldMk cId="3358995639" sldId="269"/>
        </pc:sldMkLst>
        <pc:spChg chg="mod">
          <ac:chgData name="Rea Vaz" userId="b3e92e8f-d0e0-456b-ba3d-5cf20553265c" providerId="ADAL" clId="{32352CCE-6532-4409-BBF8-52376FAFCA9E}" dt="2024-03-28T09:36:26.028" v="283" actId="20577"/>
          <ac:spMkLst>
            <pc:docMk/>
            <pc:sldMk cId="3358995639" sldId="269"/>
            <ac:spMk id="2" creationId="{02570FE7-B780-A8DF-E4F6-0ECC69C414DC}"/>
          </ac:spMkLst>
        </pc:spChg>
        <pc:spChg chg="del">
          <ac:chgData name="Rea Vaz" userId="b3e92e8f-d0e0-456b-ba3d-5cf20553265c" providerId="ADAL" clId="{32352CCE-6532-4409-BBF8-52376FAFCA9E}" dt="2024-03-28T09:36:22.725" v="282" actId="478"/>
          <ac:spMkLst>
            <pc:docMk/>
            <pc:sldMk cId="3358995639" sldId="269"/>
            <ac:spMk id="5" creationId="{01FC39EB-5C85-8035-E457-3D5A992A46EF}"/>
          </ac:spMkLst>
        </pc:spChg>
        <pc:picChg chg="del">
          <ac:chgData name="Rea Vaz" userId="b3e92e8f-d0e0-456b-ba3d-5cf20553265c" providerId="ADAL" clId="{32352CCE-6532-4409-BBF8-52376FAFCA9E}" dt="2024-03-28T09:36:22.725" v="282" actId="478"/>
          <ac:picMkLst>
            <pc:docMk/>
            <pc:sldMk cId="3358995639" sldId="269"/>
            <ac:picMk id="1030" creationId="{30E26B1D-82ED-BBC9-C111-9DC7E5E4597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01851-287B-4C2E-B460-E89C3069C0C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675A65-36A6-47F3-9775-4DB78CBCF2CD}">
      <dgm:prSet/>
      <dgm:spPr/>
      <dgm:t>
        <a:bodyPr/>
        <a:lstStyle/>
        <a:p>
          <a:r>
            <a:rPr lang="en-GB" dirty="0"/>
            <a:t>Tracking + Medium (Week 1)</a:t>
          </a:r>
          <a:endParaRPr lang="en-US" dirty="0"/>
        </a:p>
      </dgm:t>
    </dgm:pt>
    <dgm:pt modelId="{4631E129-980E-46B4-B3F9-BAF277BE3FFD}" type="parTrans" cxnId="{D5E1A9D4-E850-49CC-9471-44A44A97B0F4}">
      <dgm:prSet/>
      <dgm:spPr/>
      <dgm:t>
        <a:bodyPr/>
        <a:lstStyle/>
        <a:p>
          <a:endParaRPr lang="en-US"/>
        </a:p>
      </dgm:t>
    </dgm:pt>
    <dgm:pt modelId="{13339F6B-4319-453F-A177-7A66C29F1F44}" type="sibTrans" cxnId="{D5E1A9D4-E850-49CC-9471-44A44A97B0F4}">
      <dgm:prSet/>
      <dgm:spPr/>
      <dgm:t>
        <a:bodyPr/>
        <a:lstStyle/>
        <a:p>
          <a:endParaRPr lang="en-US" dirty="0"/>
        </a:p>
      </dgm:t>
    </dgm:pt>
    <dgm:pt modelId="{0CF6550B-3DEC-4DCB-B88B-D3F6FFFA7BFC}">
      <dgm:prSet/>
      <dgm:spPr/>
      <dgm:t>
        <a:bodyPr/>
        <a:lstStyle/>
        <a:p>
          <a:r>
            <a:rPr lang="en-GB" dirty="0"/>
            <a:t>Identifying the Problem (Week 1)</a:t>
          </a:r>
          <a:endParaRPr lang="en-US" dirty="0"/>
        </a:p>
      </dgm:t>
    </dgm:pt>
    <dgm:pt modelId="{865F84B1-60FE-4215-9761-03F8D05975A5}" type="parTrans" cxnId="{F29C8B12-672D-405E-8406-75A135F9CF68}">
      <dgm:prSet/>
      <dgm:spPr/>
      <dgm:t>
        <a:bodyPr/>
        <a:lstStyle/>
        <a:p>
          <a:endParaRPr lang="en-US"/>
        </a:p>
      </dgm:t>
    </dgm:pt>
    <dgm:pt modelId="{4685D4AD-38D0-41F5-A722-3A3978287505}" type="sibTrans" cxnId="{F29C8B12-672D-405E-8406-75A135F9CF68}">
      <dgm:prSet/>
      <dgm:spPr/>
      <dgm:t>
        <a:bodyPr/>
        <a:lstStyle/>
        <a:p>
          <a:endParaRPr lang="en-US" dirty="0"/>
        </a:p>
      </dgm:t>
    </dgm:pt>
    <dgm:pt modelId="{1D6981F0-CBBD-4711-9E86-BD3AFF2E868C}">
      <dgm:prSet/>
      <dgm:spPr/>
      <dgm:t>
        <a:bodyPr/>
        <a:lstStyle/>
        <a:p>
          <a:r>
            <a:rPr lang="en-GB" dirty="0"/>
            <a:t>Scope the Problem (Week 2)</a:t>
          </a:r>
          <a:endParaRPr lang="en-US" dirty="0"/>
        </a:p>
      </dgm:t>
    </dgm:pt>
    <dgm:pt modelId="{E3B87A14-C3BB-4226-BA6F-89D292B81C8D}" type="parTrans" cxnId="{3EDACB72-352A-40C9-A1CD-F14A84F47E31}">
      <dgm:prSet/>
      <dgm:spPr/>
      <dgm:t>
        <a:bodyPr/>
        <a:lstStyle/>
        <a:p>
          <a:endParaRPr lang="en-US"/>
        </a:p>
      </dgm:t>
    </dgm:pt>
    <dgm:pt modelId="{1C9CBA4D-44A6-43D6-900D-F0445AA6702E}" type="sibTrans" cxnId="{3EDACB72-352A-40C9-A1CD-F14A84F47E31}">
      <dgm:prSet/>
      <dgm:spPr/>
      <dgm:t>
        <a:bodyPr/>
        <a:lstStyle/>
        <a:p>
          <a:endParaRPr lang="en-US" dirty="0"/>
        </a:p>
      </dgm:t>
    </dgm:pt>
    <dgm:pt modelId="{F362E831-A652-4695-BF5D-FBBBCD28C1C2}">
      <dgm:prSet/>
      <dgm:spPr/>
      <dgm:t>
        <a:bodyPr/>
        <a:lstStyle/>
        <a:p>
          <a:r>
            <a:rPr lang="en-GB" dirty="0"/>
            <a:t>Re-framing the problem (Week 3)</a:t>
          </a:r>
          <a:endParaRPr lang="en-US" dirty="0"/>
        </a:p>
      </dgm:t>
    </dgm:pt>
    <dgm:pt modelId="{CD7C76C9-27B7-4ED6-BC04-762437194CB0}" type="parTrans" cxnId="{BEAC8214-58D6-491B-B9D7-9BC03E735B45}">
      <dgm:prSet/>
      <dgm:spPr/>
      <dgm:t>
        <a:bodyPr/>
        <a:lstStyle/>
        <a:p>
          <a:endParaRPr lang="en-US"/>
        </a:p>
      </dgm:t>
    </dgm:pt>
    <dgm:pt modelId="{1BE9D64E-E01B-4FE5-A82A-ACAEF90B33B1}" type="sibTrans" cxnId="{BEAC8214-58D6-491B-B9D7-9BC03E735B45}">
      <dgm:prSet/>
      <dgm:spPr/>
      <dgm:t>
        <a:bodyPr/>
        <a:lstStyle/>
        <a:p>
          <a:endParaRPr lang="en-US" dirty="0"/>
        </a:p>
      </dgm:t>
    </dgm:pt>
    <dgm:pt modelId="{8A5B6620-C501-4762-8227-FA5E6713C0D8}">
      <dgm:prSet/>
      <dgm:spPr/>
      <dgm:t>
        <a:bodyPr/>
        <a:lstStyle/>
        <a:p>
          <a:r>
            <a:rPr lang="en-GB" dirty="0"/>
            <a:t>Practicalities (Week 3)</a:t>
          </a:r>
          <a:endParaRPr lang="en-US" dirty="0"/>
        </a:p>
      </dgm:t>
    </dgm:pt>
    <dgm:pt modelId="{4F3DAFF2-F816-4CFC-AD69-6E0FDFC60111}" type="parTrans" cxnId="{5DF08F19-3E63-4AF0-9733-AA3ED96C6734}">
      <dgm:prSet/>
      <dgm:spPr/>
      <dgm:t>
        <a:bodyPr/>
        <a:lstStyle/>
        <a:p>
          <a:endParaRPr lang="en-US"/>
        </a:p>
      </dgm:t>
    </dgm:pt>
    <dgm:pt modelId="{E2F52B4B-F1BD-42AE-8F41-517B3B926A27}" type="sibTrans" cxnId="{5DF08F19-3E63-4AF0-9733-AA3ED96C6734}">
      <dgm:prSet/>
      <dgm:spPr/>
      <dgm:t>
        <a:bodyPr/>
        <a:lstStyle/>
        <a:p>
          <a:endParaRPr lang="en-US" dirty="0"/>
        </a:p>
      </dgm:t>
    </dgm:pt>
    <dgm:pt modelId="{39003CCA-8790-4462-BED4-CB6118542B09}">
      <dgm:prSet/>
      <dgm:spPr/>
      <dgm:t>
        <a:bodyPr/>
        <a:lstStyle/>
        <a:p>
          <a:r>
            <a:rPr lang="en-GB" dirty="0"/>
            <a:t> Feedback and Input (Week 4)</a:t>
          </a:r>
          <a:endParaRPr lang="en-US" dirty="0"/>
        </a:p>
      </dgm:t>
    </dgm:pt>
    <dgm:pt modelId="{3A500933-F232-4490-88DA-842861F9D7FC}" type="parTrans" cxnId="{445965E5-24A2-4541-907D-E9D6F1FFBA2C}">
      <dgm:prSet/>
      <dgm:spPr/>
      <dgm:t>
        <a:bodyPr/>
        <a:lstStyle/>
        <a:p>
          <a:endParaRPr lang="en-US"/>
        </a:p>
      </dgm:t>
    </dgm:pt>
    <dgm:pt modelId="{81B0E898-1268-46AF-8199-487C9EDF079A}" type="sibTrans" cxnId="{445965E5-24A2-4541-907D-E9D6F1FFBA2C}">
      <dgm:prSet/>
      <dgm:spPr/>
      <dgm:t>
        <a:bodyPr/>
        <a:lstStyle/>
        <a:p>
          <a:endParaRPr lang="en-US"/>
        </a:p>
      </dgm:t>
    </dgm:pt>
    <dgm:pt modelId="{6C01511C-A2B8-4C57-8FF6-530E35DF41BA}" type="pres">
      <dgm:prSet presAssocID="{57001851-287B-4C2E-B460-E89C3069C0C9}" presName="Name0" presStyleCnt="0">
        <dgm:presLayoutVars>
          <dgm:dir/>
          <dgm:resizeHandles val="exact"/>
        </dgm:presLayoutVars>
      </dgm:prSet>
      <dgm:spPr/>
    </dgm:pt>
    <dgm:pt modelId="{7A2708D9-3AA9-44A6-9809-D9D5F474033D}" type="pres">
      <dgm:prSet presAssocID="{C3675A65-36A6-47F3-9775-4DB78CBCF2CD}" presName="node" presStyleLbl="node1" presStyleIdx="0" presStyleCnt="6">
        <dgm:presLayoutVars>
          <dgm:bulletEnabled val="1"/>
        </dgm:presLayoutVars>
      </dgm:prSet>
      <dgm:spPr/>
    </dgm:pt>
    <dgm:pt modelId="{3E230C2C-4445-4C54-81D7-B2EEA9D8D4D5}" type="pres">
      <dgm:prSet presAssocID="{13339F6B-4319-453F-A177-7A66C29F1F44}" presName="sibTrans" presStyleLbl="sibTrans1D1" presStyleIdx="0" presStyleCnt="5"/>
      <dgm:spPr/>
    </dgm:pt>
    <dgm:pt modelId="{84B30084-C8D9-4DE9-8FC7-9D6F1B5ADC58}" type="pres">
      <dgm:prSet presAssocID="{13339F6B-4319-453F-A177-7A66C29F1F44}" presName="connectorText" presStyleLbl="sibTrans1D1" presStyleIdx="0" presStyleCnt="5"/>
      <dgm:spPr/>
    </dgm:pt>
    <dgm:pt modelId="{1F158374-7DE5-4D7F-AFA2-C7749CF83905}" type="pres">
      <dgm:prSet presAssocID="{0CF6550B-3DEC-4DCB-B88B-D3F6FFFA7BFC}" presName="node" presStyleLbl="node1" presStyleIdx="1" presStyleCnt="6">
        <dgm:presLayoutVars>
          <dgm:bulletEnabled val="1"/>
        </dgm:presLayoutVars>
      </dgm:prSet>
      <dgm:spPr/>
    </dgm:pt>
    <dgm:pt modelId="{58A81AA1-AA5E-4393-AFF7-F11AF97C1A43}" type="pres">
      <dgm:prSet presAssocID="{4685D4AD-38D0-41F5-A722-3A3978287505}" presName="sibTrans" presStyleLbl="sibTrans1D1" presStyleIdx="1" presStyleCnt="5"/>
      <dgm:spPr/>
    </dgm:pt>
    <dgm:pt modelId="{67A33113-B058-469D-B5F1-25D520D97568}" type="pres">
      <dgm:prSet presAssocID="{4685D4AD-38D0-41F5-A722-3A3978287505}" presName="connectorText" presStyleLbl="sibTrans1D1" presStyleIdx="1" presStyleCnt="5"/>
      <dgm:spPr/>
    </dgm:pt>
    <dgm:pt modelId="{A828AE2C-4648-4066-B7E1-1632D359D764}" type="pres">
      <dgm:prSet presAssocID="{1D6981F0-CBBD-4711-9E86-BD3AFF2E868C}" presName="node" presStyleLbl="node1" presStyleIdx="2" presStyleCnt="6">
        <dgm:presLayoutVars>
          <dgm:bulletEnabled val="1"/>
        </dgm:presLayoutVars>
      </dgm:prSet>
      <dgm:spPr/>
    </dgm:pt>
    <dgm:pt modelId="{C6166A00-60E0-462E-9D23-D39BF8639284}" type="pres">
      <dgm:prSet presAssocID="{1C9CBA4D-44A6-43D6-900D-F0445AA6702E}" presName="sibTrans" presStyleLbl="sibTrans1D1" presStyleIdx="2" presStyleCnt="5"/>
      <dgm:spPr/>
    </dgm:pt>
    <dgm:pt modelId="{2C5FA7B5-036F-4573-A1CA-8023443F704E}" type="pres">
      <dgm:prSet presAssocID="{1C9CBA4D-44A6-43D6-900D-F0445AA6702E}" presName="connectorText" presStyleLbl="sibTrans1D1" presStyleIdx="2" presStyleCnt="5"/>
      <dgm:spPr/>
    </dgm:pt>
    <dgm:pt modelId="{E07D3EA7-D5E1-4A24-8834-62BD6F8DFE1A}" type="pres">
      <dgm:prSet presAssocID="{F362E831-A652-4695-BF5D-FBBBCD28C1C2}" presName="node" presStyleLbl="node1" presStyleIdx="3" presStyleCnt="6">
        <dgm:presLayoutVars>
          <dgm:bulletEnabled val="1"/>
        </dgm:presLayoutVars>
      </dgm:prSet>
      <dgm:spPr/>
    </dgm:pt>
    <dgm:pt modelId="{260A1E1D-2DD1-4482-A40F-FA341BEA7A2A}" type="pres">
      <dgm:prSet presAssocID="{1BE9D64E-E01B-4FE5-A82A-ACAEF90B33B1}" presName="sibTrans" presStyleLbl="sibTrans1D1" presStyleIdx="3" presStyleCnt="5"/>
      <dgm:spPr/>
    </dgm:pt>
    <dgm:pt modelId="{B92C5798-E372-42DA-A168-3235A17213B5}" type="pres">
      <dgm:prSet presAssocID="{1BE9D64E-E01B-4FE5-A82A-ACAEF90B33B1}" presName="connectorText" presStyleLbl="sibTrans1D1" presStyleIdx="3" presStyleCnt="5"/>
      <dgm:spPr/>
    </dgm:pt>
    <dgm:pt modelId="{38973289-EDC9-4E88-ABB2-1BA59B7BADE4}" type="pres">
      <dgm:prSet presAssocID="{8A5B6620-C501-4762-8227-FA5E6713C0D8}" presName="node" presStyleLbl="node1" presStyleIdx="4" presStyleCnt="6">
        <dgm:presLayoutVars>
          <dgm:bulletEnabled val="1"/>
        </dgm:presLayoutVars>
      </dgm:prSet>
      <dgm:spPr/>
    </dgm:pt>
    <dgm:pt modelId="{F911CB7D-1F0F-4EDD-8989-4B9A35D27A19}" type="pres">
      <dgm:prSet presAssocID="{E2F52B4B-F1BD-42AE-8F41-517B3B926A27}" presName="sibTrans" presStyleLbl="sibTrans1D1" presStyleIdx="4" presStyleCnt="5"/>
      <dgm:spPr/>
    </dgm:pt>
    <dgm:pt modelId="{47A163A3-2A23-4084-94F9-B9F13CCBFE0F}" type="pres">
      <dgm:prSet presAssocID="{E2F52B4B-F1BD-42AE-8F41-517B3B926A27}" presName="connectorText" presStyleLbl="sibTrans1D1" presStyleIdx="4" presStyleCnt="5"/>
      <dgm:spPr/>
    </dgm:pt>
    <dgm:pt modelId="{BFF8D60F-F2F6-4E33-8D8B-7E499999A395}" type="pres">
      <dgm:prSet presAssocID="{39003CCA-8790-4462-BED4-CB6118542B09}" presName="node" presStyleLbl="node1" presStyleIdx="5" presStyleCnt="6">
        <dgm:presLayoutVars>
          <dgm:bulletEnabled val="1"/>
        </dgm:presLayoutVars>
      </dgm:prSet>
      <dgm:spPr/>
    </dgm:pt>
  </dgm:ptLst>
  <dgm:cxnLst>
    <dgm:cxn modelId="{31E0FA0B-B8F0-43D5-9913-52193DB4B93A}" type="presOf" srcId="{13339F6B-4319-453F-A177-7A66C29F1F44}" destId="{84B30084-C8D9-4DE9-8FC7-9D6F1B5ADC58}" srcOrd="1" destOrd="0" presId="urn:microsoft.com/office/officeart/2016/7/layout/RepeatingBendingProcessNew"/>
    <dgm:cxn modelId="{F29C8B12-672D-405E-8406-75A135F9CF68}" srcId="{57001851-287B-4C2E-B460-E89C3069C0C9}" destId="{0CF6550B-3DEC-4DCB-B88B-D3F6FFFA7BFC}" srcOrd="1" destOrd="0" parTransId="{865F84B1-60FE-4215-9761-03F8D05975A5}" sibTransId="{4685D4AD-38D0-41F5-A722-3A3978287505}"/>
    <dgm:cxn modelId="{BEAC8214-58D6-491B-B9D7-9BC03E735B45}" srcId="{57001851-287B-4C2E-B460-E89C3069C0C9}" destId="{F362E831-A652-4695-BF5D-FBBBCD28C1C2}" srcOrd="3" destOrd="0" parTransId="{CD7C76C9-27B7-4ED6-BC04-762437194CB0}" sibTransId="{1BE9D64E-E01B-4FE5-A82A-ACAEF90B33B1}"/>
    <dgm:cxn modelId="{F5D83915-03C3-454F-A01F-564DBBAFE4E9}" type="presOf" srcId="{4685D4AD-38D0-41F5-A722-3A3978287505}" destId="{67A33113-B058-469D-B5F1-25D520D97568}" srcOrd="1" destOrd="0" presId="urn:microsoft.com/office/officeart/2016/7/layout/RepeatingBendingProcessNew"/>
    <dgm:cxn modelId="{5DF08F19-3E63-4AF0-9733-AA3ED96C6734}" srcId="{57001851-287B-4C2E-B460-E89C3069C0C9}" destId="{8A5B6620-C501-4762-8227-FA5E6713C0D8}" srcOrd="4" destOrd="0" parTransId="{4F3DAFF2-F816-4CFC-AD69-6E0FDFC60111}" sibTransId="{E2F52B4B-F1BD-42AE-8F41-517B3B926A27}"/>
    <dgm:cxn modelId="{5CB2A240-726F-4235-9334-1C6288D0DE2B}" type="presOf" srcId="{F362E831-A652-4695-BF5D-FBBBCD28C1C2}" destId="{E07D3EA7-D5E1-4A24-8834-62BD6F8DFE1A}" srcOrd="0" destOrd="0" presId="urn:microsoft.com/office/officeart/2016/7/layout/RepeatingBendingProcessNew"/>
    <dgm:cxn modelId="{92C14E5D-2D6D-4414-BE19-310B4BD719D3}" type="presOf" srcId="{1C9CBA4D-44A6-43D6-900D-F0445AA6702E}" destId="{C6166A00-60E0-462E-9D23-D39BF8639284}" srcOrd="0" destOrd="0" presId="urn:microsoft.com/office/officeart/2016/7/layout/RepeatingBendingProcessNew"/>
    <dgm:cxn modelId="{8974AD5D-9153-4409-AA2A-1C3843103884}" type="presOf" srcId="{57001851-287B-4C2E-B460-E89C3069C0C9}" destId="{6C01511C-A2B8-4C57-8FF6-530E35DF41BA}" srcOrd="0" destOrd="0" presId="urn:microsoft.com/office/officeart/2016/7/layout/RepeatingBendingProcessNew"/>
    <dgm:cxn modelId="{3EB7E743-0F5B-4742-9D60-C97A123F40C2}" type="presOf" srcId="{4685D4AD-38D0-41F5-A722-3A3978287505}" destId="{58A81AA1-AA5E-4393-AFF7-F11AF97C1A43}" srcOrd="0" destOrd="0" presId="urn:microsoft.com/office/officeart/2016/7/layout/RepeatingBendingProcessNew"/>
    <dgm:cxn modelId="{D0E4786A-BB10-4879-AA42-D4B8B251B614}" type="presOf" srcId="{39003CCA-8790-4462-BED4-CB6118542B09}" destId="{BFF8D60F-F2F6-4E33-8D8B-7E499999A395}" srcOrd="0" destOrd="0" presId="urn:microsoft.com/office/officeart/2016/7/layout/RepeatingBendingProcessNew"/>
    <dgm:cxn modelId="{E330F270-B38F-457E-85EC-A1832FE55B31}" type="presOf" srcId="{1D6981F0-CBBD-4711-9E86-BD3AFF2E868C}" destId="{A828AE2C-4648-4066-B7E1-1632D359D764}" srcOrd="0" destOrd="0" presId="urn:microsoft.com/office/officeart/2016/7/layout/RepeatingBendingProcessNew"/>
    <dgm:cxn modelId="{3EDACB72-352A-40C9-A1CD-F14A84F47E31}" srcId="{57001851-287B-4C2E-B460-E89C3069C0C9}" destId="{1D6981F0-CBBD-4711-9E86-BD3AFF2E868C}" srcOrd="2" destOrd="0" parTransId="{E3B87A14-C3BB-4226-BA6F-89D292B81C8D}" sibTransId="{1C9CBA4D-44A6-43D6-900D-F0445AA6702E}"/>
    <dgm:cxn modelId="{6FEBBF7B-D3F5-48F3-8CEC-DF13B4136B67}" type="presOf" srcId="{1BE9D64E-E01B-4FE5-A82A-ACAEF90B33B1}" destId="{B92C5798-E372-42DA-A168-3235A17213B5}" srcOrd="1" destOrd="0" presId="urn:microsoft.com/office/officeart/2016/7/layout/RepeatingBendingProcessNew"/>
    <dgm:cxn modelId="{3616E588-01EC-4ACC-B0DE-E96E9D8EF3EB}" type="presOf" srcId="{E2F52B4B-F1BD-42AE-8F41-517B3B926A27}" destId="{47A163A3-2A23-4084-94F9-B9F13CCBFE0F}" srcOrd="1" destOrd="0" presId="urn:microsoft.com/office/officeart/2016/7/layout/RepeatingBendingProcessNew"/>
    <dgm:cxn modelId="{8165F389-BEFF-4843-AB2E-748FBD9C1ED9}" type="presOf" srcId="{1C9CBA4D-44A6-43D6-900D-F0445AA6702E}" destId="{2C5FA7B5-036F-4573-A1CA-8023443F704E}" srcOrd="1" destOrd="0" presId="urn:microsoft.com/office/officeart/2016/7/layout/RepeatingBendingProcessNew"/>
    <dgm:cxn modelId="{F86FEC8C-4A5A-4CB5-A5A6-0902ECD33546}" type="presOf" srcId="{13339F6B-4319-453F-A177-7A66C29F1F44}" destId="{3E230C2C-4445-4C54-81D7-B2EEA9D8D4D5}" srcOrd="0" destOrd="0" presId="urn:microsoft.com/office/officeart/2016/7/layout/RepeatingBendingProcessNew"/>
    <dgm:cxn modelId="{B322A294-613C-4C18-A329-DB5145B6A79F}" type="presOf" srcId="{0CF6550B-3DEC-4DCB-B88B-D3F6FFFA7BFC}" destId="{1F158374-7DE5-4D7F-AFA2-C7749CF83905}" srcOrd="0" destOrd="0" presId="urn:microsoft.com/office/officeart/2016/7/layout/RepeatingBendingProcessNew"/>
    <dgm:cxn modelId="{9E1506A7-1C58-4CC5-8490-8B95FD9BDE1D}" type="presOf" srcId="{C3675A65-36A6-47F3-9775-4DB78CBCF2CD}" destId="{7A2708D9-3AA9-44A6-9809-D9D5F474033D}" srcOrd="0" destOrd="0" presId="urn:microsoft.com/office/officeart/2016/7/layout/RepeatingBendingProcessNew"/>
    <dgm:cxn modelId="{164C15C2-F24A-45EF-900A-4D3BF5326BC6}" type="presOf" srcId="{E2F52B4B-F1BD-42AE-8F41-517B3B926A27}" destId="{F911CB7D-1F0F-4EDD-8989-4B9A35D27A19}" srcOrd="0" destOrd="0" presId="urn:microsoft.com/office/officeart/2016/7/layout/RepeatingBendingProcessNew"/>
    <dgm:cxn modelId="{7ADCBACE-5C00-42D6-A1E8-DD5C1F3B3181}" type="presOf" srcId="{8A5B6620-C501-4762-8227-FA5E6713C0D8}" destId="{38973289-EDC9-4E88-ABB2-1BA59B7BADE4}" srcOrd="0" destOrd="0" presId="urn:microsoft.com/office/officeart/2016/7/layout/RepeatingBendingProcessNew"/>
    <dgm:cxn modelId="{D5E1A9D4-E850-49CC-9471-44A44A97B0F4}" srcId="{57001851-287B-4C2E-B460-E89C3069C0C9}" destId="{C3675A65-36A6-47F3-9775-4DB78CBCF2CD}" srcOrd="0" destOrd="0" parTransId="{4631E129-980E-46B4-B3F9-BAF277BE3FFD}" sibTransId="{13339F6B-4319-453F-A177-7A66C29F1F44}"/>
    <dgm:cxn modelId="{20672CDA-F7B2-4752-A135-5F1DD5538E14}" type="presOf" srcId="{1BE9D64E-E01B-4FE5-A82A-ACAEF90B33B1}" destId="{260A1E1D-2DD1-4482-A40F-FA341BEA7A2A}" srcOrd="0" destOrd="0" presId="urn:microsoft.com/office/officeart/2016/7/layout/RepeatingBendingProcessNew"/>
    <dgm:cxn modelId="{445965E5-24A2-4541-907D-E9D6F1FFBA2C}" srcId="{57001851-287B-4C2E-B460-E89C3069C0C9}" destId="{39003CCA-8790-4462-BED4-CB6118542B09}" srcOrd="5" destOrd="0" parTransId="{3A500933-F232-4490-88DA-842861F9D7FC}" sibTransId="{81B0E898-1268-46AF-8199-487C9EDF079A}"/>
    <dgm:cxn modelId="{229CDF9C-2B65-4146-B009-3876762CD086}" type="presParOf" srcId="{6C01511C-A2B8-4C57-8FF6-530E35DF41BA}" destId="{7A2708D9-3AA9-44A6-9809-D9D5F474033D}" srcOrd="0" destOrd="0" presId="urn:microsoft.com/office/officeart/2016/7/layout/RepeatingBendingProcessNew"/>
    <dgm:cxn modelId="{06053952-BF91-4378-9137-8A7159995C0F}" type="presParOf" srcId="{6C01511C-A2B8-4C57-8FF6-530E35DF41BA}" destId="{3E230C2C-4445-4C54-81D7-B2EEA9D8D4D5}" srcOrd="1" destOrd="0" presId="urn:microsoft.com/office/officeart/2016/7/layout/RepeatingBendingProcessNew"/>
    <dgm:cxn modelId="{26CC02AE-E521-4C12-9855-27E653C1BDA3}" type="presParOf" srcId="{3E230C2C-4445-4C54-81D7-B2EEA9D8D4D5}" destId="{84B30084-C8D9-4DE9-8FC7-9D6F1B5ADC58}" srcOrd="0" destOrd="0" presId="urn:microsoft.com/office/officeart/2016/7/layout/RepeatingBendingProcessNew"/>
    <dgm:cxn modelId="{7D584C5E-E0EB-4A34-B272-54C2DB1886C9}" type="presParOf" srcId="{6C01511C-A2B8-4C57-8FF6-530E35DF41BA}" destId="{1F158374-7DE5-4D7F-AFA2-C7749CF83905}" srcOrd="2" destOrd="0" presId="urn:microsoft.com/office/officeart/2016/7/layout/RepeatingBendingProcessNew"/>
    <dgm:cxn modelId="{BC165735-13FC-49DC-9D4B-6972807F8BBB}" type="presParOf" srcId="{6C01511C-A2B8-4C57-8FF6-530E35DF41BA}" destId="{58A81AA1-AA5E-4393-AFF7-F11AF97C1A43}" srcOrd="3" destOrd="0" presId="urn:microsoft.com/office/officeart/2016/7/layout/RepeatingBendingProcessNew"/>
    <dgm:cxn modelId="{B28F606B-4F1A-4299-8B3B-11805E798A8E}" type="presParOf" srcId="{58A81AA1-AA5E-4393-AFF7-F11AF97C1A43}" destId="{67A33113-B058-469D-B5F1-25D520D97568}" srcOrd="0" destOrd="0" presId="urn:microsoft.com/office/officeart/2016/7/layout/RepeatingBendingProcessNew"/>
    <dgm:cxn modelId="{9FE761DF-66E7-4EB5-BBB1-AD0FA500D021}" type="presParOf" srcId="{6C01511C-A2B8-4C57-8FF6-530E35DF41BA}" destId="{A828AE2C-4648-4066-B7E1-1632D359D764}" srcOrd="4" destOrd="0" presId="urn:microsoft.com/office/officeart/2016/7/layout/RepeatingBendingProcessNew"/>
    <dgm:cxn modelId="{94F6CAAC-FB87-4983-9A54-B60A33D810FC}" type="presParOf" srcId="{6C01511C-A2B8-4C57-8FF6-530E35DF41BA}" destId="{C6166A00-60E0-462E-9D23-D39BF8639284}" srcOrd="5" destOrd="0" presId="urn:microsoft.com/office/officeart/2016/7/layout/RepeatingBendingProcessNew"/>
    <dgm:cxn modelId="{72DB2171-9A1E-4AD8-A20F-C5E1F8E4C053}" type="presParOf" srcId="{C6166A00-60E0-462E-9D23-D39BF8639284}" destId="{2C5FA7B5-036F-4573-A1CA-8023443F704E}" srcOrd="0" destOrd="0" presId="urn:microsoft.com/office/officeart/2016/7/layout/RepeatingBendingProcessNew"/>
    <dgm:cxn modelId="{9A55C466-D033-41E8-9CE9-7C6B2E4DA534}" type="presParOf" srcId="{6C01511C-A2B8-4C57-8FF6-530E35DF41BA}" destId="{E07D3EA7-D5E1-4A24-8834-62BD6F8DFE1A}" srcOrd="6" destOrd="0" presId="urn:microsoft.com/office/officeart/2016/7/layout/RepeatingBendingProcessNew"/>
    <dgm:cxn modelId="{AB83BF7F-44D5-4745-80EE-BF1C9E69CCE3}" type="presParOf" srcId="{6C01511C-A2B8-4C57-8FF6-530E35DF41BA}" destId="{260A1E1D-2DD1-4482-A40F-FA341BEA7A2A}" srcOrd="7" destOrd="0" presId="urn:microsoft.com/office/officeart/2016/7/layout/RepeatingBendingProcessNew"/>
    <dgm:cxn modelId="{0CD467CA-9069-42F5-AB06-D7313D3E7258}" type="presParOf" srcId="{260A1E1D-2DD1-4482-A40F-FA341BEA7A2A}" destId="{B92C5798-E372-42DA-A168-3235A17213B5}" srcOrd="0" destOrd="0" presId="urn:microsoft.com/office/officeart/2016/7/layout/RepeatingBendingProcessNew"/>
    <dgm:cxn modelId="{449E721D-0568-49F2-BDD9-EF1F7E4D4D79}" type="presParOf" srcId="{6C01511C-A2B8-4C57-8FF6-530E35DF41BA}" destId="{38973289-EDC9-4E88-ABB2-1BA59B7BADE4}" srcOrd="8" destOrd="0" presId="urn:microsoft.com/office/officeart/2016/7/layout/RepeatingBendingProcessNew"/>
    <dgm:cxn modelId="{9281F3B2-82FB-452F-A8E7-1ABA5D5E5B0F}" type="presParOf" srcId="{6C01511C-A2B8-4C57-8FF6-530E35DF41BA}" destId="{F911CB7D-1F0F-4EDD-8989-4B9A35D27A19}" srcOrd="9" destOrd="0" presId="urn:microsoft.com/office/officeart/2016/7/layout/RepeatingBendingProcessNew"/>
    <dgm:cxn modelId="{FEEA5D6E-3857-4C93-90AB-5F1B87BC5135}" type="presParOf" srcId="{F911CB7D-1F0F-4EDD-8989-4B9A35D27A19}" destId="{47A163A3-2A23-4084-94F9-B9F13CCBFE0F}" srcOrd="0" destOrd="0" presId="urn:microsoft.com/office/officeart/2016/7/layout/RepeatingBendingProcessNew"/>
    <dgm:cxn modelId="{959E7E98-8E9A-4703-A354-51BF61B02B29}" type="presParOf" srcId="{6C01511C-A2B8-4C57-8FF6-530E35DF41BA}" destId="{BFF8D60F-F2F6-4E33-8D8B-7E499999A39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9AE1F-1A4D-4082-A5EC-328C7590484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110C8E-5C0F-4A7A-85D7-7132DDAF3E9F}">
      <dgm:prSet/>
      <dgm:spPr/>
      <dgm:t>
        <a:bodyPr/>
        <a:lstStyle/>
        <a:p>
          <a:r>
            <a:rPr lang="en-GB" dirty="0"/>
            <a:t>Leave the blame behind</a:t>
          </a:r>
          <a:endParaRPr lang="en-US" dirty="0"/>
        </a:p>
      </dgm:t>
    </dgm:pt>
    <dgm:pt modelId="{AF2F0AEF-DE23-4A34-8FE1-79BE8B9E6291}" type="parTrans" cxnId="{16E203BC-0075-46B1-AAE3-C46A1FB30B6C}">
      <dgm:prSet/>
      <dgm:spPr/>
      <dgm:t>
        <a:bodyPr/>
        <a:lstStyle/>
        <a:p>
          <a:endParaRPr lang="en-US"/>
        </a:p>
      </dgm:t>
    </dgm:pt>
    <dgm:pt modelId="{566F9980-620F-4465-A03D-593334DB30F9}" type="sibTrans" cxnId="{16E203BC-0075-46B1-AAE3-C46A1FB30B6C}">
      <dgm:prSet/>
      <dgm:spPr/>
      <dgm:t>
        <a:bodyPr/>
        <a:lstStyle/>
        <a:p>
          <a:endParaRPr lang="en-US"/>
        </a:p>
      </dgm:t>
    </dgm:pt>
    <dgm:pt modelId="{D8BED858-060F-4684-AF9F-2FC85E5228CC}">
      <dgm:prSet/>
      <dgm:spPr/>
      <dgm:t>
        <a:bodyPr/>
        <a:lstStyle/>
        <a:p>
          <a:r>
            <a:rPr lang="en-GB" dirty="0"/>
            <a:t>Focus on the system</a:t>
          </a:r>
          <a:endParaRPr lang="en-US" dirty="0"/>
        </a:p>
      </dgm:t>
    </dgm:pt>
    <dgm:pt modelId="{BB841D9D-E4A9-4AD8-A29F-B1F69EA03C7B}" type="parTrans" cxnId="{4E914A33-DE3B-42A4-8628-8AE0DCA8E88D}">
      <dgm:prSet/>
      <dgm:spPr/>
      <dgm:t>
        <a:bodyPr/>
        <a:lstStyle/>
        <a:p>
          <a:endParaRPr lang="en-US"/>
        </a:p>
      </dgm:t>
    </dgm:pt>
    <dgm:pt modelId="{C8A517A2-2946-4E92-A200-C0F08D6E14F2}" type="sibTrans" cxnId="{4E914A33-DE3B-42A4-8628-8AE0DCA8E88D}">
      <dgm:prSet/>
      <dgm:spPr/>
      <dgm:t>
        <a:bodyPr/>
        <a:lstStyle/>
        <a:p>
          <a:endParaRPr lang="en-US"/>
        </a:p>
      </dgm:t>
    </dgm:pt>
    <dgm:pt modelId="{91631FD6-6B43-487B-BFC1-A3968E171C88}">
      <dgm:prSet/>
      <dgm:spPr/>
      <dgm:t>
        <a:bodyPr/>
        <a:lstStyle/>
        <a:p>
          <a:r>
            <a:rPr lang="en-GB" dirty="0"/>
            <a:t>What is the reality?</a:t>
          </a:r>
          <a:endParaRPr lang="en-US" dirty="0"/>
        </a:p>
      </dgm:t>
    </dgm:pt>
    <dgm:pt modelId="{10E1802F-743C-4987-B96F-90FB15C91468}" type="parTrans" cxnId="{EF931C67-55E8-41D6-A992-FBB4B8496E76}">
      <dgm:prSet/>
      <dgm:spPr/>
      <dgm:t>
        <a:bodyPr/>
        <a:lstStyle/>
        <a:p>
          <a:endParaRPr lang="en-US"/>
        </a:p>
      </dgm:t>
    </dgm:pt>
    <dgm:pt modelId="{4F179524-0111-4D14-88CC-9EE40590251F}" type="sibTrans" cxnId="{EF931C67-55E8-41D6-A992-FBB4B8496E76}">
      <dgm:prSet/>
      <dgm:spPr/>
      <dgm:t>
        <a:bodyPr/>
        <a:lstStyle/>
        <a:p>
          <a:endParaRPr lang="en-US"/>
        </a:p>
      </dgm:t>
    </dgm:pt>
    <dgm:pt modelId="{43962F20-A35D-4D16-8198-8A70D0B6926D}">
      <dgm:prSet/>
      <dgm:spPr/>
      <dgm:t>
        <a:bodyPr/>
        <a:lstStyle/>
        <a:p>
          <a:r>
            <a:rPr lang="en-GB" dirty="0"/>
            <a:t>What are the Objectives?</a:t>
          </a:r>
          <a:endParaRPr lang="en-US" dirty="0"/>
        </a:p>
      </dgm:t>
    </dgm:pt>
    <dgm:pt modelId="{C0B51AC0-526A-454F-B27F-D88058093E05}" type="parTrans" cxnId="{92FAC3EC-3974-4C6C-9B18-B2486A2B00B1}">
      <dgm:prSet/>
      <dgm:spPr/>
      <dgm:t>
        <a:bodyPr/>
        <a:lstStyle/>
        <a:p>
          <a:endParaRPr lang="en-US"/>
        </a:p>
      </dgm:t>
    </dgm:pt>
    <dgm:pt modelId="{832279FA-6EA0-4346-9764-431F41359F16}" type="sibTrans" cxnId="{92FAC3EC-3974-4C6C-9B18-B2486A2B00B1}">
      <dgm:prSet/>
      <dgm:spPr/>
      <dgm:t>
        <a:bodyPr/>
        <a:lstStyle/>
        <a:p>
          <a:endParaRPr lang="en-US"/>
        </a:p>
      </dgm:t>
    </dgm:pt>
    <dgm:pt modelId="{EDE9458C-59E3-4EA0-A140-F6010E2E1686}">
      <dgm:prSet/>
      <dgm:spPr/>
      <dgm:t>
        <a:bodyPr/>
        <a:lstStyle/>
        <a:p>
          <a:r>
            <a:rPr lang="en-GB" dirty="0"/>
            <a:t>Refection and Review </a:t>
          </a:r>
          <a:endParaRPr lang="en-US" dirty="0"/>
        </a:p>
      </dgm:t>
    </dgm:pt>
    <dgm:pt modelId="{A0B96792-BA5C-44A6-981B-681BF58F7F7E}" type="parTrans" cxnId="{3EC08951-70A7-4354-8CF1-61843666D269}">
      <dgm:prSet/>
      <dgm:spPr/>
      <dgm:t>
        <a:bodyPr/>
        <a:lstStyle/>
        <a:p>
          <a:endParaRPr lang="en-US"/>
        </a:p>
      </dgm:t>
    </dgm:pt>
    <dgm:pt modelId="{595D370D-366D-435D-A67E-A551EA54B93A}" type="sibTrans" cxnId="{3EC08951-70A7-4354-8CF1-61843666D269}">
      <dgm:prSet/>
      <dgm:spPr/>
      <dgm:t>
        <a:bodyPr/>
        <a:lstStyle/>
        <a:p>
          <a:endParaRPr lang="en-US"/>
        </a:p>
      </dgm:t>
    </dgm:pt>
    <dgm:pt modelId="{C6A4AA0D-190E-4ADA-8729-261C059B9C79}" type="pres">
      <dgm:prSet presAssocID="{F3A9AE1F-1A4D-4082-A5EC-328C7590484F}" presName="diagram" presStyleCnt="0">
        <dgm:presLayoutVars>
          <dgm:dir/>
          <dgm:resizeHandles val="exact"/>
        </dgm:presLayoutVars>
      </dgm:prSet>
      <dgm:spPr/>
    </dgm:pt>
    <dgm:pt modelId="{B7EBF2F0-D823-461A-ACCE-379955AFDE3F}" type="pres">
      <dgm:prSet presAssocID="{A9110C8E-5C0F-4A7A-85D7-7132DDAF3E9F}" presName="node" presStyleLbl="node1" presStyleIdx="0" presStyleCnt="5">
        <dgm:presLayoutVars>
          <dgm:bulletEnabled val="1"/>
        </dgm:presLayoutVars>
      </dgm:prSet>
      <dgm:spPr/>
    </dgm:pt>
    <dgm:pt modelId="{F29A0295-51FA-43A7-BBB3-97D388C13154}" type="pres">
      <dgm:prSet presAssocID="{566F9980-620F-4465-A03D-593334DB30F9}" presName="sibTrans" presStyleCnt="0"/>
      <dgm:spPr/>
    </dgm:pt>
    <dgm:pt modelId="{FE1E0B06-BF6B-494B-A2E5-9B4E99B51AC2}" type="pres">
      <dgm:prSet presAssocID="{D8BED858-060F-4684-AF9F-2FC85E5228CC}" presName="node" presStyleLbl="node1" presStyleIdx="1" presStyleCnt="5">
        <dgm:presLayoutVars>
          <dgm:bulletEnabled val="1"/>
        </dgm:presLayoutVars>
      </dgm:prSet>
      <dgm:spPr/>
    </dgm:pt>
    <dgm:pt modelId="{A6E95719-B732-45A3-8022-561513D4FF4C}" type="pres">
      <dgm:prSet presAssocID="{C8A517A2-2946-4E92-A200-C0F08D6E14F2}" presName="sibTrans" presStyleCnt="0"/>
      <dgm:spPr/>
    </dgm:pt>
    <dgm:pt modelId="{0F1ACA7F-DAE3-4689-AC0A-283E5D45D0CF}" type="pres">
      <dgm:prSet presAssocID="{91631FD6-6B43-487B-BFC1-A3968E171C88}" presName="node" presStyleLbl="node1" presStyleIdx="2" presStyleCnt="5">
        <dgm:presLayoutVars>
          <dgm:bulletEnabled val="1"/>
        </dgm:presLayoutVars>
      </dgm:prSet>
      <dgm:spPr/>
    </dgm:pt>
    <dgm:pt modelId="{E6028B53-270D-41B5-8D94-131A856D0C07}" type="pres">
      <dgm:prSet presAssocID="{4F179524-0111-4D14-88CC-9EE40590251F}" presName="sibTrans" presStyleCnt="0"/>
      <dgm:spPr/>
    </dgm:pt>
    <dgm:pt modelId="{35E263D5-87EE-4DBC-A3F3-32FA40A67C14}" type="pres">
      <dgm:prSet presAssocID="{43962F20-A35D-4D16-8198-8A70D0B6926D}" presName="node" presStyleLbl="node1" presStyleIdx="3" presStyleCnt="5">
        <dgm:presLayoutVars>
          <dgm:bulletEnabled val="1"/>
        </dgm:presLayoutVars>
      </dgm:prSet>
      <dgm:spPr/>
    </dgm:pt>
    <dgm:pt modelId="{8F9A1E1E-08D4-40B1-8283-491372517B61}" type="pres">
      <dgm:prSet presAssocID="{832279FA-6EA0-4346-9764-431F41359F16}" presName="sibTrans" presStyleCnt="0"/>
      <dgm:spPr/>
    </dgm:pt>
    <dgm:pt modelId="{34250E18-C4CD-43E5-BF4F-EE59502611BA}" type="pres">
      <dgm:prSet presAssocID="{EDE9458C-59E3-4EA0-A140-F6010E2E1686}" presName="node" presStyleLbl="node1" presStyleIdx="4" presStyleCnt="5">
        <dgm:presLayoutVars>
          <dgm:bulletEnabled val="1"/>
        </dgm:presLayoutVars>
      </dgm:prSet>
      <dgm:spPr/>
    </dgm:pt>
  </dgm:ptLst>
  <dgm:cxnLst>
    <dgm:cxn modelId="{5CFF0306-E2D9-484F-9C8D-FAA87137D378}" type="presOf" srcId="{F3A9AE1F-1A4D-4082-A5EC-328C7590484F}" destId="{C6A4AA0D-190E-4ADA-8729-261C059B9C79}" srcOrd="0" destOrd="0" presId="urn:microsoft.com/office/officeart/2005/8/layout/default"/>
    <dgm:cxn modelId="{4E914A33-DE3B-42A4-8628-8AE0DCA8E88D}" srcId="{F3A9AE1F-1A4D-4082-A5EC-328C7590484F}" destId="{D8BED858-060F-4684-AF9F-2FC85E5228CC}" srcOrd="1" destOrd="0" parTransId="{BB841D9D-E4A9-4AD8-A29F-B1F69EA03C7B}" sibTransId="{C8A517A2-2946-4E92-A200-C0F08D6E14F2}"/>
    <dgm:cxn modelId="{005CA060-B4B8-497C-9478-5BFD1FBA72F8}" type="presOf" srcId="{43962F20-A35D-4D16-8198-8A70D0B6926D}" destId="{35E263D5-87EE-4DBC-A3F3-32FA40A67C14}" srcOrd="0" destOrd="0" presId="urn:microsoft.com/office/officeart/2005/8/layout/default"/>
    <dgm:cxn modelId="{EF931C67-55E8-41D6-A992-FBB4B8496E76}" srcId="{F3A9AE1F-1A4D-4082-A5EC-328C7590484F}" destId="{91631FD6-6B43-487B-BFC1-A3968E171C88}" srcOrd="2" destOrd="0" parTransId="{10E1802F-743C-4987-B96F-90FB15C91468}" sibTransId="{4F179524-0111-4D14-88CC-9EE40590251F}"/>
    <dgm:cxn modelId="{3EC08951-70A7-4354-8CF1-61843666D269}" srcId="{F3A9AE1F-1A4D-4082-A5EC-328C7590484F}" destId="{EDE9458C-59E3-4EA0-A140-F6010E2E1686}" srcOrd="4" destOrd="0" parTransId="{A0B96792-BA5C-44A6-981B-681BF58F7F7E}" sibTransId="{595D370D-366D-435D-A67E-A551EA54B93A}"/>
    <dgm:cxn modelId="{C507448A-FC25-49C4-92D3-70F7D54B4F28}" type="presOf" srcId="{D8BED858-060F-4684-AF9F-2FC85E5228CC}" destId="{FE1E0B06-BF6B-494B-A2E5-9B4E99B51AC2}" srcOrd="0" destOrd="0" presId="urn:microsoft.com/office/officeart/2005/8/layout/default"/>
    <dgm:cxn modelId="{1F5FBD9A-E3E2-495A-92E1-7643982037F3}" type="presOf" srcId="{EDE9458C-59E3-4EA0-A140-F6010E2E1686}" destId="{34250E18-C4CD-43E5-BF4F-EE59502611BA}" srcOrd="0" destOrd="0" presId="urn:microsoft.com/office/officeart/2005/8/layout/default"/>
    <dgm:cxn modelId="{B9FF83B5-05A5-4DD6-B372-D76A0FF4D829}" type="presOf" srcId="{91631FD6-6B43-487B-BFC1-A3968E171C88}" destId="{0F1ACA7F-DAE3-4689-AC0A-283E5D45D0CF}" srcOrd="0" destOrd="0" presId="urn:microsoft.com/office/officeart/2005/8/layout/default"/>
    <dgm:cxn modelId="{16E203BC-0075-46B1-AAE3-C46A1FB30B6C}" srcId="{F3A9AE1F-1A4D-4082-A5EC-328C7590484F}" destId="{A9110C8E-5C0F-4A7A-85D7-7132DDAF3E9F}" srcOrd="0" destOrd="0" parTransId="{AF2F0AEF-DE23-4A34-8FE1-79BE8B9E6291}" sibTransId="{566F9980-620F-4465-A03D-593334DB30F9}"/>
    <dgm:cxn modelId="{4ADBDFC8-7D2A-49F5-A831-1A298B6A82A3}" type="presOf" srcId="{A9110C8E-5C0F-4A7A-85D7-7132DDAF3E9F}" destId="{B7EBF2F0-D823-461A-ACCE-379955AFDE3F}" srcOrd="0" destOrd="0" presId="urn:microsoft.com/office/officeart/2005/8/layout/default"/>
    <dgm:cxn modelId="{92FAC3EC-3974-4C6C-9B18-B2486A2B00B1}" srcId="{F3A9AE1F-1A4D-4082-A5EC-328C7590484F}" destId="{43962F20-A35D-4D16-8198-8A70D0B6926D}" srcOrd="3" destOrd="0" parTransId="{C0B51AC0-526A-454F-B27F-D88058093E05}" sibTransId="{832279FA-6EA0-4346-9764-431F41359F16}"/>
    <dgm:cxn modelId="{42065EF4-A599-4612-9628-C71935975928}" type="presParOf" srcId="{C6A4AA0D-190E-4ADA-8729-261C059B9C79}" destId="{B7EBF2F0-D823-461A-ACCE-379955AFDE3F}" srcOrd="0" destOrd="0" presId="urn:microsoft.com/office/officeart/2005/8/layout/default"/>
    <dgm:cxn modelId="{DA0972B3-24D4-4EA7-85EE-7E18CFB3D611}" type="presParOf" srcId="{C6A4AA0D-190E-4ADA-8729-261C059B9C79}" destId="{F29A0295-51FA-43A7-BBB3-97D388C13154}" srcOrd="1" destOrd="0" presId="urn:microsoft.com/office/officeart/2005/8/layout/default"/>
    <dgm:cxn modelId="{CCEEE171-BCC3-469D-9B25-1A6FD558295A}" type="presParOf" srcId="{C6A4AA0D-190E-4ADA-8729-261C059B9C79}" destId="{FE1E0B06-BF6B-494B-A2E5-9B4E99B51AC2}" srcOrd="2" destOrd="0" presId="urn:microsoft.com/office/officeart/2005/8/layout/default"/>
    <dgm:cxn modelId="{3BA56F3C-5B27-43BB-851C-53829DFF49DB}" type="presParOf" srcId="{C6A4AA0D-190E-4ADA-8729-261C059B9C79}" destId="{A6E95719-B732-45A3-8022-561513D4FF4C}" srcOrd="3" destOrd="0" presId="urn:microsoft.com/office/officeart/2005/8/layout/default"/>
    <dgm:cxn modelId="{D530E1C0-06BC-41BD-96F0-CBF8A3823EBC}" type="presParOf" srcId="{C6A4AA0D-190E-4ADA-8729-261C059B9C79}" destId="{0F1ACA7F-DAE3-4689-AC0A-283E5D45D0CF}" srcOrd="4" destOrd="0" presId="urn:microsoft.com/office/officeart/2005/8/layout/default"/>
    <dgm:cxn modelId="{2971D162-404D-42B2-A994-7468557F81C3}" type="presParOf" srcId="{C6A4AA0D-190E-4ADA-8729-261C059B9C79}" destId="{E6028B53-270D-41B5-8D94-131A856D0C07}" srcOrd="5" destOrd="0" presId="urn:microsoft.com/office/officeart/2005/8/layout/default"/>
    <dgm:cxn modelId="{A5676A1D-46B8-4FA6-BD2C-3C8AB4093191}" type="presParOf" srcId="{C6A4AA0D-190E-4ADA-8729-261C059B9C79}" destId="{35E263D5-87EE-4DBC-A3F3-32FA40A67C14}" srcOrd="6" destOrd="0" presId="urn:microsoft.com/office/officeart/2005/8/layout/default"/>
    <dgm:cxn modelId="{B239722A-EBAD-46D0-B749-BE9D504E6FEE}" type="presParOf" srcId="{C6A4AA0D-190E-4ADA-8729-261C059B9C79}" destId="{8F9A1E1E-08D4-40B1-8283-491372517B61}" srcOrd="7" destOrd="0" presId="urn:microsoft.com/office/officeart/2005/8/layout/default"/>
    <dgm:cxn modelId="{47DE9002-E468-411C-98E2-B3D8D912C379}" type="presParOf" srcId="{C6A4AA0D-190E-4ADA-8729-261C059B9C79}" destId="{34250E18-C4CD-43E5-BF4F-EE59502611B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0ACAC-8751-4122-B17B-0B797165B4A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9F5822-F6A9-4796-AFFD-5781A7FFF4FF}">
      <dgm:prSet/>
      <dgm:spPr/>
      <dgm:t>
        <a:bodyPr/>
        <a:lstStyle/>
        <a:p>
          <a:r>
            <a:rPr lang="en-GB" dirty="0"/>
            <a:t>Open Consortia shares feedback</a:t>
          </a:r>
          <a:endParaRPr lang="en-US" dirty="0"/>
        </a:p>
      </dgm:t>
    </dgm:pt>
    <dgm:pt modelId="{EF2C9E22-00F3-4723-9C41-F1B576B17C59}" type="parTrans" cxnId="{D4742E14-691A-457C-8ECF-E20E675A5BAC}">
      <dgm:prSet/>
      <dgm:spPr/>
      <dgm:t>
        <a:bodyPr/>
        <a:lstStyle/>
        <a:p>
          <a:endParaRPr lang="en-US"/>
        </a:p>
      </dgm:t>
    </dgm:pt>
    <dgm:pt modelId="{CBC52BDE-2B92-4BEF-B316-C446DFDEBC61}" type="sibTrans" cxnId="{D4742E14-691A-457C-8ECF-E20E675A5BAC}">
      <dgm:prSet/>
      <dgm:spPr/>
      <dgm:t>
        <a:bodyPr/>
        <a:lstStyle/>
        <a:p>
          <a:endParaRPr lang="en-US" dirty="0"/>
        </a:p>
      </dgm:t>
    </dgm:pt>
    <dgm:pt modelId="{B55CAABC-53A7-4311-9DC7-7670EE8DF485}">
      <dgm:prSet/>
      <dgm:spPr/>
      <dgm:t>
        <a:bodyPr/>
        <a:lstStyle/>
        <a:p>
          <a:r>
            <a:rPr lang="en-GB" dirty="0"/>
            <a:t>Reframe the problem based on feedback </a:t>
          </a:r>
          <a:endParaRPr lang="en-US" dirty="0"/>
        </a:p>
      </dgm:t>
    </dgm:pt>
    <dgm:pt modelId="{C6054942-F6DD-44A8-9A73-1798BA3919CE}" type="parTrans" cxnId="{6DB49F6F-DDCE-449A-B570-4648E7E09007}">
      <dgm:prSet/>
      <dgm:spPr/>
      <dgm:t>
        <a:bodyPr/>
        <a:lstStyle/>
        <a:p>
          <a:endParaRPr lang="en-US"/>
        </a:p>
      </dgm:t>
    </dgm:pt>
    <dgm:pt modelId="{B723CD4F-77A2-49DF-9198-53C73651028E}" type="sibTrans" cxnId="{6DB49F6F-DDCE-449A-B570-4648E7E09007}">
      <dgm:prSet/>
      <dgm:spPr/>
      <dgm:t>
        <a:bodyPr/>
        <a:lstStyle/>
        <a:p>
          <a:endParaRPr lang="en-US" dirty="0"/>
        </a:p>
      </dgm:t>
    </dgm:pt>
    <dgm:pt modelId="{CAF955A0-2522-437F-BBCF-A04B02789DF9}">
      <dgm:prSet/>
      <dgm:spPr/>
      <dgm:t>
        <a:bodyPr/>
        <a:lstStyle/>
        <a:p>
          <a:r>
            <a:rPr lang="en-GB" b="1" dirty="0"/>
            <a:t>Make a Decision!!! (Voting?)</a:t>
          </a:r>
          <a:endParaRPr lang="en-US" b="1" dirty="0"/>
        </a:p>
      </dgm:t>
    </dgm:pt>
    <dgm:pt modelId="{938EA677-9488-4F6D-871B-E29C9762C2DC}" type="parTrans" cxnId="{97503C0F-C088-4A3A-B3E2-4E3CF26F2AC6}">
      <dgm:prSet/>
      <dgm:spPr/>
      <dgm:t>
        <a:bodyPr/>
        <a:lstStyle/>
        <a:p>
          <a:endParaRPr lang="en-US"/>
        </a:p>
      </dgm:t>
    </dgm:pt>
    <dgm:pt modelId="{81CEB88B-0991-44F9-B59E-8FB79932437D}" type="sibTrans" cxnId="{97503C0F-C088-4A3A-B3E2-4E3CF26F2AC6}">
      <dgm:prSet/>
      <dgm:spPr/>
      <dgm:t>
        <a:bodyPr/>
        <a:lstStyle/>
        <a:p>
          <a:endParaRPr lang="en-US" dirty="0"/>
        </a:p>
      </dgm:t>
    </dgm:pt>
    <dgm:pt modelId="{48A6AD1A-D3B5-4091-9A67-6603E652601A}">
      <dgm:prSet/>
      <dgm:spPr/>
      <dgm:t>
        <a:bodyPr/>
        <a:lstStyle/>
        <a:p>
          <a:r>
            <a:rPr lang="en-GB" dirty="0"/>
            <a:t>Next Steps:</a:t>
          </a:r>
          <a:endParaRPr lang="en-US" dirty="0"/>
        </a:p>
      </dgm:t>
    </dgm:pt>
    <dgm:pt modelId="{AB97DC39-02C7-400C-86E5-6F84831C0E64}" type="parTrans" cxnId="{250E21E2-DFF9-4747-8846-C7DB3ED07F48}">
      <dgm:prSet/>
      <dgm:spPr/>
      <dgm:t>
        <a:bodyPr/>
        <a:lstStyle/>
        <a:p>
          <a:endParaRPr lang="en-US"/>
        </a:p>
      </dgm:t>
    </dgm:pt>
    <dgm:pt modelId="{16A8DBB4-7897-4BF1-9644-8687F6DAE411}" type="sibTrans" cxnId="{250E21E2-DFF9-4747-8846-C7DB3ED07F48}">
      <dgm:prSet/>
      <dgm:spPr/>
      <dgm:t>
        <a:bodyPr/>
        <a:lstStyle/>
        <a:p>
          <a:endParaRPr lang="en-US" dirty="0"/>
        </a:p>
      </dgm:t>
    </dgm:pt>
    <dgm:pt modelId="{3C0D31E8-2CFF-4991-A336-17D23D5E241D}">
      <dgm:prSet/>
      <dgm:spPr/>
      <dgm:t>
        <a:bodyPr/>
        <a:lstStyle/>
        <a:p>
          <a:r>
            <a:rPr lang="en-GB" dirty="0"/>
            <a:t>Find a company to work with or approach the one from the analysis</a:t>
          </a:r>
          <a:endParaRPr lang="en-US" dirty="0"/>
        </a:p>
      </dgm:t>
    </dgm:pt>
    <dgm:pt modelId="{6F55E70F-1DF6-4246-B474-444942947837}" type="parTrans" cxnId="{8CF34749-14E0-4576-8B2C-D683C1E82E1B}">
      <dgm:prSet/>
      <dgm:spPr/>
      <dgm:t>
        <a:bodyPr/>
        <a:lstStyle/>
        <a:p>
          <a:endParaRPr lang="en-US"/>
        </a:p>
      </dgm:t>
    </dgm:pt>
    <dgm:pt modelId="{1962DEEA-4F8E-40B9-B446-EA639123F992}" type="sibTrans" cxnId="{8CF34749-14E0-4576-8B2C-D683C1E82E1B}">
      <dgm:prSet/>
      <dgm:spPr/>
      <dgm:t>
        <a:bodyPr/>
        <a:lstStyle/>
        <a:p>
          <a:endParaRPr lang="en-US" dirty="0"/>
        </a:p>
      </dgm:t>
    </dgm:pt>
    <dgm:pt modelId="{86B04592-4745-4576-9562-BD279544077F}">
      <dgm:prSet/>
      <dgm:spPr/>
      <dgm:t>
        <a:bodyPr/>
        <a:lstStyle/>
        <a:p>
          <a:r>
            <a:rPr lang="en-GB" dirty="0"/>
            <a:t>Start the Value Chain and Stakeholder mapping using AI tool (Product)</a:t>
          </a:r>
          <a:endParaRPr lang="en-US" dirty="0"/>
        </a:p>
      </dgm:t>
    </dgm:pt>
    <dgm:pt modelId="{E692D6E3-FA24-4E32-A23B-192A5735EE0B}" type="parTrans" cxnId="{35C9D1F1-ADF3-42CB-A378-6462A9D766FD}">
      <dgm:prSet/>
      <dgm:spPr/>
      <dgm:t>
        <a:bodyPr/>
        <a:lstStyle/>
        <a:p>
          <a:endParaRPr lang="en-US"/>
        </a:p>
      </dgm:t>
    </dgm:pt>
    <dgm:pt modelId="{8F4D2772-207A-4415-98CC-C9830994975E}" type="sibTrans" cxnId="{35C9D1F1-ADF3-42CB-A378-6462A9D766FD}">
      <dgm:prSet/>
      <dgm:spPr/>
      <dgm:t>
        <a:bodyPr/>
        <a:lstStyle/>
        <a:p>
          <a:endParaRPr lang="en-US"/>
        </a:p>
      </dgm:t>
    </dgm:pt>
    <dgm:pt modelId="{5C3525A8-43F9-45AB-81CD-6E544C03E3E8}" type="pres">
      <dgm:prSet presAssocID="{E850ACAC-8751-4122-B17B-0B797165B4A9}" presName="Name0" presStyleCnt="0">
        <dgm:presLayoutVars>
          <dgm:dir/>
          <dgm:resizeHandles val="exact"/>
        </dgm:presLayoutVars>
      </dgm:prSet>
      <dgm:spPr/>
    </dgm:pt>
    <dgm:pt modelId="{1BB7900A-DF1E-47BB-9361-DE42507FBBE8}" type="pres">
      <dgm:prSet presAssocID="{769F5822-F6A9-4796-AFFD-5781A7FFF4FF}" presName="node" presStyleLbl="node1" presStyleIdx="0" presStyleCnt="6">
        <dgm:presLayoutVars>
          <dgm:bulletEnabled val="1"/>
        </dgm:presLayoutVars>
      </dgm:prSet>
      <dgm:spPr/>
    </dgm:pt>
    <dgm:pt modelId="{37987232-502F-4DCF-99D6-B91CD19521EE}" type="pres">
      <dgm:prSet presAssocID="{CBC52BDE-2B92-4BEF-B316-C446DFDEBC61}" presName="sibTrans" presStyleLbl="sibTrans1D1" presStyleIdx="0" presStyleCnt="5"/>
      <dgm:spPr/>
    </dgm:pt>
    <dgm:pt modelId="{22CFF7FA-8ADC-4A83-87D8-7A6CDE0C8F12}" type="pres">
      <dgm:prSet presAssocID="{CBC52BDE-2B92-4BEF-B316-C446DFDEBC61}" presName="connectorText" presStyleLbl="sibTrans1D1" presStyleIdx="0" presStyleCnt="5"/>
      <dgm:spPr/>
    </dgm:pt>
    <dgm:pt modelId="{6143DD86-0F4F-438F-AB29-2D7E50C7C6C8}" type="pres">
      <dgm:prSet presAssocID="{B55CAABC-53A7-4311-9DC7-7670EE8DF485}" presName="node" presStyleLbl="node1" presStyleIdx="1" presStyleCnt="6">
        <dgm:presLayoutVars>
          <dgm:bulletEnabled val="1"/>
        </dgm:presLayoutVars>
      </dgm:prSet>
      <dgm:spPr/>
    </dgm:pt>
    <dgm:pt modelId="{4EAE28B4-0BD9-4339-BAB9-AFC9538C05C0}" type="pres">
      <dgm:prSet presAssocID="{B723CD4F-77A2-49DF-9198-53C73651028E}" presName="sibTrans" presStyleLbl="sibTrans1D1" presStyleIdx="1" presStyleCnt="5"/>
      <dgm:spPr/>
    </dgm:pt>
    <dgm:pt modelId="{C9CBF3F3-1259-49AB-A73D-0360A8FCC457}" type="pres">
      <dgm:prSet presAssocID="{B723CD4F-77A2-49DF-9198-53C73651028E}" presName="connectorText" presStyleLbl="sibTrans1D1" presStyleIdx="1" presStyleCnt="5"/>
      <dgm:spPr/>
    </dgm:pt>
    <dgm:pt modelId="{2FCA431A-E0C6-4682-948C-E561608A3916}" type="pres">
      <dgm:prSet presAssocID="{CAF955A0-2522-437F-BBCF-A04B02789DF9}" presName="node" presStyleLbl="node1" presStyleIdx="2" presStyleCnt="6">
        <dgm:presLayoutVars>
          <dgm:bulletEnabled val="1"/>
        </dgm:presLayoutVars>
      </dgm:prSet>
      <dgm:spPr/>
    </dgm:pt>
    <dgm:pt modelId="{10840082-1B0C-407A-9077-1C2EB84C1C7F}" type="pres">
      <dgm:prSet presAssocID="{81CEB88B-0991-44F9-B59E-8FB79932437D}" presName="sibTrans" presStyleLbl="sibTrans1D1" presStyleIdx="2" presStyleCnt="5"/>
      <dgm:spPr/>
    </dgm:pt>
    <dgm:pt modelId="{85A53B9D-A5F7-4E61-BAF6-26EDF5122BD2}" type="pres">
      <dgm:prSet presAssocID="{81CEB88B-0991-44F9-B59E-8FB79932437D}" presName="connectorText" presStyleLbl="sibTrans1D1" presStyleIdx="2" presStyleCnt="5"/>
      <dgm:spPr/>
    </dgm:pt>
    <dgm:pt modelId="{0CC529DC-130E-4287-8525-E6A4C6EFD14C}" type="pres">
      <dgm:prSet presAssocID="{48A6AD1A-D3B5-4091-9A67-6603E652601A}" presName="node" presStyleLbl="node1" presStyleIdx="3" presStyleCnt="6">
        <dgm:presLayoutVars>
          <dgm:bulletEnabled val="1"/>
        </dgm:presLayoutVars>
      </dgm:prSet>
      <dgm:spPr/>
    </dgm:pt>
    <dgm:pt modelId="{57BED0A5-15DF-4F0E-A9D6-CA9BBDC4209C}" type="pres">
      <dgm:prSet presAssocID="{16A8DBB4-7897-4BF1-9644-8687F6DAE411}" presName="sibTrans" presStyleLbl="sibTrans1D1" presStyleIdx="3" presStyleCnt="5"/>
      <dgm:spPr/>
    </dgm:pt>
    <dgm:pt modelId="{ECE18FDD-9CA5-4CBF-88F4-6EEDFFC95525}" type="pres">
      <dgm:prSet presAssocID="{16A8DBB4-7897-4BF1-9644-8687F6DAE411}" presName="connectorText" presStyleLbl="sibTrans1D1" presStyleIdx="3" presStyleCnt="5"/>
      <dgm:spPr/>
    </dgm:pt>
    <dgm:pt modelId="{575EC002-311C-4BDD-B680-5EF706A6EF41}" type="pres">
      <dgm:prSet presAssocID="{3C0D31E8-2CFF-4991-A336-17D23D5E241D}" presName="node" presStyleLbl="node1" presStyleIdx="4" presStyleCnt="6">
        <dgm:presLayoutVars>
          <dgm:bulletEnabled val="1"/>
        </dgm:presLayoutVars>
      </dgm:prSet>
      <dgm:spPr/>
    </dgm:pt>
    <dgm:pt modelId="{A1D43E1F-4B96-4414-830C-4127EB737F58}" type="pres">
      <dgm:prSet presAssocID="{1962DEEA-4F8E-40B9-B446-EA639123F992}" presName="sibTrans" presStyleLbl="sibTrans1D1" presStyleIdx="4" presStyleCnt="5"/>
      <dgm:spPr/>
    </dgm:pt>
    <dgm:pt modelId="{C4D7635F-DC02-4A3C-8E51-74F68367A080}" type="pres">
      <dgm:prSet presAssocID="{1962DEEA-4F8E-40B9-B446-EA639123F992}" presName="connectorText" presStyleLbl="sibTrans1D1" presStyleIdx="4" presStyleCnt="5"/>
      <dgm:spPr/>
    </dgm:pt>
    <dgm:pt modelId="{08020E06-F74E-4903-9DBC-AF670A64A5A8}" type="pres">
      <dgm:prSet presAssocID="{86B04592-4745-4576-9562-BD279544077F}" presName="node" presStyleLbl="node1" presStyleIdx="5" presStyleCnt="6">
        <dgm:presLayoutVars>
          <dgm:bulletEnabled val="1"/>
        </dgm:presLayoutVars>
      </dgm:prSet>
      <dgm:spPr/>
    </dgm:pt>
  </dgm:ptLst>
  <dgm:cxnLst>
    <dgm:cxn modelId="{97503C0F-C088-4A3A-B3E2-4E3CF26F2AC6}" srcId="{E850ACAC-8751-4122-B17B-0B797165B4A9}" destId="{CAF955A0-2522-437F-BBCF-A04B02789DF9}" srcOrd="2" destOrd="0" parTransId="{938EA677-9488-4F6D-871B-E29C9762C2DC}" sibTransId="{81CEB88B-0991-44F9-B59E-8FB79932437D}"/>
    <dgm:cxn modelId="{B3424E0F-4755-4364-9790-5E091CBC448E}" type="presOf" srcId="{81CEB88B-0991-44F9-B59E-8FB79932437D}" destId="{85A53B9D-A5F7-4E61-BAF6-26EDF5122BD2}" srcOrd="1" destOrd="0" presId="urn:microsoft.com/office/officeart/2016/7/layout/RepeatingBendingProcessNew"/>
    <dgm:cxn modelId="{D4742E14-691A-457C-8ECF-E20E675A5BAC}" srcId="{E850ACAC-8751-4122-B17B-0B797165B4A9}" destId="{769F5822-F6A9-4796-AFFD-5781A7FFF4FF}" srcOrd="0" destOrd="0" parTransId="{EF2C9E22-00F3-4723-9C41-F1B576B17C59}" sibTransId="{CBC52BDE-2B92-4BEF-B316-C446DFDEBC61}"/>
    <dgm:cxn modelId="{84CA4A25-B839-44C4-AD9B-6E428078B650}" type="presOf" srcId="{16A8DBB4-7897-4BF1-9644-8687F6DAE411}" destId="{57BED0A5-15DF-4F0E-A9D6-CA9BBDC4209C}" srcOrd="0" destOrd="0" presId="urn:microsoft.com/office/officeart/2016/7/layout/RepeatingBendingProcessNew"/>
    <dgm:cxn modelId="{22185432-0320-4329-9C13-AEC7FF1A4F17}" type="presOf" srcId="{16A8DBB4-7897-4BF1-9644-8687F6DAE411}" destId="{ECE18FDD-9CA5-4CBF-88F4-6EEDFFC95525}" srcOrd="1" destOrd="0" presId="urn:microsoft.com/office/officeart/2016/7/layout/RepeatingBendingProcessNew"/>
    <dgm:cxn modelId="{09580035-9F7B-49E8-BAE4-172401F647A6}" type="presOf" srcId="{86B04592-4745-4576-9562-BD279544077F}" destId="{08020E06-F74E-4903-9DBC-AF670A64A5A8}" srcOrd="0" destOrd="0" presId="urn:microsoft.com/office/officeart/2016/7/layout/RepeatingBendingProcessNew"/>
    <dgm:cxn modelId="{710D4F5B-1FE0-4553-8A17-E09167044FA8}" type="presOf" srcId="{B55CAABC-53A7-4311-9DC7-7670EE8DF485}" destId="{6143DD86-0F4F-438F-AB29-2D7E50C7C6C8}" srcOrd="0" destOrd="0" presId="urn:microsoft.com/office/officeart/2016/7/layout/RepeatingBendingProcessNew"/>
    <dgm:cxn modelId="{19FD165E-99E4-43F8-AFB2-44C5D4FBFAA7}" type="presOf" srcId="{1962DEEA-4F8E-40B9-B446-EA639123F992}" destId="{A1D43E1F-4B96-4414-830C-4127EB737F58}" srcOrd="0" destOrd="0" presId="urn:microsoft.com/office/officeart/2016/7/layout/RepeatingBendingProcessNew"/>
    <dgm:cxn modelId="{8CF34749-14E0-4576-8B2C-D683C1E82E1B}" srcId="{E850ACAC-8751-4122-B17B-0B797165B4A9}" destId="{3C0D31E8-2CFF-4991-A336-17D23D5E241D}" srcOrd="4" destOrd="0" parTransId="{6F55E70F-1DF6-4246-B474-444942947837}" sibTransId="{1962DEEA-4F8E-40B9-B446-EA639123F992}"/>
    <dgm:cxn modelId="{C4F7F06E-C902-41E2-8E99-C28E6342142F}" type="presOf" srcId="{1962DEEA-4F8E-40B9-B446-EA639123F992}" destId="{C4D7635F-DC02-4A3C-8E51-74F68367A080}" srcOrd="1" destOrd="0" presId="urn:microsoft.com/office/officeart/2016/7/layout/RepeatingBendingProcessNew"/>
    <dgm:cxn modelId="{6DB49F6F-DDCE-449A-B570-4648E7E09007}" srcId="{E850ACAC-8751-4122-B17B-0B797165B4A9}" destId="{B55CAABC-53A7-4311-9DC7-7670EE8DF485}" srcOrd="1" destOrd="0" parTransId="{C6054942-F6DD-44A8-9A73-1798BA3919CE}" sibTransId="{B723CD4F-77A2-49DF-9198-53C73651028E}"/>
    <dgm:cxn modelId="{33302485-8E3E-4853-A4DF-2C5EF0A25654}" type="presOf" srcId="{B723CD4F-77A2-49DF-9198-53C73651028E}" destId="{C9CBF3F3-1259-49AB-A73D-0360A8FCC457}" srcOrd="1" destOrd="0" presId="urn:microsoft.com/office/officeart/2016/7/layout/RepeatingBendingProcessNew"/>
    <dgm:cxn modelId="{57D8DF8A-DEA3-4AD5-9B58-D7B523A1ACC5}" type="presOf" srcId="{769F5822-F6A9-4796-AFFD-5781A7FFF4FF}" destId="{1BB7900A-DF1E-47BB-9361-DE42507FBBE8}" srcOrd="0" destOrd="0" presId="urn:microsoft.com/office/officeart/2016/7/layout/RepeatingBendingProcessNew"/>
    <dgm:cxn modelId="{1033AC8D-2B47-4BA0-B7E2-B7F6B4520552}" type="presOf" srcId="{CBC52BDE-2B92-4BEF-B316-C446DFDEBC61}" destId="{37987232-502F-4DCF-99D6-B91CD19521EE}" srcOrd="0" destOrd="0" presId="urn:microsoft.com/office/officeart/2016/7/layout/RepeatingBendingProcessNew"/>
    <dgm:cxn modelId="{29560894-640A-4F1B-86CD-5B3B0C7A55BF}" type="presOf" srcId="{48A6AD1A-D3B5-4091-9A67-6603E652601A}" destId="{0CC529DC-130E-4287-8525-E6A4C6EFD14C}" srcOrd="0" destOrd="0" presId="urn:microsoft.com/office/officeart/2016/7/layout/RepeatingBendingProcessNew"/>
    <dgm:cxn modelId="{88934FA1-7179-44AA-8946-A86439116161}" type="presOf" srcId="{E850ACAC-8751-4122-B17B-0B797165B4A9}" destId="{5C3525A8-43F9-45AB-81CD-6E544C03E3E8}" srcOrd="0" destOrd="0" presId="urn:microsoft.com/office/officeart/2016/7/layout/RepeatingBendingProcessNew"/>
    <dgm:cxn modelId="{297CC9A3-2D29-45A7-B9E2-C519F2730BA7}" type="presOf" srcId="{81CEB88B-0991-44F9-B59E-8FB79932437D}" destId="{10840082-1B0C-407A-9077-1C2EB84C1C7F}" srcOrd="0" destOrd="0" presId="urn:microsoft.com/office/officeart/2016/7/layout/RepeatingBendingProcessNew"/>
    <dgm:cxn modelId="{A1F701AA-42B3-4FAC-A0C3-1761D376B10A}" type="presOf" srcId="{CBC52BDE-2B92-4BEF-B316-C446DFDEBC61}" destId="{22CFF7FA-8ADC-4A83-87D8-7A6CDE0C8F12}" srcOrd="1" destOrd="0" presId="urn:microsoft.com/office/officeart/2016/7/layout/RepeatingBendingProcessNew"/>
    <dgm:cxn modelId="{85340DBB-4641-495A-8010-FFDC0C701704}" type="presOf" srcId="{CAF955A0-2522-437F-BBCF-A04B02789DF9}" destId="{2FCA431A-E0C6-4682-948C-E561608A3916}" srcOrd="0" destOrd="0" presId="urn:microsoft.com/office/officeart/2016/7/layout/RepeatingBendingProcessNew"/>
    <dgm:cxn modelId="{250E21E2-DFF9-4747-8846-C7DB3ED07F48}" srcId="{E850ACAC-8751-4122-B17B-0B797165B4A9}" destId="{48A6AD1A-D3B5-4091-9A67-6603E652601A}" srcOrd="3" destOrd="0" parTransId="{AB97DC39-02C7-400C-86E5-6F84831C0E64}" sibTransId="{16A8DBB4-7897-4BF1-9644-8687F6DAE411}"/>
    <dgm:cxn modelId="{D1D23DEF-BB4B-479C-AD25-2D619C7799C9}" type="presOf" srcId="{B723CD4F-77A2-49DF-9198-53C73651028E}" destId="{4EAE28B4-0BD9-4339-BAB9-AFC9538C05C0}" srcOrd="0" destOrd="0" presId="urn:microsoft.com/office/officeart/2016/7/layout/RepeatingBendingProcessNew"/>
    <dgm:cxn modelId="{35C9D1F1-ADF3-42CB-A378-6462A9D766FD}" srcId="{E850ACAC-8751-4122-B17B-0B797165B4A9}" destId="{86B04592-4745-4576-9562-BD279544077F}" srcOrd="5" destOrd="0" parTransId="{E692D6E3-FA24-4E32-A23B-192A5735EE0B}" sibTransId="{8F4D2772-207A-4415-98CC-C9830994975E}"/>
    <dgm:cxn modelId="{07AFD2F4-D9D3-47B4-A001-955910BFFF72}" type="presOf" srcId="{3C0D31E8-2CFF-4991-A336-17D23D5E241D}" destId="{575EC002-311C-4BDD-B680-5EF706A6EF41}" srcOrd="0" destOrd="0" presId="urn:microsoft.com/office/officeart/2016/7/layout/RepeatingBendingProcessNew"/>
    <dgm:cxn modelId="{9D1BBF98-EABE-442F-BB8D-E38035030179}" type="presParOf" srcId="{5C3525A8-43F9-45AB-81CD-6E544C03E3E8}" destId="{1BB7900A-DF1E-47BB-9361-DE42507FBBE8}" srcOrd="0" destOrd="0" presId="urn:microsoft.com/office/officeart/2016/7/layout/RepeatingBendingProcessNew"/>
    <dgm:cxn modelId="{28B3821A-D689-4A6D-AFA2-C39769B5AE3E}" type="presParOf" srcId="{5C3525A8-43F9-45AB-81CD-6E544C03E3E8}" destId="{37987232-502F-4DCF-99D6-B91CD19521EE}" srcOrd="1" destOrd="0" presId="urn:microsoft.com/office/officeart/2016/7/layout/RepeatingBendingProcessNew"/>
    <dgm:cxn modelId="{DF30CD26-D20E-4833-85C1-F20BCFB5DFDB}" type="presParOf" srcId="{37987232-502F-4DCF-99D6-B91CD19521EE}" destId="{22CFF7FA-8ADC-4A83-87D8-7A6CDE0C8F12}" srcOrd="0" destOrd="0" presId="urn:microsoft.com/office/officeart/2016/7/layout/RepeatingBendingProcessNew"/>
    <dgm:cxn modelId="{29BAA852-65AF-46FB-85C0-358DDC3D141A}" type="presParOf" srcId="{5C3525A8-43F9-45AB-81CD-6E544C03E3E8}" destId="{6143DD86-0F4F-438F-AB29-2D7E50C7C6C8}" srcOrd="2" destOrd="0" presId="urn:microsoft.com/office/officeart/2016/7/layout/RepeatingBendingProcessNew"/>
    <dgm:cxn modelId="{E7872E62-914C-4174-AEC2-3A6CEE78D9EF}" type="presParOf" srcId="{5C3525A8-43F9-45AB-81CD-6E544C03E3E8}" destId="{4EAE28B4-0BD9-4339-BAB9-AFC9538C05C0}" srcOrd="3" destOrd="0" presId="urn:microsoft.com/office/officeart/2016/7/layout/RepeatingBendingProcessNew"/>
    <dgm:cxn modelId="{EC156B93-9498-40C6-B254-5BABDEDF019C}" type="presParOf" srcId="{4EAE28B4-0BD9-4339-BAB9-AFC9538C05C0}" destId="{C9CBF3F3-1259-49AB-A73D-0360A8FCC457}" srcOrd="0" destOrd="0" presId="urn:microsoft.com/office/officeart/2016/7/layout/RepeatingBendingProcessNew"/>
    <dgm:cxn modelId="{37E852D7-7703-48A8-AA68-42EBB84145E0}" type="presParOf" srcId="{5C3525A8-43F9-45AB-81CD-6E544C03E3E8}" destId="{2FCA431A-E0C6-4682-948C-E561608A3916}" srcOrd="4" destOrd="0" presId="urn:microsoft.com/office/officeart/2016/7/layout/RepeatingBendingProcessNew"/>
    <dgm:cxn modelId="{1B9AE34F-C6C8-4B82-9A48-5181C86655D1}" type="presParOf" srcId="{5C3525A8-43F9-45AB-81CD-6E544C03E3E8}" destId="{10840082-1B0C-407A-9077-1C2EB84C1C7F}" srcOrd="5" destOrd="0" presId="urn:microsoft.com/office/officeart/2016/7/layout/RepeatingBendingProcessNew"/>
    <dgm:cxn modelId="{1779F7F6-A968-4C37-9C75-AB85E7A6FA54}" type="presParOf" srcId="{10840082-1B0C-407A-9077-1C2EB84C1C7F}" destId="{85A53B9D-A5F7-4E61-BAF6-26EDF5122BD2}" srcOrd="0" destOrd="0" presId="urn:microsoft.com/office/officeart/2016/7/layout/RepeatingBendingProcessNew"/>
    <dgm:cxn modelId="{19E828C5-A16C-4C7F-A667-2B8A55AA5DD0}" type="presParOf" srcId="{5C3525A8-43F9-45AB-81CD-6E544C03E3E8}" destId="{0CC529DC-130E-4287-8525-E6A4C6EFD14C}" srcOrd="6" destOrd="0" presId="urn:microsoft.com/office/officeart/2016/7/layout/RepeatingBendingProcessNew"/>
    <dgm:cxn modelId="{78F3166D-186B-4908-8208-620106277361}" type="presParOf" srcId="{5C3525A8-43F9-45AB-81CD-6E544C03E3E8}" destId="{57BED0A5-15DF-4F0E-A9D6-CA9BBDC4209C}" srcOrd="7" destOrd="0" presId="urn:microsoft.com/office/officeart/2016/7/layout/RepeatingBendingProcessNew"/>
    <dgm:cxn modelId="{D60B1E95-1C72-4D00-858F-CE8D453B897E}" type="presParOf" srcId="{57BED0A5-15DF-4F0E-A9D6-CA9BBDC4209C}" destId="{ECE18FDD-9CA5-4CBF-88F4-6EEDFFC95525}" srcOrd="0" destOrd="0" presId="urn:microsoft.com/office/officeart/2016/7/layout/RepeatingBendingProcessNew"/>
    <dgm:cxn modelId="{B5552FAD-C933-4CAA-985F-403B66B50298}" type="presParOf" srcId="{5C3525A8-43F9-45AB-81CD-6E544C03E3E8}" destId="{575EC002-311C-4BDD-B680-5EF706A6EF41}" srcOrd="8" destOrd="0" presId="urn:microsoft.com/office/officeart/2016/7/layout/RepeatingBendingProcessNew"/>
    <dgm:cxn modelId="{33FBCAAA-03A7-4D17-85D7-5F6B5F8BF3FE}" type="presParOf" srcId="{5C3525A8-43F9-45AB-81CD-6E544C03E3E8}" destId="{A1D43E1F-4B96-4414-830C-4127EB737F58}" srcOrd="9" destOrd="0" presId="urn:microsoft.com/office/officeart/2016/7/layout/RepeatingBendingProcessNew"/>
    <dgm:cxn modelId="{B6613B83-DF67-4010-A048-0B92EE21BAAE}" type="presParOf" srcId="{A1D43E1F-4B96-4414-830C-4127EB737F58}" destId="{C4D7635F-DC02-4A3C-8E51-74F68367A080}" srcOrd="0" destOrd="0" presId="urn:microsoft.com/office/officeart/2016/7/layout/RepeatingBendingProcessNew"/>
    <dgm:cxn modelId="{88CA44B5-D746-4C95-89BD-F367895E2619}" type="presParOf" srcId="{5C3525A8-43F9-45AB-81CD-6E544C03E3E8}" destId="{08020E06-F74E-4903-9DBC-AF670A64A5A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0C2C-4445-4C54-81D7-B2EEA9D8D4D5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7A2708D9-3AA9-44A6-9809-D9D5F474033D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Tracking + Medium (Week 1)</a:t>
          </a:r>
          <a:endParaRPr lang="en-US" sz="3000" kern="1200"/>
        </a:p>
      </dsp:txBody>
      <dsp:txXfrm>
        <a:off x="1000712" y="84"/>
        <a:ext cx="2579885" cy="1547931"/>
      </dsp:txXfrm>
    </dsp:sp>
    <dsp:sp modelId="{58A81AA1-AA5E-4393-AFF7-F11AF97C1A43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1F158374-7DE5-4D7F-AFA2-C7749CF83905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Identifying the Problem (Week 1)</a:t>
          </a:r>
          <a:endParaRPr lang="en-US" sz="3000" kern="1200"/>
        </a:p>
      </dsp:txBody>
      <dsp:txXfrm>
        <a:off x="4173971" y="84"/>
        <a:ext cx="2579885" cy="1547931"/>
      </dsp:txXfrm>
    </dsp:sp>
    <dsp:sp modelId="{C6166A00-60E0-462E-9D23-D39BF8639284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A828AE2C-4648-4066-B7E1-1632D359D764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Scope the Problem (Week 2)</a:t>
          </a:r>
          <a:endParaRPr lang="en-US" sz="3000" kern="1200"/>
        </a:p>
      </dsp:txBody>
      <dsp:txXfrm>
        <a:off x="7347230" y="84"/>
        <a:ext cx="2579885" cy="1547931"/>
      </dsp:txXfrm>
    </dsp:sp>
    <dsp:sp modelId="{260A1E1D-2DD1-4482-A40F-FA341BEA7A2A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E07D3EA7-D5E1-4A24-8834-62BD6F8DFE1A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Re-framing the problem (Week 3)</a:t>
          </a:r>
          <a:endParaRPr lang="en-US" sz="3000" kern="1200"/>
        </a:p>
      </dsp:txBody>
      <dsp:txXfrm>
        <a:off x="1000712" y="2141389"/>
        <a:ext cx="2579885" cy="1547931"/>
      </dsp:txXfrm>
    </dsp:sp>
    <dsp:sp modelId="{F911CB7D-1F0F-4EDD-8989-4B9A35D27A19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2912388"/>
        <a:ext cx="29668" cy="5933"/>
      </dsp:txXfrm>
    </dsp:sp>
    <dsp:sp modelId="{38973289-EDC9-4E88-ABB2-1BA59B7BADE4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Practicalities (Week 3)</a:t>
          </a:r>
          <a:endParaRPr lang="en-US" sz="3000" kern="1200"/>
        </a:p>
      </dsp:txBody>
      <dsp:txXfrm>
        <a:off x="4173971" y="2141389"/>
        <a:ext cx="2579885" cy="1547931"/>
      </dsp:txXfrm>
    </dsp:sp>
    <dsp:sp modelId="{BFF8D60F-F2F6-4E33-8D8B-7E499999A395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 Feedback and Input (Week 4)</a:t>
          </a:r>
          <a:endParaRPr lang="en-US" sz="3000" kern="1200"/>
        </a:p>
      </dsp:txBody>
      <dsp:txXfrm>
        <a:off x="7347230" y="2141389"/>
        <a:ext cx="2579885" cy="154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BF2F0-D823-461A-ACCE-379955AFDE3F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Leave the blame behind</a:t>
          </a:r>
          <a:endParaRPr lang="en-US" sz="3400" kern="1200" dirty="0"/>
        </a:p>
      </dsp:txBody>
      <dsp:txXfrm>
        <a:off x="930572" y="3032"/>
        <a:ext cx="2833338" cy="1700003"/>
      </dsp:txXfrm>
    </dsp:sp>
    <dsp:sp modelId="{FE1E0B06-BF6B-494B-A2E5-9B4E99B51AC2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Focus on the system</a:t>
          </a:r>
          <a:endParaRPr lang="en-US" sz="3400" kern="1200" dirty="0"/>
        </a:p>
      </dsp:txBody>
      <dsp:txXfrm>
        <a:off x="4047245" y="3032"/>
        <a:ext cx="2833338" cy="1700003"/>
      </dsp:txXfrm>
    </dsp:sp>
    <dsp:sp modelId="{0F1ACA7F-DAE3-4689-AC0A-283E5D45D0C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What is the reality?</a:t>
          </a:r>
          <a:endParaRPr lang="en-US" sz="3400" kern="1200" dirty="0"/>
        </a:p>
      </dsp:txBody>
      <dsp:txXfrm>
        <a:off x="7163917" y="3032"/>
        <a:ext cx="2833338" cy="1700003"/>
      </dsp:txXfrm>
    </dsp:sp>
    <dsp:sp modelId="{35E263D5-87EE-4DBC-A3F3-32FA40A67C14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What are the Objectives?</a:t>
          </a:r>
          <a:endParaRPr lang="en-US" sz="3400" kern="1200" dirty="0"/>
        </a:p>
      </dsp:txBody>
      <dsp:txXfrm>
        <a:off x="2488909" y="1986369"/>
        <a:ext cx="2833338" cy="1700003"/>
      </dsp:txXfrm>
    </dsp:sp>
    <dsp:sp modelId="{34250E18-C4CD-43E5-BF4F-EE59502611BA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Refection and Review </a:t>
          </a:r>
          <a:endParaRPr lang="en-US" sz="3400" kern="1200" dirty="0"/>
        </a:p>
      </dsp:txBody>
      <dsp:txXfrm>
        <a:off x="5605581" y="1986369"/>
        <a:ext cx="2833338" cy="170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87232-502F-4DCF-99D6-B91CD19521EE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1BB7900A-DF1E-47BB-9361-DE42507FBBE8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Open Consortia shares feedback</a:t>
          </a:r>
          <a:endParaRPr lang="en-US" sz="2000" kern="1200"/>
        </a:p>
      </dsp:txBody>
      <dsp:txXfrm>
        <a:off x="1000712" y="84"/>
        <a:ext cx="2579885" cy="1547931"/>
      </dsp:txXfrm>
    </dsp:sp>
    <dsp:sp modelId="{4EAE28B4-0BD9-4339-BAB9-AFC9538C05C0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6143DD86-0F4F-438F-AB29-2D7E50C7C6C8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Reframe the problem based on feedback </a:t>
          </a:r>
          <a:endParaRPr lang="en-US" sz="2000" kern="1200"/>
        </a:p>
      </dsp:txBody>
      <dsp:txXfrm>
        <a:off x="4173971" y="84"/>
        <a:ext cx="2579885" cy="1547931"/>
      </dsp:txXfrm>
    </dsp:sp>
    <dsp:sp modelId="{10840082-1B0C-407A-9077-1C2EB84C1C7F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2FCA431A-E0C6-4682-948C-E561608A3916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Make a Decision!!! (Voting?)</a:t>
          </a:r>
          <a:endParaRPr lang="en-US" sz="2000" b="1" kern="1200"/>
        </a:p>
      </dsp:txBody>
      <dsp:txXfrm>
        <a:off x="7347230" y="84"/>
        <a:ext cx="2579885" cy="1547931"/>
      </dsp:txXfrm>
    </dsp:sp>
    <dsp:sp modelId="{57BED0A5-15DF-4F0E-A9D6-CA9BBDC4209C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0CC529DC-130E-4287-8525-E6A4C6EFD14C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Next Steps:</a:t>
          </a:r>
          <a:endParaRPr lang="en-US" sz="2000" kern="1200"/>
        </a:p>
      </dsp:txBody>
      <dsp:txXfrm>
        <a:off x="1000712" y="2141389"/>
        <a:ext cx="2579885" cy="1547931"/>
      </dsp:txXfrm>
    </dsp:sp>
    <dsp:sp modelId="{A1D43E1F-4B96-4414-830C-4127EB737F58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2912388"/>
        <a:ext cx="29668" cy="5933"/>
      </dsp:txXfrm>
    </dsp:sp>
    <dsp:sp modelId="{575EC002-311C-4BDD-B680-5EF706A6EF41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Find a company to work with or approach the one from the analysis</a:t>
          </a:r>
          <a:endParaRPr lang="en-US" sz="2000" kern="1200"/>
        </a:p>
      </dsp:txBody>
      <dsp:txXfrm>
        <a:off x="4173971" y="2141389"/>
        <a:ext cx="2579885" cy="1547931"/>
      </dsp:txXfrm>
    </dsp:sp>
    <dsp:sp modelId="{08020E06-F74E-4903-9DBC-AF670A64A5A8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Value Chain and Stakeholder mapping using AI tool (Product)</a:t>
          </a:r>
          <a:endParaRPr lang="en-US" sz="2000" kern="1200"/>
        </a:p>
      </dsp:txBody>
      <dsp:txXfrm>
        <a:off x="7347230" y="2141389"/>
        <a:ext cx="2579885" cy="154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4B59-0EF2-4C5F-D723-D807875B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B0BF0-50A6-FA1D-5812-0DBCD5DA6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9FA5-5BAB-C2AC-401C-8DD9FC70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D993-A005-54D2-A405-DD58A19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DC12-3CFB-AF19-67C3-AE8E41C0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20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D34-2060-64E6-1A1D-C2BF9909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342E-1172-62A4-03DA-2129A246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0B1F-1228-7EFF-0B79-E79D4B95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B0FF-2423-806C-CA5E-3AF1C15A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1ED0-610D-05D6-203E-63F137A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09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16DDD-B0E5-1655-289E-02E472EDD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A8D8-1790-ECEF-69E7-5BBE19DB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091B-BF7F-6477-5671-7E988FEB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772C-F2DD-B04D-D4D0-4F41629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9CBC-E9AF-CDBB-82A2-564FECE5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06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904C-43E4-B0CD-CF78-AC25A0B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B841-C449-738E-C738-27E6BD1B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B9DA-50E2-5BAD-D38A-2FACB977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77F9-0494-A11B-166C-E2403458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C593-D9F0-4ADD-BC23-3146BA46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2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08C-4158-E40F-7CF0-A0F6657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6C91-8F29-5BB1-BFB9-48860F48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3175-2434-0C20-A8E4-0CC704F5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FBF8-9C7F-6240-5A96-587CEACD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D7E5-FD24-2799-7B95-A6B03F1D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22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9102-4BE9-A8D1-055B-64FFDDA0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BF21-7047-DBBB-B89D-F275E56B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7B96-6A5C-03D4-DBA6-E30742AE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4602-F6DB-E53C-9169-F026D27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941D7-BDE5-44CD-93AC-B29CAD3D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AF9E1-092F-F344-4ABD-8587B4E2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277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ED57-C900-92ED-0D81-75D2A76D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3E5B-43AF-262A-CF9A-95053A3A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DF479-337A-A267-CEF1-E6017EE6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0C79A-8FBF-18FD-1F77-E8D262422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61291-1F9E-3E11-8B47-800ABD7D3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84B2A-FF5B-B75E-E1FA-CA8A351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3497D-9536-CDBB-D8E6-FA3549C2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C2DEE-2B65-748D-EFDD-67F74C44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87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B91D-5809-772F-C6AC-42C653AD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3BBB8-819B-FFCB-E888-2E5D965A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B20EB-6737-9F1A-E8A4-A60A386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319A-46BA-93D5-97CC-87CAADEB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37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13E3B-F971-819E-E4F6-4E2B9D6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B356-5A17-9CBF-45DB-4206CABA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E84C-C063-CE9D-50BA-F582285D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718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214A-639C-724A-343D-FCAB3D9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5BC4-4478-6612-9D47-4F939C30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42C6-482F-D1A1-ED0D-14E28025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C333A-7869-E9B0-A396-E3E24F9E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2039-DDA4-D57E-F10C-764A2480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9A2B-4DDA-DF0D-5937-49D5E9F3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2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7428-2051-D03F-0036-FE6D178C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DC365-DF40-DEBB-990B-7BC6C00A5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DC12-0C62-4994-F3A6-566E8FE6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A1FB-A0E2-0FFE-6722-BB41A5E6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C166-5E1C-A1B3-D2AB-A46B8116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5F8A-C472-B874-038E-15DA1CDC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3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6C48E-76CC-0AA8-2F89-844CDE25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A325-A02F-AAA6-89A6-F2CE61D2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6182-DAD4-08D6-45B5-3FE7BDF3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D100F-6C96-4376-A1DE-B5736121530C}" type="datetimeFigureOut">
              <a:rPr lang="nl-NL" smtClean="0"/>
              <a:t>28-3-2024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059F-847A-E98B-A709-8AE13F2E4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8A93-F5FD-5CC0-5EDA-B059E274E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5FF70-8F6B-4B98-BC47-ACAC596DAB0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1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0049D-7FD4-4797-A3A7-4BF93469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Identifying problems in the SC and First Analysis</a:t>
            </a:r>
            <a:endParaRPr lang="nl-NL" sz="4800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42F9B-50D1-A782-82B2-E8DD86B1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18 March 2024</a:t>
            </a:r>
          </a:p>
          <a:p>
            <a:pPr algn="l"/>
            <a:endParaRPr lang="en-GB" baseline="30000" dirty="0">
              <a:solidFill>
                <a:srgbClr val="FFFFFF"/>
              </a:solidFill>
            </a:endParaRPr>
          </a:p>
          <a:p>
            <a:pPr algn="l"/>
            <a:r>
              <a:rPr lang="en-GB" baseline="30000" dirty="0">
                <a:solidFill>
                  <a:srgbClr val="FFFFFF"/>
                </a:solidFill>
              </a:rPr>
              <a:t>Value Chain Rebels  </a:t>
            </a:r>
            <a:endParaRPr lang="nl-NL" dirty="0">
              <a:solidFill>
                <a:srgbClr val="FFFFFF"/>
              </a:solidFill>
            </a:endParaRPr>
          </a:p>
        </p:txBody>
      </p:sp>
      <p:pic>
        <p:nvPicPr>
          <p:cNvPr id="1026" name="Picture 2" descr="Windesheim Logo | Real Company | Alphabet, Letter W Logo">
            <a:extLst>
              <a:ext uri="{FF2B5EF4-FFF2-40B4-BE49-F238E27FC236}">
                <a16:creationId xmlns:a16="http://schemas.microsoft.com/office/drawing/2014/main" id="{03C16EA4-C054-2A00-CE4B-CBE89E13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907" y="658489"/>
            <a:ext cx="5163022" cy="51630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8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2E0B6-D906-3BA3-FAEC-B2833B84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Feedback and Input </a:t>
            </a:r>
            <a:endParaRPr lang="nl-NL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D8311-0D09-0706-3DEA-18A863564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52332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33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B027-4330-F194-B1F6-7C3B364E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methods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4B4C-A665-5D15-EF91-6BC81455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Feedback and Input – General Consortia and Open consortia</a:t>
            </a:r>
          </a:p>
          <a:p>
            <a:r>
              <a:rPr lang="en-GB" dirty="0"/>
              <a:t>Monitoring Trends and Changes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104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9DDC-1EB6-BFD2-4613-2D1608C5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Timeline- Open and Close Consortia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D8B1-B9FF-95C5-A490-C6A553E9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Presenting the case- Defined SC problem </a:t>
            </a:r>
          </a:p>
          <a:p>
            <a:r>
              <a:rPr lang="en-GB" dirty="0"/>
              <a:t>Timeline- First line of process </a:t>
            </a:r>
          </a:p>
          <a:p>
            <a:r>
              <a:rPr lang="en-GB" dirty="0"/>
              <a:t>Key Question</a:t>
            </a:r>
          </a:p>
          <a:p>
            <a:r>
              <a:rPr lang="en-GB" dirty="0"/>
              <a:t>Company name associated (involved in the issues)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Dissect the product looking into the ingredients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932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76F2-2C18-AB5A-42BC-7E179F3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D63B-7078-21EF-0558-939E009B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  <a:p>
            <a:r>
              <a:rPr lang="en-GB" dirty="0"/>
              <a:t>First analysis and hypothesis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45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ABB3C-6BEE-34A2-3BC1-B0B3887C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Methodology </a:t>
            </a:r>
            <a:endParaRPr lang="nl-NL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EF56B5-20C3-F21D-5AD1-648347B77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7050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0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C2C9D-7DBA-7E4D-4C68-A3E5C372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Identifying the Problem (Week 1)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014D7BC-598D-AD76-998B-B665AB5D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780049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Building an Open Consortium of Experts </a:t>
            </a:r>
          </a:p>
          <a:p>
            <a:r>
              <a:rPr lang="en-GB" sz="2000" b="1" dirty="0"/>
              <a:t>Medium of Looking: </a:t>
            </a:r>
            <a:r>
              <a:rPr lang="en-GB" sz="2000" dirty="0"/>
              <a:t>News and Active looking, Monitoring Trends and Changes (News Alerts) </a:t>
            </a:r>
          </a:p>
          <a:p>
            <a:endParaRPr lang="en-GB" sz="2000" b="1" dirty="0"/>
          </a:p>
          <a:p>
            <a:r>
              <a:rPr lang="en-GB" sz="2000" b="1" dirty="0"/>
              <a:t>Key Problem Statement (SMART) </a:t>
            </a:r>
            <a:r>
              <a:rPr lang="en-GB" sz="2000" dirty="0"/>
              <a:t>(Hypothesis)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Which Supply Chain is involved? Is there a company involved?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the product? (If there is a company)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What is in the product? (to map the chain)</a:t>
            </a:r>
          </a:p>
          <a:p>
            <a:r>
              <a:rPr lang="en-GB" sz="2000" dirty="0"/>
              <a:t>What is the expected</a:t>
            </a:r>
            <a:r>
              <a:rPr lang="en-GB" sz="2000" b="1" i="1" dirty="0"/>
              <a:t> outcome </a:t>
            </a:r>
            <a:r>
              <a:rPr lang="en-GB" sz="2000" dirty="0"/>
              <a:t>of the project?(What do we want to achieve?)</a:t>
            </a:r>
          </a:p>
          <a:p>
            <a:endParaRPr lang="en-GB" sz="2000" dirty="0"/>
          </a:p>
          <a:p>
            <a:r>
              <a:rPr lang="en-GB" sz="2000" dirty="0"/>
              <a:t>This could also be finessed using the 5 Whys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127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0FE7-B780-A8DF-E4F6-0ECC69C4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566057"/>
            <a:ext cx="10798629" cy="1124631"/>
          </a:xfrm>
        </p:spPr>
        <p:txBody>
          <a:bodyPr>
            <a:normAutofit/>
          </a:bodyPr>
          <a:lstStyle/>
          <a:p>
            <a:r>
              <a:rPr lang="en-GB" dirty="0"/>
              <a:t>5 Whys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28BE-9571-328D-1BE1-EFE0C3EB0D6D}"/>
              </a:ext>
            </a:extLst>
          </p:cNvPr>
          <p:cNvSpPr txBox="1"/>
          <p:nvPr/>
        </p:nvSpPr>
        <p:spPr>
          <a:xfrm>
            <a:off x="2656114" y="6308209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The Data School </a:t>
            </a:r>
            <a:endParaRPr lang="nl-NL" dirty="0"/>
          </a:p>
        </p:txBody>
      </p:sp>
      <p:pic>
        <p:nvPicPr>
          <p:cNvPr id="1032" name="Picture 8" descr="Create stories with Data - The 5 Why's - The Data School Down Under">
            <a:extLst>
              <a:ext uri="{FF2B5EF4-FFF2-40B4-BE49-F238E27FC236}">
                <a16:creationId xmlns:a16="http://schemas.microsoft.com/office/drawing/2014/main" id="{119C5020-1C14-D129-4938-B9CCD1A4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1985963"/>
            <a:ext cx="5802086" cy="407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B83B41C-F6EA-48B5-24E6-FD45FB959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1EC-4D9A-85AC-2DE7-6B2C4815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Confronting the Problem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6F92-D7C4-A825-76F0-32D25919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+mj-lt"/>
              </a:rPr>
              <a:t>1.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State the problem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222222"/>
                </a:solidFill>
                <a:latin typeface="+mj-lt"/>
              </a:rPr>
              <a:t>2.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State the facts, brutally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Restate the facts, honestly and brutally, without adding any assumptions, proposed solutions, or unnecessary details.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222222"/>
                </a:solidFill>
                <a:latin typeface="+mj-lt"/>
              </a:rPr>
              <a:t>3. 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Outline the scope of the problem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Be sure to describe the full scope of the problem. Clearly identify symptoms versus root causes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222222"/>
                </a:solidFill>
                <a:latin typeface="+mj-lt"/>
              </a:rPr>
              <a:t>4.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Ask more questions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8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D87-D3D3-7DCB-DD25-1EDA3B0B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Scope the Problem (Week 2)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3431-35D9-C5F8-B474-80CFC2B5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232" y="1201328"/>
            <a:ext cx="5688078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Does it have a SC Component? Which SC components factor in?</a:t>
            </a:r>
          </a:p>
          <a:p>
            <a:r>
              <a:rPr lang="en-GB" sz="2000" dirty="0"/>
              <a:t>What is the extent of the problem (area)? </a:t>
            </a:r>
          </a:p>
          <a:p>
            <a:r>
              <a:rPr lang="en-GB" sz="2000" dirty="0"/>
              <a:t>Who are the stakeholders? PESTEL Analysis</a:t>
            </a:r>
          </a:p>
          <a:p>
            <a:r>
              <a:rPr lang="en-GB" sz="2000" dirty="0"/>
              <a:t>What are the causes effects and impacts?</a:t>
            </a:r>
          </a:p>
          <a:p>
            <a:r>
              <a:rPr lang="en-GB" sz="2000" dirty="0"/>
              <a:t>How many are affected?</a:t>
            </a:r>
          </a:p>
          <a:p>
            <a:r>
              <a:rPr lang="en-GB" sz="2000" dirty="0"/>
              <a:t>How deep does the problem go?</a:t>
            </a:r>
          </a:p>
          <a:p>
            <a:r>
              <a:rPr lang="en-GB" sz="2000" dirty="0"/>
              <a:t>Have any past preventative measures been taken? </a:t>
            </a:r>
          </a:p>
          <a:p>
            <a:r>
              <a:rPr lang="en-GB" sz="2000" dirty="0"/>
              <a:t>Risk analysis (Reputational, financial, facilities, emotional, physical)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7624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0FE7-B780-A8DF-E4F6-0ECC69C4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566057"/>
            <a:ext cx="10798629" cy="1124631"/>
          </a:xfrm>
        </p:spPr>
        <p:txBody>
          <a:bodyPr>
            <a:normAutofit/>
          </a:bodyPr>
          <a:lstStyle/>
          <a:p>
            <a:r>
              <a:rPr lang="en-GB" dirty="0"/>
              <a:t>PESTEL Analysis</a:t>
            </a:r>
            <a:endParaRPr lang="nl-NL" dirty="0"/>
          </a:p>
        </p:txBody>
      </p:sp>
      <p:pic>
        <p:nvPicPr>
          <p:cNvPr id="1030" name="Picture 6" descr="How to conduct an effective PESTEL Analysis? - SpringWorks">
            <a:extLst>
              <a:ext uri="{FF2B5EF4-FFF2-40B4-BE49-F238E27FC236}">
                <a16:creationId xmlns:a16="http://schemas.microsoft.com/office/drawing/2014/main" id="{30E26B1D-82ED-BBC9-C111-9DC7E5E4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51" y="1985963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C39EB-5C85-8035-E457-3D5A992A46EF}"/>
              </a:ext>
            </a:extLst>
          </p:cNvPr>
          <p:cNvSpPr txBox="1"/>
          <p:nvPr/>
        </p:nvSpPr>
        <p:spPr>
          <a:xfrm>
            <a:off x="3026238" y="6291943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SpringWorks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25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25FB5-B3AF-2F2F-1B9D-87C14674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Re-framing the Problem (Macro) (Week 3)</a:t>
            </a:r>
            <a:endParaRPr lang="nl-NL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5A666C-6C6B-C06C-F2D3-A4258A20C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613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42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CCA6A-6979-BE43-F53C-C831A834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Practicalities (Week 3)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1323-E750-8C8C-6BB1-1E6F6606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What are the parameters that will help us decide on this problem?</a:t>
            </a:r>
          </a:p>
          <a:p>
            <a:r>
              <a:rPr lang="en-GB" sz="2000" dirty="0"/>
              <a:t>What resources are required and do we have them? </a:t>
            </a:r>
          </a:p>
          <a:p>
            <a:r>
              <a:rPr lang="en-GB" sz="2000" dirty="0"/>
              <a:t>Can this be resolved using student and multistakeholder action?</a:t>
            </a:r>
          </a:p>
          <a:p>
            <a:r>
              <a:rPr lang="en-GB" sz="2000" dirty="0"/>
              <a:t>Is this possible within 6 months?</a:t>
            </a:r>
          </a:p>
          <a:p>
            <a:r>
              <a:rPr lang="en-GB" sz="2000" dirty="0"/>
              <a:t>Can we take a practical approach?</a:t>
            </a:r>
          </a:p>
          <a:p>
            <a:endParaRPr lang="en-GB" sz="2000" dirty="0"/>
          </a:p>
          <a:p>
            <a:r>
              <a:rPr lang="en-GB" sz="2000" b="1" dirty="0"/>
              <a:t>Present the case to the Open consortia and let them review</a:t>
            </a:r>
          </a:p>
          <a:p>
            <a:endParaRPr lang="en-GB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9696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caaac60-0ab2-4beb-85e2-af7eb2997289">
      <Terms xmlns="http://schemas.microsoft.com/office/infopath/2007/PartnerControls"/>
    </lcf76f155ced4ddcb4097134ff3c332f>
    <TaxCatchAll xmlns="cbf9afd2-ad46-471f-b458-4d21c8cd04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39F60A-C0AF-45AD-ADD5-4CD1A3BEC2FB}">
  <ds:schemaRefs>
    <ds:schemaRef ds:uri="cbf9afd2-ad46-471f-b458-4d21c8cd04b1"/>
    <ds:schemaRef ds:uri="dcaaac60-0ab2-4beb-85e2-af7eb29972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17FEE1-55FE-4576-A9CB-8F5E3B1105C9}">
  <ds:schemaRefs>
    <ds:schemaRef ds:uri="cbf9afd2-ad46-471f-b458-4d21c8cd04b1"/>
    <ds:schemaRef ds:uri="dcaaac60-0ab2-4beb-85e2-af7eb2997289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F145D9F-AB9B-4456-B2FA-143AC7F822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Widescreen</PresentationFormat>
  <Paragraphs>74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Identifying problems in the SC and First Analysis</vt:lpstr>
      <vt:lpstr>Methodology </vt:lpstr>
      <vt:lpstr>Identifying the Problem (Week 1)</vt:lpstr>
      <vt:lpstr>5 Whys</vt:lpstr>
      <vt:lpstr>Confronting the Problem</vt:lpstr>
      <vt:lpstr>Scope the Problem (Week 2)</vt:lpstr>
      <vt:lpstr>PESTEL Analysis</vt:lpstr>
      <vt:lpstr>Re-framing the Problem (Macro) (Week 3)</vt:lpstr>
      <vt:lpstr>Practicalities (Week 3)</vt:lpstr>
      <vt:lpstr>Feedback and Input </vt:lpstr>
      <vt:lpstr>Other methods </vt:lpstr>
      <vt:lpstr>Timeline- Open and Close Consortia</vt:lpstr>
      <vt:lpstr>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 Vaz</dc:creator>
  <cp:lastModifiedBy>Rea Vaz</cp:lastModifiedBy>
  <cp:revision>1</cp:revision>
  <dcterms:created xsi:type="dcterms:W3CDTF">2024-03-13T11:42:52Z</dcterms:created>
  <dcterms:modified xsi:type="dcterms:W3CDTF">2024-03-28T09:41:36Z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  <property fmtid="{D5CDD505-2E9C-101B-9397-08002B2CF9AE}" pid="3" name="MediaServiceImageTags">
    <vt:lpwstr/>
  </property>
</Properties>
</file>