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60" r:id="rId4"/>
  </p:sldMasterIdLst>
  <p:notesMasterIdLst>
    <p:notesMasterId r:id="rId22"/>
  </p:notesMasterIdLst>
  <p:sldIdLst>
    <p:sldId id="256" r:id="rId5"/>
    <p:sldId id="257" r:id="rId6"/>
    <p:sldId id="268" r:id="rId7"/>
    <p:sldId id="269" r:id="rId8"/>
    <p:sldId id="271" r:id="rId9"/>
    <p:sldId id="272" r:id="rId10"/>
    <p:sldId id="258" r:id="rId11"/>
    <p:sldId id="260" r:id="rId12"/>
    <p:sldId id="274" r:id="rId13"/>
    <p:sldId id="263" r:id="rId14"/>
    <p:sldId id="277" r:id="rId15"/>
    <p:sldId id="276" r:id="rId16"/>
    <p:sldId id="275" r:id="rId17"/>
    <p:sldId id="265" r:id="rId18"/>
    <p:sldId id="278" r:id="rId19"/>
    <p:sldId id="266" r:id="rId20"/>
    <p:sldId id="267" r:id="rId21"/>
  </p:sldIdLst>
  <p:sldSz cx="12192000" cy="6858000"/>
  <p:notesSz cx="6858000" cy="9144000"/>
  <p:embeddedFontLs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Black" panose="02000000000000000000" pitchFamily="2" charset="0"/>
      <p:bold r:id="rId27"/>
      <p:italic r:id="rId28"/>
      <p:boldItalic r:id="rId29"/>
    </p:embeddedFont>
    <p:embeddedFont>
      <p:font typeface="Roboto Medium" panose="02000000000000000000" pitchFamily="2" charset="0"/>
      <p:regular r:id="rId30"/>
      <p:italic r:id="rId31"/>
    </p:embeddedFont>
  </p:embeddedFontLst>
  <p:defaultTextStyle>
    <a:defPPr>
      <a:defRPr lang="en-US"/>
    </a:defPPr>
    <a:lvl1pPr marL="0" algn="l" defTabSz="2285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554" algn="l" defTabSz="2285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109" algn="l" defTabSz="2285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663" algn="l" defTabSz="2285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217" algn="l" defTabSz="2285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2771" algn="l" defTabSz="2285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326" algn="l" defTabSz="2285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599880" algn="l" defTabSz="2285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434" algn="l" defTabSz="2285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61A"/>
    <a:srgbClr val="FFF578"/>
    <a:srgbClr val="1EBCC5"/>
    <a:srgbClr val="84D0D9"/>
    <a:srgbClr val="4594D3"/>
    <a:srgbClr val="F287B7"/>
    <a:srgbClr val="D5E05B"/>
    <a:srgbClr val="F16682"/>
    <a:srgbClr val="B1D249"/>
    <a:srgbClr val="EE31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1134FB-44F2-43C7-9446-8D9242FE261E}" v="178" dt="2024-03-21T09:49:54.996"/>
  </p1510:revLst>
</p1510:revInfo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e Bouillon" userId="78b3eeeb-d3a4-4ee5-8135-668033d384cc" providerId="ADAL" clId="{961134FB-44F2-43C7-9446-8D9242FE261E}"/>
    <pc:docChg chg="undo custSel addSld delSld modSld sldOrd">
      <pc:chgData name="Maxime Bouillon" userId="78b3eeeb-d3a4-4ee5-8135-668033d384cc" providerId="ADAL" clId="{961134FB-44F2-43C7-9446-8D9242FE261E}" dt="2024-03-21T10:07:12.311" v="4305" actId="20577"/>
      <pc:docMkLst>
        <pc:docMk/>
      </pc:docMkLst>
      <pc:sldChg chg="modSp mod">
        <pc:chgData name="Maxime Bouillon" userId="78b3eeeb-d3a4-4ee5-8135-668033d384cc" providerId="ADAL" clId="{961134FB-44F2-43C7-9446-8D9242FE261E}" dt="2024-03-20T15:39:20.235" v="638" actId="20577"/>
        <pc:sldMkLst>
          <pc:docMk/>
          <pc:sldMk cId="3412973260" sldId="256"/>
        </pc:sldMkLst>
        <pc:spChg chg="mod">
          <ac:chgData name="Maxime Bouillon" userId="78b3eeeb-d3a4-4ee5-8135-668033d384cc" providerId="ADAL" clId="{961134FB-44F2-43C7-9446-8D9242FE261E}" dt="2024-03-20T15:39:20.235" v="638" actId="20577"/>
          <ac:spMkLst>
            <pc:docMk/>
            <pc:sldMk cId="3412973260" sldId="256"/>
            <ac:spMk id="5" creationId="{FA93C366-749A-A9A4-8ECB-3F4AAEC6FAF0}"/>
          </ac:spMkLst>
        </pc:spChg>
      </pc:sldChg>
      <pc:sldChg chg="addSp delSp modSp new mod chgLayout">
        <pc:chgData name="Maxime Bouillon" userId="78b3eeeb-d3a4-4ee5-8135-668033d384cc" providerId="ADAL" clId="{961134FB-44F2-43C7-9446-8D9242FE261E}" dt="2024-03-20T15:40:37.491" v="653" actId="20577"/>
        <pc:sldMkLst>
          <pc:docMk/>
          <pc:sldMk cId="397537579" sldId="257"/>
        </pc:sldMkLst>
        <pc:spChg chg="del mod ord">
          <ac:chgData name="Maxime Bouillon" userId="78b3eeeb-d3a4-4ee5-8135-668033d384cc" providerId="ADAL" clId="{961134FB-44F2-43C7-9446-8D9242FE261E}" dt="2024-03-20T10:47:49.665" v="21" actId="700"/>
          <ac:spMkLst>
            <pc:docMk/>
            <pc:sldMk cId="397537579" sldId="257"/>
            <ac:spMk id="2" creationId="{14385D70-2B09-8641-AB0A-41856CD23F96}"/>
          </ac:spMkLst>
        </pc:spChg>
        <pc:spChg chg="del mod ord">
          <ac:chgData name="Maxime Bouillon" userId="78b3eeeb-d3a4-4ee5-8135-668033d384cc" providerId="ADAL" clId="{961134FB-44F2-43C7-9446-8D9242FE261E}" dt="2024-03-20T10:47:49.665" v="21" actId="700"/>
          <ac:spMkLst>
            <pc:docMk/>
            <pc:sldMk cId="397537579" sldId="257"/>
            <ac:spMk id="3" creationId="{0D5C0280-4D27-84CC-1F27-FC353057CA57}"/>
          </ac:spMkLst>
        </pc:spChg>
        <pc:spChg chg="add mod ord">
          <ac:chgData name="Maxime Bouillon" userId="78b3eeeb-d3a4-4ee5-8135-668033d384cc" providerId="ADAL" clId="{961134FB-44F2-43C7-9446-8D9242FE261E}" dt="2024-03-20T15:40:37.491" v="653" actId="20577"/>
          <ac:spMkLst>
            <pc:docMk/>
            <pc:sldMk cId="397537579" sldId="257"/>
            <ac:spMk id="4" creationId="{81950C66-C5F6-D784-1901-9EBC0FBF894A}"/>
          </ac:spMkLst>
        </pc:spChg>
        <pc:spChg chg="add del mod ord">
          <ac:chgData name="Maxime Bouillon" userId="78b3eeeb-d3a4-4ee5-8135-668033d384cc" providerId="ADAL" clId="{961134FB-44F2-43C7-9446-8D9242FE261E}" dt="2024-03-20T15:37:46.040" v="553" actId="22"/>
          <ac:spMkLst>
            <pc:docMk/>
            <pc:sldMk cId="397537579" sldId="257"/>
            <ac:spMk id="5" creationId="{1BFDFEB8-F7DC-836E-9E28-3A072F67F726}"/>
          </ac:spMkLst>
        </pc:spChg>
        <pc:spChg chg="add mod ord">
          <ac:chgData name="Maxime Bouillon" userId="78b3eeeb-d3a4-4ee5-8135-668033d384cc" providerId="ADAL" clId="{961134FB-44F2-43C7-9446-8D9242FE261E}" dt="2024-03-20T10:49:11.113" v="30" actId="20577"/>
          <ac:spMkLst>
            <pc:docMk/>
            <pc:sldMk cId="397537579" sldId="257"/>
            <ac:spMk id="6" creationId="{9B7CD551-BC68-D799-66BF-565A9E26622C}"/>
          </ac:spMkLst>
        </pc:spChg>
        <pc:spChg chg="add mod">
          <ac:chgData name="Maxime Bouillon" userId="78b3eeeb-d3a4-4ee5-8135-668033d384cc" providerId="ADAL" clId="{961134FB-44F2-43C7-9446-8D9242FE261E}" dt="2024-03-20T15:38:30.629" v="566" actId="208"/>
          <ac:spMkLst>
            <pc:docMk/>
            <pc:sldMk cId="397537579" sldId="257"/>
            <ac:spMk id="7" creationId="{F600B118-E81F-4C58-3A8E-CF0BA17F0426}"/>
          </ac:spMkLst>
        </pc:spChg>
        <pc:picChg chg="add mod ord">
          <ac:chgData name="Maxime Bouillon" userId="78b3eeeb-d3a4-4ee5-8135-668033d384cc" providerId="ADAL" clId="{961134FB-44F2-43C7-9446-8D9242FE261E}" dt="2024-03-20T15:38:15.514" v="561" actId="1036"/>
          <ac:picMkLst>
            <pc:docMk/>
            <pc:sldMk cId="397537579" sldId="257"/>
            <ac:picMk id="3" creationId="{178A1F1F-AC53-7647-50B6-CAAAC8B019ED}"/>
          </ac:picMkLst>
        </pc:picChg>
      </pc:sldChg>
      <pc:sldChg chg="modSp new mod">
        <pc:chgData name="Maxime Bouillon" userId="78b3eeeb-d3a4-4ee5-8135-668033d384cc" providerId="ADAL" clId="{961134FB-44F2-43C7-9446-8D9242FE261E}" dt="2024-03-20T15:52:58.101" v="1160" actId="6549"/>
        <pc:sldMkLst>
          <pc:docMk/>
          <pc:sldMk cId="291530032" sldId="258"/>
        </pc:sldMkLst>
        <pc:spChg chg="mod">
          <ac:chgData name="Maxime Bouillon" userId="78b3eeeb-d3a4-4ee5-8135-668033d384cc" providerId="ADAL" clId="{961134FB-44F2-43C7-9446-8D9242FE261E}" dt="2024-03-20T15:52:58.101" v="1160" actId="6549"/>
          <ac:spMkLst>
            <pc:docMk/>
            <pc:sldMk cId="291530032" sldId="258"/>
            <ac:spMk id="2" creationId="{56AAB7B9-C04F-FFBC-323B-843FEC0F4391}"/>
          </ac:spMkLst>
        </pc:spChg>
        <pc:spChg chg="mod">
          <ac:chgData name="Maxime Bouillon" userId="78b3eeeb-d3a4-4ee5-8135-668033d384cc" providerId="ADAL" clId="{961134FB-44F2-43C7-9446-8D9242FE261E}" dt="2024-03-20T15:51:06.163" v="1075" actId="790"/>
          <ac:spMkLst>
            <pc:docMk/>
            <pc:sldMk cId="291530032" sldId="258"/>
            <ac:spMk id="3" creationId="{77FEFF80-B9D1-2DF5-C2DF-1CC04F5CC6E3}"/>
          </ac:spMkLst>
        </pc:spChg>
        <pc:spChg chg="mod">
          <ac:chgData name="Maxime Bouillon" userId="78b3eeeb-d3a4-4ee5-8135-668033d384cc" providerId="ADAL" clId="{961134FB-44F2-43C7-9446-8D9242FE261E}" dt="2024-03-20T15:51:06.163" v="1075" actId="790"/>
          <ac:spMkLst>
            <pc:docMk/>
            <pc:sldMk cId="291530032" sldId="258"/>
            <ac:spMk id="4" creationId="{D4439E4D-AE22-9152-B801-AA72AFD5112C}"/>
          </ac:spMkLst>
        </pc:spChg>
      </pc:sldChg>
      <pc:sldChg chg="del">
        <pc:chgData name="Maxime Bouillon" userId="78b3eeeb-d3a4-4ee5-8135-668033d384cc" providerId="ADAL" clId="{961134FB-44F2-43C7-9446-8D9242FE261E}" dt="2024-03-20T10:47:41.790" v="19" actId="47"/>
        <pc:sldMkLst>
          <pc:docMk/>
          <pc:sldMk cId="2463020592" sldId="258"/>
        </pc:sldMkLst>
      </pc:sldChg>
      <pc:sldChg chg="del">
        <pc:chgData name="Maxime Bouillon" userId="78b3eeeb-d3a4-4ee5-8135-668033d384cc" providerId="ADAL" clId="{961134FB-44F2-43C7-9446-8D9242FE261E}" dt="2024-03-20T10:47:41.790" v="19" actId="47"/>
        <pc:sldMkLst>
          <pc:docMk/>
          <pc:sldMk cId="2318660294" sldId="259"/>
        </pc:sldMkLst>
      </pc:sldChg>
      <pc:sldChg chg="new del">
        <pc:chgData name="Maxime Bouillon" userId="78b3eeeb-d3a4-4ee5-8135-668033d384cc" providerId="ADAL" clId="{961134FB-44F2-43C7-9446-8D9242FE261E}" dt="2024-03-20T13:08:25.834" v="364" actId="47"/>
        <pc:sldMkLst>
          <pc:docMk/>
          <pc:sldMk cId="3798503799" sldId="259"/>
        </pc:sldMkLst>
      </pc:sldChg>
      <pc:sldChg chg="modSp new mod">
        <pc:chgData name="Maxime Bouillon" userId="78b3eeeb-d3a4-4ee5-8135-668033d384cc" providerId="ADAL" clId="{961134FB-44F2-43C7-9446-8D9242FE261E}" dt="2024-03-20T16:08:49.958" v="1851" actId="20577"/>
        <pc:sldMkLst>
          <pc:docMk/>
          <pc:sldMk cId="1763326870" sldId="260"/>
        </pc:sldMkLst>
        <pc:spChg chg="mod">
          <ac:chgData name="Maxime Bouillon" userId="78b3eeeb-d3a4-4ee5-8135-668033d384cc" providerId="ADAL" clId="{961134FB-44F2-43C7-9446-8D9242FE261E}" dt="2024-03-20T16:08:49.958" v="1851" actId="20577"/>
          <ac:spMkLst>
            <pc:docMk/>
            <pc:sldMk cId="1763326870" sldId="260"/>
            <ac:spMk id="2" creationId="{728BE923-A3F5-89A1-C98C-CC3E47ED6920}"/>
          </ac:spMkLst>
        </pc:spChg>
        <pc:spChg chg="mod">
          <ac:chgData name="Maxime Bouillon" userId="78b3eeeb-d3a4-4ee5-8135-668033d384cc" providerId="ADAL" clId="{961134FB-44F2-43C7-9446-8D9242FE261E}" dt="2024-03-20T13:05:05.295" v="122" actId="20577"/>
          <ac:spMkLst>
            <pc:docMk/>
            <pc:sldMk cId="1763326870" sldId="260"/>
            <ac:spMk id="3" creationId="{565C4602-664A-52A4-D8AF-41F49BC2131B}"/>
          </ac:spMkLst>
        </pc:spChg>
        <pc:spChg chg="mod">
          <ac:chgData name="Maxime Bouillon" userId="78b3eeeb-d3a4-4ee5-8135-668033d384cc" providerId="ADAL" clId="{961134FB-44F2-43C7-9446-8D9242FE261E}" dt="2024-03-20T16:02:45.032" v="1375" actId="20577"/>
          <ac:spMkLst>
            <pc:docMk/>
            <pc:sldMk cId="1763326870" sldId="260"/>
            <ac:spMk id="4" creationId="{ED76062D-5857-6E0A-41CD-BE73AA2B5E5E}"/>
          </ac:spMkLst>
        </pc:spChg>
      </pc:sldChg>
      <pc:sldChg chg="del">
        <pc:chgData name="Maxime Bouillon" userId="78b3eeeb-d3a4-4ee5-8135-668033d384cc" providerId="ADAL" clId="{961134FB-44F2-43C7-9446-8D9242FE261E}" dt="2024-03-20T10:47:41.790" v="19" actId="47"/>
        <pc:sldMkLst>
          <pc:docMk/>
          <pc:sldMk cId="2407387752" sldId="260"/>
        </pc:sldMkLst>
      </pc:sldChg>
      <pc:sldChg chg="modSp new del mod">
        <pc:chgData name="Maxime Bouillon" userId="78b3eeeb-d3a4-4ee5-8135-668033d384cc" providerId="ADAL" clId="{961134FB-44F2-43C7-9446-8D9242FE261E}" dt="2024-03-20T16:12:48.208" v="2402" actId="47"/>
        <pc:sldMkLst>
          <pc:docMk/>
          <pc:sldMk cId="752679582" sldId="261"/>
        </pc:sldMkLst>
        <pc:spChg chg="mod">
          <ac:chgData name="Maxime Bouillon" userId="78b3eeeb-d3a4-4ee5-8135-668033d384cc" providerId="ADAL" clId="{961134FB-44F2-43C7-9446-8D9242FE261E}" dt="2024-03-20T13:05:32.640" v="181" actId="20577"/>
          <ac:spMkLst>
            <pc:docMk/>
            <pc:sldMk cId="752679582" sldId="261"/>
            <ac:spMk id="3" creationId="{B7BF338B-6D66-D451-6A8A-5688C900D983}"/>
          </ac:spMkLst>
        </pc:spChg>
        <pc:spChg chg="mod">
          <ac:chgData name="Maxime Bouillon" userId="78b3eeeb-d3a4-4ee5-8135-668033d384cc" providerId="ADAL" clId="{961134FB-44F2-43C7-9446-8D9242FE261E}" dt="2024-03-20T13:06:18.942" v="210" actId="20577"/>
          <ac:spMkLst>
            <pc:docMk/>
            <pc:sldMk cId="752679582" sldId="261"/>
            <ac:spMk id="4" creationId="{03A61A37-5878-0FFE-AD78-4D7C2284BB94}"/>
          </ac:spMkLst>
        </pc:spChg>
      </pc:sldChg>
      <pc:sldChg chg="del">
        <pc:chgData name="Maxime Bouillon" userId="78b3eeeb-d3a4-4ee5-8135-668033d384cc" providerId="ADAL" clId="{961134FB-44F2-43C7-9446-8D9242FE261E}" dt="2024-03-20T10:47:41.790" v="19" actId="47"/>
        <pc:sldMkLst>
          <pc:docMk/>
          <pc:sldMk cId="2961968878" sldId="261"/>
        </pc:sldMkLst>
      </pc:sldChg>
      <pc:sldChg chg="addSp delSp modSp new del mod">
        <pc:chgData name="Maxime Bouillon" userId="78b3eeeb-d3a4-4ee5-8135-668033d384cc" providerId="ADAL" clId="{961134FB-44F2-43C7-9446-8D9242FE261E}" dt="2024-03-20T16:49:16.493" v="2986" actId="47"/>
        <pc:sldMkLst>
          <pc:docMk/>
          <pc:sldMk cId="2685091947" sldId="262"/>
        </pc:sldMkLst>
        <pc:spChg chg="del">
          <ac:chgData name="Maxime Bouillon" userId="78b3eeeb-d3a4-4ee5-8135-668033d384cc" providerId="ADAL" clId="{961134FB-44F2-43C7-9446-8D9242FE261E}" dt="2024-03-20T16:14:59.243" v="2403"/>
          <ac:spMkLst>
            <pc:docMk/>
            <pc:sldMk cId="2685091947" sldId="262"/>
            <ac:spMk id="2" creationId="{342BADBD-77E0-DB54-61D7-88DF6B0257E0}"/>
          </ac:spMkLst>
        </pc:spChg>
        <pc:spChg chg="mod">
          <ac:chgData name="Maxime Bouillon" userId="78b3eeeb-d3a4-4ee5-8135-668033d384cc" providerId="ADAL" clId="{961134FB-44F2-43C7-9446-8D9242FE261E}" dt="2024-03-20T13:06:32.261" v="215" actId="20577"/>
          <ac:spMkLst>
            <pc:docMk/>
            <pc:sldMk cId="2685091947" sldId="262"/>
            <ac:spMk id="3" creationId="{6C088B7E-7641-0613-14BA-02BF41655E26}"/>
          </ac:spMkLst>
        </pc:spChg>
        <pc:spChg chg="mod">
          <ac:chgData name="Maxime Bouillon" userId="78b3eeeb-d3a4-4ee5-8135-668033d384cc" providerId="ADAL" clId="{961134FB-44F2-43C7-9446-8D9242FE261E}" dt="2024-03-20T13:06:54.273" v="281" actId="20577"/>
          <ac:spMkLst>
            <pc:docMk/>
            <pc:sldMk cId="2685091947" sldId="262"/>
            <ac:spMk id="4" creationId="{E2A6575E-EBCC-71EF-16D8-1A581F12CB6B}"/>
          </ac:spMkLst>
        </pc:spChg>
        <pc:spChg chg="add mod">
          <ac:chgData name="Maxime Bouillon" userId="78b3eeeb-d3a4-4ee5-8135-668033d384cc" providerId="ADAL" clId="{961134FB-44F2-43C7-9446-8D9242FE261E}" dt="2024-03-20T16:26:35.081" v="2600" actId="1582"/>
          <ac:spMkLst>
            <pc:docMk/>
            <pc:sldMk cId="2685091947" sldId="262"/>
            <ac:spMk id="7" creationId="{942CEC59-9C6E-D73B-80FD-F1F1B70E72F1}"/>
          </ac:spMkLst>
        </pc:spChg>
        <pc:spChg chg="add del mod">
          <ac:chgData name="Maxime Bouillon" userId="78b3eeeb-d3a4-4ee5-8135-668033d384cc" providerId="ADAL" clId="{961134FB-44F2-43C7-9446-8D9242FE261E}" dt="2024-03-20T16:25:29.794" v="2549" actId="478"/>
          <ac:spMkLst>
            <pc:docMk/>
            <pc:sldMk cId="2685091947" sldId="262"/>
            <ac:spMk id="8" creationId="{0CE51FA4-CB13-BEF6-BC2A-1782828F7750}"/>
          </ac:spMkLst>
        </pc:spChg>
        <pc:spChg chg="add del mod">
          <ac:chgData name="Maxime Bouillon" userId="78b3eeeb-d3a4-4ee5-8135-668033d384cc" providerId="ADAL" clId="{961134FB-44F2-43C7-9446-8D9242FE261E}" dt="2024-03-20T16:25:31.884" v="2550" actId="478"/>
          <ac:spMkLst>
            <pc:docMk/>
            <pc:sldMk cId="2685091947" sldId="262"/>
            <ac:spMk id="9" creationId="{C9DD2242-E034-092B-4C6B-EFFC9DB505E5}"/>
          </ac:spMkLst>
        </pc:spChg>
        <pc:spChg chg="add mod">
          <ac:chgData name="Maxime Bouillon" userId="78b3eeeb-d3a4-4ee5-8135-668033d384cc" providerId="ADAL" clId="{961134FB-44F2-43C7-9446-8D9242FE261E}" dt="2024-03-20T16:26:35.081" v="2600" actId="1582"/>
          <ac:spMkLst>
            <pc:docMk/>
            <pc:sldMk cId="2685091947" sldId="262"/>
            <ac:spMk id="10" creationId="{72E8BB90-60E2-30C7-66BF-20F9C47011AF}"/>
          </ac:spMkLst>
        </pc:spChg>
        <pc:spChg chg="add mod">
          <ac:chgData name="Maxime Bouillon" userId="78b3eeeb-d3a4-4ee5-8135-668033d384cc" providerId="ADAL" clId="{961134FB-44F2-43C7-9446-8D9242FE261E}" dt="2024-03-20T16:28:02.077" v="2698" actId="20577"/>
          <ac:spMkLst>
            <pc:docMk/>
            <pc:sldMk cId="2685091947" sldId="262"/>
            <ac:spMk id="11" creationId="{A8546BEE-0A0F-302D-D22E-05C85A14803F}"/>
          </ac:spMkLst>
        </pc:spChg>
        <pc:spChg chg="add mod">
          <ac:chgData name="Maxime Bouillon" userId="78b3eeeb-d3a4-4ee5-8135-668033d384cc" providerId="ADAL" clId="{961134FB-44F2-43C7-9446-8D9242FE261E}" dt="2024-03-20T16:28:46.477" v="2802" actId="5793"/>
          <ac:spMkLst>
            <pc:docMk/>
            <pc:sldMk cId="2685091947" sldId="262"/>
            <ac:spMk id="12" creationId="{517F8D9D-C846-CBE0-1C99-AB8CD3DFE31D}"/>
          </ac:spMkLst>
        </pc:spChg>
        <pc:spChg chg="add mod">
          <ac:chgData name="Maxime Bouillon" userId="78b3eeeb-d3a4-4ee5-8135-668033d384cc" providerId="ADAL" clId="{961134FB-44F2-43C7-9446-8D9242FE261E}" dt="2024-03-20T16:29:16.089" v="2864" actId="20577"/>
          <ac:spMkLst>
            <pc:docMk/>
            <pc:sldMk cId="2685091947" sldId="262"/>
            <ac:spMk id="13" creationId="{C326AB8E-E743-5646-5E6D-9C84E1E42B63}"/>
          </ac:spMkLst>
        </pc:spChg>
        <pc:spChg chg="add mod">
          <ac:chgData name="Maxime Bouillon" userId="78b3eeeb-d3a4-4ee5-8135-668033d384cc" providerId="ADAL" clId="{961134FB-44F2-43C7-9446-8D9242FE261E}" dt="2024-03-20T16:31:10.389" v="2981" actId="20577"/>
          <ac:spMkLst>
            <pc:docMk/>
            <pc:sldMk cId="2685091947" sldId="262"/>
            <ac:spMk id="14" creationId="{02BA63B1-6CA2-15F2-6248-83D8703F242F}"/>
          </ac:spMkLst>
        </pc:spChg>
        <pc:spChg chg="add mod">
          <ac:chgData name="Maxime Bouillon" userId="78b3eeeb-d3a4-4ee5-8135-668033d384cc" providerId="ADAL" clId="{961134FB-44F2-43C7-9446-8D9242FE261E}" dt="2024-03-20T16:29:51.026" v="2874" actId="14100"/>
          <ac:spMkLst>
            <pc:docMk/>
            <pc:sldMk cId="2685091947" sldId="262"/>
            <ac:spMk id="15" creationId="{C4E0AEF1-976E-AF9F-BF5E-D34A5C845D25}"/>
          </ac:spMkLst>
        </pc:spChg>
        <pc:spChg chg="add mod">
          <ac:chgData name="Maxime Bouillon" userId="78b3eeeb-d3a4-4ee5-8135-668033d384cc" providerId="ADAL" clId="{961134FB-44F2-43C7-9446-8D9242FE261E}" dt="2024-03-20T16:30:05.736" v="2878" actId="14100"/>
          <ac:spMkLst>
            <pc:docMk/>
            <pc:sldMk cId="2685091947" sldId="262"/>
            <ac:spMk id="16" creationId="{E8E0CB74-652A-DEC3-6C0C-3088DFE7F62A}"/>
          </ac:spMkLst>
        </pc:spChg>
        <pc:picChg chg="add mod">
          <ac:chgData name="Maxime Bouillon" userId="78b3eeeb-d3a4-4ee5-8135-668033d384cc" providerId="ADAL" clId="{961134FB-44F2-43C7-9446-8D9242FE261E}" dt="2024-03-20T16:22:53.882" v="2461" actId="2085"/>
          <ac:picMkLst>
            <pc:docMk/>
            <pc:sldMk cId="2685091947" sldId="262"/>
            <ac:picMk id="6" creationId="{700FB30D-6E7F-D593-6C04-BE91A626E73C}"/>
          </ac:picMkLst>
        </pc:picChg>
      </pc:sldChg>
      <pc:sldChg chg="del">
        <pc:chgData name="Maxime Bouillon" userId="78b3eeeb-d3a4-4ee5-8135-668033d384cc" providerId="ADAL" clId="{961134FB-44F2-43C7-9446-8D9242FE261E}" dt="2024-03-20T10:47:41.790" v="19" actId="47"/>
        <pc:sldMkLst>
          <pc:docMk/>
          <pc:sldMk cId="3584503949" sldId="262"/>
        </pc:sldMkLst>
      </pc:sldChg>
      <pc:sldChg chg="modSp new mod ord">
        <pc:chgData name="Maxime Bouillon" userId="78b3eeeb-d3a4-4ee5-8135-668033d384cc" providerId="ADAL" clId="{961134FB-44F2-43C7-9446-8D9242FE261E}" dt="2024-03-21T09:34:57.248" v="3465" actId="115"/>
        <pc:sldMkLst>
          <pc:docMk/>
          <pc:sldMk cId="1974677797" sldId="263"/>
        </pc:sldMkLst>
        <pc:spChg chg="mod">
          <ac:chgData name="Maxime Bouillon" userId="78b3eeeb-d3a4-4ee5-8135-668033d384cc" providerId="ADAL" clId="{961134FB-44F2-43C7-9446-8D9242FE261E}" dt="2024-03-21T09:34:57.248" v="3465" actId="115"/>
          <ac:spMkLst>
            <pc:docMk/>
            <pc:sldMk cId="1974677797" sldId="263"/>
            <ac:spMk id="2" creationId="{BECE1D72-420E-AB24-8CE6-1224945DC1E9}"/>
          </ac:spMkLst>
        </pc:spChg>
        <pc:spChg chg="mod">
          <ac:chgData name="Maxime Bouillon" userId="78b3eeeb-d3a4-4ee5-8135-668033d384cc" providerId="ADAL" clId="{961134FB-44F2-43C7-9446-8D9242FE261E}" dt="2024-03-21T09:31:56.568" v="3114" actId="20577"/>
          <ac:spMkLst>
            <pc:docMk/>
            <pc:sldMk cId="1974677797" sldId="263"/>
            <ac:spMk id="3" creationId="{229D4869-E99D-D302-69A6-38E2104D3037}"/>
          </ac:spMkLst>
        </pc:spChg>
        <pc:spChg chg="mod">
          <ac:chgData name="Maxime Bouillon" userId="78b3eeeb-d3a4-4ee5-8135-668033d384cc" providerId="ADAL" clId="{961134FB-44F2-43C7-9446-8D9242FE261E}" dt="2024-03-20T16:49:22.729" v="2989"/>
          <ac:spMkLst>
            <pc:docMk/>
            <pc:sldMk cId="1974677797" sldId="263"/>
            <ac:spMk id="4" creationId="{C2CEFCFF-5F75-89E8-EF67-B87DA38B92E4}"/>
          </ac:spMkLst>
        </pc:spChg>
      </pc:sldChg>
      <pc:sldChg chg="modSp new del mod">
        <pc:chgData name="Maxime Bouillon" userId="78b3eeeb-d3a4-4ee5-8135-668033d384cc" providerId="ADAL" clId="{961134FB-44F2-43C7-9446-8D9242FE261E}" dt="2024-03-21T09:38:20.452" v="3535" actId="47"/>
        <pc:sldMkLst>
          <pc:docMk/>
          <pc:sldMk cId="3741698333" sldId="264"/>
        </pc:sldMkLst>
        <pc:spChg chg="mod">
          <ac:chgData name="Maxime Bouillon" userId="78b3eeeb-d3a4-4ee5-8135-668033d384cc" providerId="ADAL" clId="{961134FB-44F2-43C7-9446-8D9242FE261E}" dt="2024-03-20T13:08:56.953" v="383" actId="20577"/>
          <ac:spMkLst>
            <pc:docMk/>
            <pc:sldMk cId="3741698333" sldId="264"/>
            <ac:spMk id="3" creationId="{5490827C-9D7B-EFF3-7CB0-79832AD06CF5}"/>
          </ac:spMkLst>
        </pc:spChg>
        <pc:spChg chg="mod">
          <ac:chgData name="Maxime Bouillon" userId="78b3eeeb-d3a4-4ee5-8135-668033d384cc" providerId="ADAL" clId="{961134FB-44F2-43C7-9446-8D9242FE261E}" dt="2024-03-20T13:09:06.663" v="412" actId="20577"/>
          <ac:spMkLst>
            <pc:docMk/>
            <pc:sldMk cId="3741698333" sldId="264"/>
            <ac:spMk id="4" creationId="{D9869FEA-6644-DB83-2CAA-698833708ABB}"/>
          </ac:spMkLst>
        </pc:spChg>
      </pc:sldChg>
      <pc:sldChg chg="addSp delSp modSp new mod">
        <pc:chgData name="Maxime Bouillon" userId="78b3eeeb-d3a4-4ee5-8135-668033d384cc" providerId="ADAL" clId="{961134FB-44F2-43C7-9446-8D9242FE261E}" dt="2024-03-21T09:51:21.905" v="3892" actId="20577"/>
        <pc:sldMkLst>
          <pc:docMk/>
          <pc:sldMk cId="49708973" sldId="265"/>
        </pc:sldMkLst>
        <pc:spChg chg="del">
          <ac:chgData name="Maxime Bouillon" userId="78b3eeeb-d3a4-4ee5-8135-668033d384cc" providerId="ADAL" clId="{961134FB-44F2-43C7-9446-8D9242FE261E}" dt="2024-03-21T09:48:05.447" v="3734" actId="931"/>
          <ac:spMkLst>
            <pc:docMk/>
            <pc:sldMk cId="49708973" sldId="265"/>
            <ac:spMk id="2" creationId="{72F1E2FF-761D-223B-BC1F-0244BCC5BD91}"/>
          </ac:spMkLst>
        </pc:spChg>
        <pc:spChg chg="mod">
          <ac:chgData name="Maxime Bouillon" userId="78b3eeeb-d3a4-4ee5-8135-668033d384cc" providerId="ADAL" clId="{961134FB-44F2-43C7-9446-8D9242FE261E}" dt="2024-03-20T13:09:16.759" v="429" actId="20577"/>
          <ac:spMkLst>
            <pc:docMk/>
            <pc:sldMk cId="49708973" sldId="265"/>
            <ac:spMk id="3" creationId="{17DD794C-EA64-601A-DCBA-BC894EFCA9EB}"/>
          </ac:spMkLst>
        </pc:spChg>
        <pc:spChg chg="mod">
          <ac:chgData name="Maxime Bouillon" userId="78b3eeeb-d3a4-4ee5-8135-668033d384cc" providerId="ADAL" clId="{961134FB-44F2-43C7-9446-8D9242FE261E}" dt="2024-03-21T09:49:04.761" v="3766" actId="20577"/>
          <ac:spMkLst>
            <pc:docMk/>
            <pc:sldMk cId="49708973" sldId="265"/>
            <ac:spMk id="4" creationId="{66378FB8-3253-3737-8385-309FE473BD0B}"/>
          </ac:spMkLst>
        </pc:spChg>
        <pc:spChg chg="add mod">
          <ac:chgData name="Maxime Bouillon" userId="78b3eeeb-d3a4-4ee5-8135-668033d384cc" providerId="ADAL" clId="{961134FB-44F2-43C7-9446-8D9242FE261E}" dt="2024-03-21T09:51:21.905" v="3892" actId="20577"/>
          <ac:spMkLst>
            <pc:docMk/>
            <pc:sldMk cId="49708973" sldId="265"/>
            <ac:spMk id="8" creationId="{143AE485-D4F4-ADD3-FDD1-C5F997F072A9}"/>
          </ac:spMkLst>
        </pc:spChg>
        <pc:picChg chg="add del mod">
          <ac:chgData name="Maxime Bouillon" userId="78b3eeeb-d3a4-4ee5-8135-668033d384cc" providerId="ADAL" clId="{961134FB-44F2-43C7-9446-8D9242FE261E}" dt="2024-03-21T09:48:53.499" v="3739" actId="478"/>
          <ac:picMkLst>
            <pc:docMk/>
            <pc:sldMk cId="49708973" sldId="265"/>
            <ac:picMk id="6" creationId="{80E81F5A-7A3F-C5B9-7232-6BC9679D789B}"/>
          </ac:picMkLst>
        </pc:picChg>
      </pc:sldChg>
      <pc:sldChg chg="modSp new mod">
        <pc:chgData name="Maxime Bouillon" userId="78b3eeeb-d3a4-4ee5-8135-668033d384cc" providerId="ADAL" clId="{961134FB-44F2-43C7-9446-8D9242FE261E}" dt="2024-03-21T10:07:12.311" v="4305" actId="20577"/>
        <pc:sldMkLst>
          <pc:docMk/>
          <pc:sldMk cId="4104108794" sldId="266"/>
        </pc:sldMkLst>
        <pc:spChg chg="mod">
          <ac:chgData name="Maxime Bouillon" userId="78b3eeeb-d3a4-4ee5-8135-668033d384cc" providerId="ADAL" clId="{961134FB-44F2-43C7-9446-8D9242FE261E}" dt="2024-03-21T10:07:12.311" v="4305" actId="20577"/>
          <ac:spMkLst>
            <pc:docMk/>
            <pc:sldMk cId="4104108794" sldId="266"/>
            <ac:spMk id="2" creationId="{F50E3A87-9A95-72BC-9923-86CC49A41F3A}"/>
          </ac:spMkLst>
        </pc:spChg>
        <pc:spChg chg="mod">
          <ac:chgData name="Maxime Bouillon" userId="78b3eeeb-d3a4-4ee5-8135-668033d384cc" providerId="ADAL" clId="{961134FB-44F2-43C7-9446-8D9242FE261E}" dt="2024-03-21T09:51:52.625" v="3899" actId="20577"/>
          <ac:spMkLst>
            <pc:docMk/>
            <pc:sldMk cId="4104108794" sldId="266"/>
            <ac:spMk id="3" creationId="{729F8A36-638A-517D-78CA-24216ED51A64}"/>
          </ac:spMkLst>
        </pc:spChg>
        <pc:spChg chg="mod">
          <ac:chgData name="Maxime Bouillon" userId="78b3eeeb-d3a4-4ee5-8135-668033d384cc" providerId="ADAL" clId="{961134FB-44F2-43C7-9446-8D9242FE261E}" dt="2024-03-20T13:09:48.777" v="505" actId="20577"/>
          <ac:spMkLst>
            <pc:docMk/>
            <pc:sldMk cId="4104108794" sldId="266"/>
            <ac:spMk id="4" creationId="{A7F9589F-73E1-8D17-230B-0AB31C10D497}"/>
          </ac:spMkLst>
        </pc:spChg>
      </pc:sldChg>
      <pc:sldChg chg="addSp delSp modSp new mod chgLayout">
        <pc:chgData name="Maxime Bouillon" userId="78b3eeeb-d3a4-4ee5-8135-668033d384cc" providerId="ADAL" clId="{961134FB-44F2-43C7-9446-8D9242FE261E}" dt="2024-03-20T13:10:31.797" v="552" actId="14100"/>
        <pc:sldMkLst>
          <pc:docMk/>
          <pc:sldMk cId="1948241321" sldId="267"/>
        </pc:sldMkLst>
        <pc:spChg chg="del">
          <ac:chgData name="Maxime Bouillon" userId="78b3eeeb-d3a4-4ee5-8135-668033d384cc" providerId="ADAL" clId="{961134FB-44F2-43C7-9446-8D9242FE261E}" dt="2024-03-20T13:09:58.306" v="507" actId="700"/>
          <ac:spMkLst>
            <pc:docMk/>
            <pc:sldMk cId="1948241321" sldId="267"/>
            <ac:spMk id="2" creationId="{930936A0-B084-8347-79AD-B9222B5B1990}"/>
          </ac:spMkLst>
        </pc:spChg>
        <pc:spChg chg="del">
          <ac:chgData name="Maxime Bouillon" userId="78b3eeeb-d3a4-4ee5-8135-668033d384cc" providerId="ADAL" clId="{961134FB-44F2-43C7-9446-8D9242FE261E}" dt="2024-03-20T13:09:58.306" v="507" actId="700"/>
          <ac:spMkLst>
            <pc:docMk/>
            <pc:sldMk cId="1948241321" sldId="267"/>
            <ac:spMk id="3" creationId="{DFD349FB-37AD-86AF-AAD2-A1DC57EB1983}"/>
          </ac:spMkLst>
        </pc:spChg>
        <pc:spChg chg="del mod ord">
          <ac:chgData name="Maxime Bouillon" userId="78b3eeeb-d3a4-4ee5-8135-668033d384cc" providerId="ADAL" clId="{961134FB-44F2-43C7-9446-8D9242FE261E}" dt="2024-03-20T13:09:58.306" v="507" actId="700"/>
          <ac:spMkLst>
            <pc:docMk/>
            <pc:sldMk cId="1948241321" sldId="267"/>
            <ac:spMk id="4" creationId="{C532BDDE-34A9-F9FB-B445-A75737CE78BE}"/>
          </ac:spMkLst>
        </pc:spChg>
        <pc:spChg chg="add mod ord">
          <ac:chgData name="Maxime Bouillon" userId="78b3eeeb-d3a4-4ee5-8135-668033d384cc" providerId="ADAL" clId="{961134FB-44F2-43C7-9446-8D9242FE261E}" dt="2024-03-20T13:10:31.797" v="552" actId="14100"/>
          <ac:spMkLst>
            <pc:docMk/>
            <pc:sldMk cId="1948241321" sldId="267"/>
            <ac:spMk id="5" creationId="{8C297EF2-F8F2-A32A-3C3A-31C9FC681B0A}"/>
          </ac:spMkLst>
        </pc:spChg>
      </pc:sldChg>
      <pc:sldChg chg="modSp new mod">
        <pc:chgData name="Maxime Bouillon" userId="78b3eeeb-d3a4-4ee5-8135-668033d384cc" providerId="ADAL" clId="{961134FB-44F2-43C7-9446-8D9242FE261E}" dt="2024-03-20T15:49:01.057" v="964" actId="20577"/>
        <pc:sldMkLst>
          <pc:docMk/>
          <pc:sldMk cId="3637970472" sldId="268"/>
        </pc:sldMkLst>
        <pc:spChg chg="mod">
          <ac:chgData name="Maxime Bouillon" userId="78b3eeeb-d3a4-4ee5-8135-668033d384cc" providerId="ADAL" clId="{961134FB-44F2-43C7-9446-8D9242FE261E}" dt="2024-03-20T15:49:01.057" v="964" actId="20577"/>
          <ac:spMkLst>
            <pc:docMk/>
            <pc:sldMk cId="3637970472" sldId="268"/>
            <ac:spMk id="2" creationId="{294FD408-1B82-5D8B-3F21-171EF29ACAB8}"/>
          </ac:spMkLst>
        </pc:spChg>
        <pc:spChg chg="mod">
          <ac:chgData name="Maxime Bouillon" userId="78b3eeeb-d3a4-4ee5-8135-668033d384cc" providerId="ADAL" clId="{961134FB-44F2-43C7-9446-8D9242FE261E}" dt="2024-03-20T15:41:55.199" v="684" actId="790"/>
          <ac:spMkLst>
            <pc:docMk/>
            <pc:sldMk cId="3637970472" sldId="268"/>
            <ac:spMk id="3" creationId="{7C2F7826-DF8F-1AB7-23A7-24C4F7C69017}"/>
          </ac:spMkLst>
        </pc:spChg>
        <pc:spChg chg="mod">
          <ac:chgData name="Maxime Bouillon" userId="78b3eeeb-d3a4-4ee5-8135-668033d384cc" providerId="ADAL" clId="{961134FB-44F2-43C7-9446-8D9242FE261E}" dt="2024-03-20T15:41:55.199" v="684" actId="790"/>
          <ac:spMkLst>
            <pc:docMk/>
            <pc:sldMk cId="3637970472" sldId="268"/>
            <ac:spMk id="4" creationId="{23D015DA-A236-C0CC-F69D-B31A8B12C31C}"/>
          </ac:spMkLst>
        </pc:spChg>
      </pc:sldChg>
      <pc:sldChg chg="addSp delSp modSp new mod">
        <pc:chgData name="Maxime Bouillon" userId="78b3eeeb-d3a4-4ee5-8135-668033d384cc" providerId="ADAL" clId="{961134FB-44F2-43C7-9446-8D9242FE261E}" dt="2024-03-20T15:57:10.697" v="1268" actId="20577"/>
        <pc:sldMkLst>
          <pc:docMk/>
          <pc:sldMk cId="4238348187" sldId="269"/>
        </pc:sldMkLst>
        <pc:spChg chg="del">
          <ac:chgData name="Maxime Bouillon" userId="78b3eeeb-d3a4-4ee5-8135-668033d384cc" providerId="ADAL" clId="{961134FB-44F2-43C7-9446-8D9242FE261E}" dt="2024-03-20T15:53:39.387" v="1162" actId="1032"/>
          <ac:spMkLst>
            <pc:docMk/>
            <pc:sldMk cId="4238348187" sldId="269"/>
            <ac:spMk id="2" creationId="{A39428A8-431C-BA24-75BF-BB386BA02DC3}"/>
          </ac:spMkLst>
        </pc:spChg>
        <pc:spChg chg="mod">
          <ac:chgData name="Maxime Bouillon" userId="78b3eeeb-d3a4-4ee5-8135-668033d384cc" providerId="ADAL" clId="{961134FB-44F2-43C7-9446-8D9242FE261E}" dt="2024-03-20T15:55:30.865" v="1227" actId="20577"/>
          <ac:spMkLst>
            <pc:docMk/>
            <pc:sldMk cId="4238348187" sldId="269"/>
            <ac:spMk id="3" creationId="{29789FDD-754E-28FA-E76F-9F53F72CBAAD}"/>
          </ac:spMkLst>
        </pc:spChg>
        <pc:spChg chg="mod">
          <ac:chgData name="Maxime Bouillon" userId="78b3eeeb-d3a4-4ee5-8135-668033d384cc" providerId="ADAL" clId="{961134FB-44F2-43C7-9446-8D9242FE261E}" dt="2024-03-20T15:55:35.735" v="1241" actId="5793"/>
          <ac:spMkLst>
            <pc:docMk/>
            <pc:sldMk cId="4238348187" sldId="269"/>
            <ac:spMk id="4" creationId="{FA2CDD20-3766-9186-4A67-5889D9FB14DA}"/>
          </ac:spMkLst>
        </pc:spChg>
        <pc:graphicFrameChg chg="add mod modGraphic">
          <ac:chgData name="Maxime Bouillon" userId="78b3eeeb-d3a4-4ee5-8135-668033d384cc" providerId="ADAL" clId="{961134FB-44F2-43C7-9446-8D9242FE261E}" dt="2024-03-20T15:57:10.697" v="1268" actId="20577"/>
          <ac:graphicFrameMkLst>
            <pc:docMk/>
            <pc:sldMk cId="4238348187" sldId="269"/>
            <ac:graphicFrameMk id="5" creationId="{A5892E25-CE98-3B2C-20DC-26F18C4E100A}"/>
          </ac:graphicFrameMkLst>
        </pc:graphicFrameChg>
      </pc:sldChg>
      <pc:sldChg chg="add del">
        <pc:chgData name="Maxime Bouillon" userId="78b3eeeb-d3a4-4ee5-8135-668033d384cc" providerId="ADAL" clId="{961134FB-44F2-43C7-9446-8D9242FE261E}" dt="2024-03-20T15:59:53.578" v="1345" actId="47"/>
        <pc:sldMkLst>
          <pc:docMk/>
          <pc:sldMk cId="2023311531" sldId="270"/>
        </pc:sldMkLst>
      </pc:sldChg>
      <pc:sldChg chg="addSp modSp add mod">
        <pc:chgData name="Maxime Bouillon" userId="78b3eeeb-d3a4-4ee5-8135-668033d384cc" providerId="ADAL" clId="{961134FB-44F2-43C7-9446-8D9242FE261E}" dt="2024-03-20T15:58:48.003" v="1295" actId="208"/>
        <pc:sldMkLst>
          <pc:docMk/>
          <pc:sldMk cId="2386081377" sldId="271"/>
        </pc:sldMkLst>
        <pc:spChg chg="add mod">
          <ac:chgData name="Maxime Bouillon" userId="78b3eeeb-d3a4-4ee5-8135-668033d384cc" providerId="ADAL" clId="{961134FB-44F2-43C7-9446-8D9242FE261E}" dt="2024-03-20T15:58:48.003" v="1295" actId="208"/>
          <ac:spMkLst>
            <pc:docMk/>
            <pc:sldMk cId="2386081377" sldId="271"/>
            <ac:spMk id="2" creationId="{C8F498FA-0986-6C94-FEED-8654C50BA742}"/>
          </ac:spMkLst>
        </pc:spChg>
        <pc:graphicFrameChg chg="mod">
          <ac:chgData name="Maxime Bouillon" userId="78b3eeeb-d3a4-4ee5-8135-668033d384cc" providerId="ADAL" clId="{961134FB-44F2-43C7-9446-8D9242FE261E}" dt="2024-03-20T15:58:12.765" v="1292" actId="688"/>
          <ac:graphicFrameMkLst>
            <pc:docMk/>
            <pc:sldMk cId="2386081377" sldId="271"/>
            <ac:graphicFrameMk id="5" creationId="{A5892E25-CE98-3B2C-20DC-26F18C4E100A}"/>
          </ac:graphicFrameMkLst>
        </pc:graphicFrameChg>
      </pc:sldChg>
      <pc:sldChg chg="modSp add">
        <pc:chgData name="Maxime Bouillon" userId="78b3eeeb-d3a4-4ee5-8135-668033d384cc" providerId="ADAL" clId="{961134FB-44F2-43C7-9446-8D9242FE261E}" dt="2024-03-20T15:59:46.538" v="1344" actId="20577"/>
        <pc:sldMkLst>
          <pc:docMk/>
          <pc:sldMk cId="2834021097" sldId="272"/>
        </pc:sldMkLst>
        <pc:graphicFrameChg chg="mod">
          <ac:chgData name="Maxime Bouillon" userId="78b3eeeb-d3a4-4ee5-8135-668033d384cc" providerId="ADAL" clId="{961134FB-44F2-43C7-9446-8D9242FE261E}" dt="2024-03-20T15:59:46.538" v="1344" actId="20577"/>
          <ac:graphicFrameMkLst>
            <pc:docMk/>
            <pc:sldMk cId="2834021097" sldId="272"/>
            <ac:graphicFrameMk id="5" creationId="{A5892E25-CE98-3B2C-20DC-26F18C4E100A}"/>
          </ac:graphicFrameMkLst>
        </pc:graphicFrameChg>
      </pc:sldChg>
      <pc:sldChg chg="add del">
        <pc:chgData name="Maxime Bouillon" userId="78b3eeeb-d3a4-4ee5-8135-668033d384cc" providerId="ADAL" clId="{961134FB-44F2-43C7-9446-8D9242FE261E}" dt="2024-03-20T16:12:48.182" v="2401" actId="47"/>
        <pc:sldMkLst>
          <pc:docMk/>
          <pc:sldMk cId="2936194535" sldId="273"/>
        </pc:sldMkLst>
      </pc:sldChg>
      <pc:sldChg chg="modSp add mod">
        <pc:chgData name="Maxime Bouillon" userId="78b3eeeb-d3a4-4ee5-8135-668033d384cc" providerId="ADAL" clId="{961134FB-44F2-43C7-9446-8D9242FE261E}" dt="2024-03-20T16:12:20.422" v="2400" actId="20577"/>
        <pc:sldMkLst>
          <pc:docMk/>
          <pc:sldMk cId="3081347401" sldId="274"/>
        </pc:sldMkLst>
        <pc:spChg chg="mod">
          <ac:chgData name="Maxime Bouillon" userId="78b3eeeb-d3a4-4ee5-8135-668033d384cc" providerId="ADAL" clId="{961134FB-44F2-43C7-9446-8D9242FE261E}" dt="2024-03-20T16:12:20.422" v="2400" actId="20577"/>
          <ac:spMkLst>
            <pc:docMk/>
            <pc:sldMk cId="3081347401" sldId="274"/>
            <ac:spMk id="2" creationId="{728BE923-A3F5-89A1-C98C-CC3E47ED6920}"/>
          </ac:spMkLst>
        </pc:spChg>
      </pc:sldChg>
      <pc:sldChg chg="modSp add del mod ord">
        <pc:chgData name="Maxime Bouillon" userId="78b3eeeb-d3a4-4ee5-8135-668033d384cc" providerId="ADAL" clId="{961134FB-44F2-43C7-9446-8D9242FE261E}" dt="2024-03-21T09:41:47.925" v="3733" actId="14100"/>
        <pc:sldMkLst>
          <pc:docMk/>
          <pc:sldMk cId="2847944121" sldId="275"/>
        </pc:sldMkLst>
        <pc:spChg chg="mod">
          <ac:chgData name="Maxime Bouillon" userId="78b3eeeb-d3a4-4ee5-8135-668033d384cc" providerId="ADAL" clId="{961134FB-44F2-43C7-9446-8D9242FE261E}" dt="2024-03-21T09:38:17.683" v="3534" actId="20577"/>
          <ac:spMkLst>
            <pc:docMk/>
            <pc:sldMk cId="2847944121" sldId="275"/>
            <ac:spMk id="3" creationId="{6C088B7E-7641-0613-14BA-02BF41655E26}"/>
          </ac:spMkLst>
        </pc:spChg>
        <pc:spChg chg="mod">
          <ac:chgData name="Maxime Bouillon" userId="78b3eeeb-d3a4-4ee5-8135-668033d384cc" providerId="ADAL" clId="{961134FB-44F2-43C7-9446-8D9242FE261E}" dt="2024-03-20T16:50:04.755" v="3052" actId="20577"/>
          <ac:spMkLst>
            <pc:docMk/>
            <pc:sldMk cId="2847944121" sldId="275"/>
            <ac:spMk id="4" creationId="{E2A6575E-EBCC-71EF-16D8-1A581F12CB6B}"/>
          </ac:spMkLst>
        </pc:spChg>
        <pc:spChg chg="mod">
          <ac:chgData name="Maxime Bouillon" userId="78b3eeeb-d3a4-4ee5-8135-668033d384cc" providerId="ADAL" clId="{961134FB-44F2-43C7-9446-8D9242FE261E}" dt="2024-03-21T09:41:10.839" v="3722" actId="14100"/>
          <ac:spMkLst>
            <pc:docMk/>
            <pc:sldMk cId="2847944121" sldId="275"/>
            <ac:spMk id="11" creationId="{A8546BEE-0A0F-302D-D22E-05C85A14803F}"/>
          </ac:spMkLst>
        </pc:spChg>
        <pc:spChg chg="mod">
          <ac:chgData name="Maxime Bouillon" userId="78b3eeeb-d3a4-4ee5-8135-668033d384cc" providerId="ADAL" clId="{961134FB-44F2-43C7-9446-8D9242FE261E}" dt="2024-03-21T09:41:43.575" v="3732" actId="1076"/>
          <ac:spMkLst>
            <pc:docMk/>
            <pc:sldMk cId="2847944121" sldId="275"/>
            <ac:spMk id="12" creationId="{517F8D9D-C846-CBE0-1C99-AB8CD3DFE31D}"/>
          </ac:spMkLst>
        </pc:spChg>
        <pc:spChg chg="mod">
          <ac:chgData name="Maxime Bouillon" userId="78b3eeeb-d3a4-4ee5-8135-668033d384cc" providerId="ADAL" clId="{961134FB-44F2-43C7-9446-8D9242FE261E}" dt="2024-03-21T09:41:38.182" v="3731" actId="14100"/>
          <ac:spMkLst>
            <pc:docMk/>
            <pc:sldMk cId="2847944121" sldId="275"/>
            <ac:spMk id="13" creationId="{C326AB8E-E743-5646-5E6D-9C84E1E42B63}"/>
          </ac:spMkLst>
        </pc:spChg>
        <pc:spChg chg="mod">
          <ac:chgData name="Maxime Bouillon" userId="78b3eeeb-d3a4-4ee5-8135-668033d384cc" providerId="ADAL" clId="{961134FB-44F2-43C7-9446-8D9242FE261E}" dt="2024-03-21T09:41:32.082" v="3730" actId="14100"/>
          <ac:spMkLst>
            <pc:docMk/>
            <pc:sldMk cId="2847944121" sldId="275"/>
            <ac:spMk id="14" creationId="{02BA63B1-6CA2-15F2-6248-83D8703F242F}"/>
          </ac:spMkLst>
        </pc:spChg>
        <pc:spChg chg="mod">
          <ac:chgData name="Maxime Bouillon" userId="78b3eeeb-d3a4-4ee5-8135-668033d384cc" providerId="ADAL" clId="{961134FB-44F2-43C7-9446-8D9242FE261E}" dt="2024-03-21T09:41:47.925" v="3733" actId="14100"/>
          <ac:spMkLst>
            <pc:docMk/>
            <pc:sldMk cId="2847944121" sldId="275"/>
            <ac:spMk id="16" creationId="{E8E0CB74-652A-DEC3-6C0C-3088DFE7F62A}"/>
          </ac:spMkLst>
        </pc:spChg>
        <pc:picChg chg="mod">
          <ac:chgData name="Maxime Bouillon" userId="78b3eeeb-d3a4-4ee5-8135-668033d384cc" providerId="ADAL" clId="{961134FB-44F2-43C7-9446-8D9242FE261E}" dt="2024-03-21T09:41:29.225" v="3729" actId="1076"/>
          <ac:picMkLst>
            <pc:docMk/>
            <pc:sldMk cId="2847944121" sldId="275"/>
            <ac:picMk id="6" creationId="{700FB30D-6E7F-D593-6C04-BE91A626E73C}"/>
          </ac:picMkLst>
        </pc:picChg>
      </pc:sldChg>
      <pc:sldChg chg="modSp add mod">
        <pc:chgData name="Maxime Bouillon" userId="78b3eeeb-d3a4-4ee5-8135-668033d384cc" providerId="ADAL" clId="{961134FB-44F2-43C7-9446-8D9242FE261E}" dt="2024-03-21T09:40:25.730" v="3715" actId="20577"/>
        <pc:sldMkLst>
          <pc:docMk/>
          <pc:sldMk cId="3350584774" sldId="276"/>
        </pc:sldMkLst>
        <pc:spChg chg="mod">
          <ac:chgData name="Maxime Bouillon" userId="78b3eeeb-d3a4-4ee5-8135-668033d384cc" providerId="ADAL" clId="{961134FB-44F2-43C7-9446-8D9242FE261E}" dt="2024-03-21T09:40:25.730" v="3715" actId="20577"/>
          <ac:spMkLst>
            <pc:docMk/>
            <pc:sldMk cId="3350584774" sldId="276"/>
            <ac:spMk id="2" creationId="{BECE1D72-420E-AB24-8CE6-1224945DC1E9}"/>
          </ac:spMkLst>
        </pc:spChg>
        <pc:spChg chg="mod">
          <ac:chgData name="Maxime Bouillon" userId="78b3eeeb-d3a4-4ee5-8135-668033d384cc" providerId="ADAL" clId="{961134FB-44F2-43C7-9446-8D9242FE261E}" dt="2024-03-21T09:38:48.176" v="3541" actId="14100"/>
          <ac:spMkLst>
            <pc:docMk/>
            <pc:sldMk cId="3350584774" sldId="276"/>
            <ac:spMk id="4" creationId="{C2CEFCFF-5F75-89E8-EF67-B87DA38B92E4}"/>
          </ac:spMkLst>
        </pc:spChg>
      </pc:sldChg>
      <pc:sldChg chg="addSp modSp add mod modAnim">
        <pc:chgData name="Maxime Bouillon" userId="78b3eeeb-d3a4-4ee5-8135-668033d384cc" providerId="ADAL" clId="{961134FB-44F2-43C7-9446-8D9242FE261E}" dt="2024-03-21T09:37:11.503" v="3506"/>
        <pc:sldMkLst>
          <pc:docMk/>
          <pc:sldMk cId="3121903680" sldId="277"/>
        </pc:sldMkLst>
        <pc:spChg chg="mod">
          <ac:chgData name="Maxime Bouillon" userId="78b3eeeb-d3a4-4ee5-8135-668033d384cc" providerId="ADAL" clId="{961134FB-44F2-43C7-9446-8D9242FE261E}" dt="2024-03-21T09:35:16.667" v="3500" actId="20577"/>
          <ac:spMkLst>
            <pc:docMk/>
            <pc:sldMk cId="3121903680" sldId="277"/>
            <ac:spMk id="2" creationId="{BECE1D72-420E-AB24-8CE6-1224945DC1E9}"/>
          </ac:spMkLst>
        </pc:spChg>
        <pc:spChg chg="mod">
          <ac:chgData name="Maxime Bouillon" userId="78b3eeeb-d3a4-4ee5-8135-668033d384cc" providerId="ADAL" clId="{961134FB-44F2-43C7-9446-8D9242FE261E}" dt="2024-03-21T09:32:03.240" v="3126" actId="20577"/>
          <ac:spMkLst>
            <pc:docMk/>
            <pc:sldMk cId="3121903680" sldId="277"/>
            <ac:spMk id="3" creationId="{229D4869-E99D-D302-69A6-38E2104D3037}"/>
          </ac:spMkLst>
        </pc:spChg>
        <pc:picChg chg="add">
          <ac:chgData name="Maxime Bouillon" userId="78b3eeeb-d3a4-4ee5-8135-668033d384cc" providerId="ADAL" clId="{961134FB-44F2-43C7-9446-8D9242FE261E}" dt="2024-03-21T09:36:24.622" v="3501" actId="22"/>
          <ac:picMkLst>
            <pc:docMk/>
            <pc:sldMk cId="3121903680" sldId="277"/>
            <ac:picMk id="6" creationId="{2818721B-E41E-5684-A6C1-463EDE3C5676}"/>
          </ac:picMkLst>
        </pc:picChg>
        <pc:picChg chg="add mod">
          <ac:chgData name="Maxime Bouillon" userId="78b3eeeb-d3a4-4ee5-8135-668033d384cc" providerId="ADAL" clId="{961134FB-44F2-43C7-9446-8D9242FE261E}" dt="2024-03-21T09:37:07.411" v="3505" actId="208"/>
          <ac:picMkLst>
            <pc:docMk/>
            <pc:sldMk cId="3121903680" sldId="277"/>
            <ac:picMk id="8" creationId="{469DFCB8-022E-B897-70EE-405F095923D3}"/>
          </ac:picMkLst>
        </pc:picChg>
      </pc:sldChg>
      <pc:sldChg chg="add">
        <pc:chgData name="Maxime Bouillon" userId="78b3eeeb-d3a4-4ee5-8135-668033d384cc" providerId="ADAL" clId="{961134FB-44F2-43C7-9446-8D9242FE261E}" dt="2024-03-21T09:48:51.178" v="3738"/>
        <pc:sldMkLst>
          <pc:docMk/>
          <pc:sldMk cId="2433928936" sldId="27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C2998A-E03F-4888-8E3C-4B982990C2AA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1B7C7CE1-E2A3-40A7-BF14-F8ECE8715BC3}">
      <dgm:prSet phldrT="[Text]"/>
      <dgm:spPr/>
      <dgm:t>
        <a:bodyPr/>
        <a:lstStyle/>
        <a:p>
          <a:r>
            <a:rPr lang="en-GB" noProof="0" dirty="0"/>
            <a:t>Identify</a:t>
          </a:r>
        </a:p>
      </dgm:t>
    </dgm:pt>
    <dgm:pt modelId="{FC51E55C-C3A0-436D-A082-174B9F327427}" type="parTrans" cxnId="{1F45159F-5DEA-4089-9309-2B7D19B7A99D}">
      <dgm:prSet/>
      <dgm:spPr/>
      <dgm:t>
        <a:bodyPr/>
        <a:lstStyle/>
        <a:p>
          <a:endParaRPr lang="en-GB"/>
        </a:p>
      </dgm:t>
    </dgm:pt>
    <dgm:pt modelId="{C27DCD6B-9614-493C-8E90-12857B3E9CED}" type="sibTrans" cxnId="{1F45159F-5DEA-4089-9309-2B7D19B7A99D}">
      <dgm:prSet/>
      <dgm:spPr/>
      <dgm:t>
        <a:bodyPr/>
        <a:lstStyle/>
        <a:p>
          <a:endParaRPr lang="en-GB" noProof="0" dirty="0"/>
        </a:p>
      </dgm:t>
    </dgm:pt>
    <dgm:pt modelId="{65964479-550A-4139-AD19-8946FB3ED421}">
      <dgm:prSet phldrT="[Text]"/>
      <dgm:spPr/>
      <dgm:t>
        <a:bodyPr/>
        <a:lstStyle/>
        <a:p>
          <a:r>
            <a:rPr lang="en-GB" noProof="0" dirty="0"/>
            <a:t>Analyse</a:t>
          </a:r>
        </a:p>
      </dgm:t>
    </dgm:pt>
    <dgm:pt modelId="{576F650A-004B-46A0-879C-157EBF2CF953}" type="parTrans" cxnId="{58D195AD-D378-4605-9656-1E6460CF5275}">
      <dgm:prSet/>
      <dgm:spPr/>
      <dgm:t>
        <a:bodyPr/>
        <a:lstStyle/>
        <a:p>
          <a:endParaRPr lang="en-GB"/>
        </a:p>
      </dgm:t>
    </dgm:pt>
    <dgm:pt modelId="{229338E6-8969-45D2-ACA0-C8885E3E1368}" type="sibTrans" cxnId="{58D195AD-D378-4605-9656-1E6460CF5275}">
      <dgm:prSet/>
      <dgm:spPr/>
      <dgm:t>
        <a:bodyPr/>
        <a:lstStyle/>
        <a:p>
          <a:endParaRPr lang="en-GB" noProof="0" dirty="0"/>
        </a:p>
      </dgm:t>
    </dgm:pt>
    <dgm:pt modelId="{5F7DCC67-9B93-49D3-9EAA-0D852AF8812A}">
      <dgm:prSet phldrT="[Text]"/>
      <dgm:spPr/>
      <dgm:t>
        <a:bodyPr/>
        <a:lstStyle/>
        <a:p>
          <a:r>
            <a:rPr lang="en-GB" noProof="0" dirty="0"/>
            <a:t>Radical change?</a:t>
          </a:r>
        </a:p>
      </dgm:t>
    </dgm:pt>
    <dgm:pt modelId="{5D030347-7715-4297-87D8-5E00A0C1DC12}" type="parTrans" cxnId="{4F24DEB4-93E2-4DE6-A5B1-D2775B8A704B}">
      <dgm:prSet/>
      <dgm:spPr/>
      <dgm:t>
        <a:bodyPr/>
        <a:lstStyle/>
        <a:p>
          <a:endParaRPr lang="en-GB"/>
        </a:p>
      </dgm:t>
    </dgm:pt>
    <dgm:pt modelId="{5424D9A1-C983-4647-80B9-5C6A179EB4AD}" type="sibTrans" cxnId="{4F24DEB4-93E2-4DE6-A5B1-D2775B8A704B}">
      <dgm:prSet/>
      <dgm:spPr/>
      <dgm:t>
        <a:bodyPr/>
        <a:lstStyle/>
        <a:p>
          <a:endParaRPr lang="en-GB"/>
        </a:p>
      </dgm:t>
    </dgm:pt>
    <dgm:pt modelId="{A848850D-EC84-4B30-B26B-313A2BE84C31}" type="pres">
      <dgm:prSet presAssocID="{53C2998A-E03F-4888-8E3C-4B982990C2AA}" presName="linearFlow" presStyleCnt="0">
        <dgm:presLayoutVars>
          <dgm:dir/>
          <dgm:resizeHandles val="exact"/>
        </dgm:presLayoutVars>
      </dgm:prSet>
      <dgm:spPr/>
    </dgm:pt>
    <dgm:pt modelId="{CE62046A-3AD8-47A4-B3C7-ABE264391B28}" type="pres">
      <dgm:prSet presAssocID="{1B7C7CE1-E2A3-40A7-BF14-F8ECE8715BC3}" presName="node" presStyleLbl="node1" presStyleIdx="0" presStyleCnt="3">
        <dgm:presLayoutVars>
          <dgm:bulletEnabled val="1"/>
        </dgm:presLayoutVars>
      </dgm:prSet>
      <dgm:spPr/>
    </dgm:pt>
    <dgm:pt modelId="{9555199B-B01D-4045-886D-DC0B97B65FDA}" type="pres">
      <dgm:prSet presAssocID="{C27DCD6B-9614-493C-8E90-12857B3E9CED}" presName="spacerL" presStyleCnt="0"/>
      <dgm:spPr/>
    </dgm:pt>
    <dgm:pt modelId="{DA5A4BCF-1F66-4E09-9057-327A2FA4B08D}" type="pres">
      <dgm:prSet presAssocID="{C27DCD6B-9614-493C-8E90-12857B3E9CED}" presName="sibTrans" presStyleLbl="sibTrans2D1" presStyleIdx="0" presStyleCnt="2"/>
      <dgm:spPr/>
    </dgm:pt>
    <dgm:pt modelId="{A6CA3CC3-C016-4790-B204-D6965AF82162}" type="pres">
      <dgm:prSet presAssocID="{C27DCD6B-9614-493C-8E90-12857B3E9CED}" presName="spacerR" presStyleCnt="0"/>
      <dgm:spPr/>
    </dgm:pt>
    <dgm:pt modelId="{8D664B1D-8972-4845-A363-910DC3D81149}" type="pres">
      <dgm:prSet presAssocID="{65964479-550A-4139-AD19-8946FB3ED421}" presName="node" presStyleLbl="node1" presStyleIdx="1" presStyleCnt="3">
        <dgm:presLayoutVars>
          <dgm:bulletEnabled val="1"/>
        </dgm:presLayoutVars>
      </dgm:prSet>
      <dgm:spPr/>
    </dgm:pt>
    <dgm:pt modelId="{5E815D0F-565E-4697-BD52-1C5EF1004FF4}" type="pres">
      <dgm:prSet presAssocID="{229338E6-8969-45D2-ACA0-C8885E3E1368}" presName="spacerL" presStyleCnt="0"/>
      <dgm:spPr/>
    </dgm:pt>
    <dgm:pt modelId="{D08C43B6-7F28-400E-80C4-60263DEE4614}" type="pres">
      <dgm:prSet presAssocID="{229338E6-8969-45D2-ACA0-C8885E3E1368}" presName="sibTrans" presStyleLbl="sibTrans2D1" presStyleIdx="1" presStyleCnt="2"/>
      <dgm:spPr/>
    </dgm:pt>
    <dgm:pt modelId="{0926D516-D7E6-4040-91AF-6F2310845D71}" type="pres">
      <dgm:prSet presAssocID="{229338E6-8969-45D2-ACA0-C8885E3E1368}" presName="spacerR" presStyleCnt="0"/>
      <dgm:spPr/>
    </dgm:pt>
    <dgm:pt modelId="{BEE88EEA-ABD7-4A85-9728-A06315C9CAC5}" type="pres">
      <dgm:prSet presAssocID="{5F7DCC67-9B93-49D3-9EAA-0D852AF8812A}" presName="node" presStyleLbl="node1" presStyleIdx="2" presStyleCnt="3">
        <dgm:presLayoutVars>
          <dgm:bulletEnabled val="1"/>
        </dgm:presLayoutVars>
      </dgm:prSet>
      <dgm:spPr/>
    </dgm:pt>
  </dgm:ptLst>
  <dgm:cxnLst>
    <dgm:cxn modelId="{90E4B119-C880-4285-B93E-C36008E9264B}" type="presOf" srcId="{65964479-550A-4139-AD19-8946FB3ED421}" destId="{8D664B1D-8972-4845-A363-910DC3D81149}" srcOrd="0" destOrd="0" presId="urn:microsoft.com/office/officeart/2005/8/layout/equation1"/>
    <dgm:cxn modelId="{8F06741D-BF01-4A87-A993-6B512739F0C4}" type="presOf" srcId="{5F7DCC67-9B93-49D3-9EAA-0D852AF8812A}" destId="{BEE88EEA-ABD7-4A85-9728-A06315C9CAC5}" srcOrd="0" destOrd="0" presId="urn:microsoft.com/office/officeart/2005/8/layout/equation1"/>
    <dgm:cxn modelId="{1BD8094F-76BC-4FB9-8064-3278B2FD5B5E}" type="presOf" srcId="{C27DCD6B-9614-493C-8E90-12857B3E9CED}" destId="{DA5A4BCF-1F66-4E09-9057-327A2FA4B08D}" srcOrd="0" destOrd="0" presId="urn:microsoft.com/office/officeart/2005/8/layout/equation1"/>
    <dgm:cxn modelId="{0C1D048C-7831-42B4-9650-25ADFBD170C0}" type="presOf" srcId="{229338E6-8969-45D2-ACA0-C8885E3E1368}" destId="{D08C43B6-7F28-400E-80C4-60263DEE4614}" srcOrd="0" destOrd="0" presId="urn:microsoft.com/office/officeart/2005/8/layout/equation1"/>
    <dgm:cxn modelId="{1F45159F-5DEA-4089-9309-2B7D19B7A99D}" srcId="{53C2998A-E03F-4888-8E3C-4B982990C2AA}" destId="{1B7C7CE1-E2A3-40A7-BF14-F8ECE8715BC3}" srcOrd="0" destOrd="0" parTransId="{FC51E55C-C3A0-436D-A082-174B9F327427}" sibTransId="{C27DCD6B-9614-493C-8E90-12857B3E9CED}"/>
    <dgm:cxn modelId="{58D195AD-D378-4605-9656-1E6460CF5275}" srcId="{53C2998A-E03F-4888-8E3C-4B982990C2AA}" destId="{65964479-550A-4139-AD19-8946FB3ED421}" srcOrd="1" destOrd="0" parTransId="{576F650A-004B-46A0-879C-157EBF2CF953}" sibTransId="{229338E6-8969-45D2-ACA0-C8885E3E1368}"/>
    <dgm:cxn modelId="{4F24DEB4-93E2-4DE6-A5B1-D2775B8A704B}" srcId="{53C2998A-E03F-4888-8E3C-4B982990C2AA}" destId="{5F7DCC67-9B93-49D3-9EAA-0D852AF8812A}" srcOrd="2" destOrd="0" parTransId="{5D030347-7715-4297-87D8-5E00A0C1DC12}" sibTransId="{5424D9A1-C983-4647-80B9-5C6A179EB4AD}"/>
    <dgm:cxn modelId="{8F206AC1-E35D-4A93-A1D1-E6F8D4FF6482}" type="presOf" srcId="{53C2998A-E03F-4888-8E3C-4B982990C2AA}" destId="{A848850D-EC84-4B30-B26B-313A2BE84C31}" srcOrd="0" destOrd="0" presId="urn:microsoft.com/office/officeart/2005/8/layout/equation1"/>
    <dgm:cxn modelId="{9C42C5F6-9F87-4E67-BBB5-ADB15D3ABB66}" type="presOf" srcId="{1B7C7CE1-E2A3-40A7-BF14-F8ECE8715BC3}" destId="{CE62046A-3AD8-47A4-B3C7-ABE264391B28}" srcOrd="0" destOrd="0" presId="urn:microsoft.com/office/officeart/2005/8/layout/equation1"/>
    <dgm:cxn modelId="{8F0C45EB-DC42-4C47-9DCA-F2762E0CACB4}" type="presParOf" srcId="{A848850D-EC84-4B30-B26B-313A2BE84C31}" destId="{CE62046A-3AD8-47A4-B3C7-ABE264391B28}" srcOrd="0" destOrd="0" presId="urn:microsoft.com/office/officeart/2005/8/layout/equation1"/>
    <dgm:cxn modelId="{39441E4D-312D-484E-B4A0-CD33CBE64D64}" type="presParOf" srcId="{A848850D-EC84-4B30-B26B-313A2BE84C31}" destId="{9555199B-B01D-4045-886D-DC0B97B65FDA}" srcOrd="1" destOrd="0" presId="urn:microsoft.com/office/officeart/2005/8/layout/equation1"/>
    <dgm:cxn modelId="{F9320A75-94E8-4DDD-B028-FBD95141E208}" type="presParOf" srcId="{A848850D-EC84-4B30-B26B-313A2BE84C31}" destId="{DA5A4BCF-1F66-4E09-9057-327A2FA4B08D}" srcOrd="2" destOrd="0" presId="urn:microsoft.com/office/officeart/2005/8/layout/equation1"/>
    <dgm:cxn modelId="{BB352847-E78E-48B9-8B57-AB18ED5281B5}" type="presParOf" srcId="{A848850D-EC84-4B30-B26B-313A2BE84C31}" destId="{A6CA3CC3-C016-4790-B204-D6965AF82162}" srcOrd="3" destOrd="0" presId="urn:microsoft.com/office/officeart/2005/8/layout/equation1"/>
    <dgm:cxn modelId="{CFD1F983-58C4-4544-8581-5699BE03B7B9}" type="presParOf" srcId="{A848850D-EC84-4B30-B26B-313A2BE84C31}" destId="{8D664B1D-8972-4845-A363-910DC3D81149}" srcOrd="4" destOrd="0" presId="urn:microsoft.com/office/officeart/2005/8/layout/equation1"/>
    <dgm:cxn modelId="{25F99A7D-1AB8-43E6-ADBE-34CC6FD1BCA2}" type="presParOf" srcId="{A848850D-EC84-4B30-B26B-313A2BE84C31}" destId="{5E815D0F-565E-4697-BD52-1C5EF1004FF4}" srcOrd="5" destOrd="0" presId="urn:microsoft.com/office/officeart/2005/8/layout/equation1"/>
    <dgm:cxn modelId="{89642C9B-114C-4913-BAA1-99B36C47D395}" type="presParOf" srcId="{A848850D-EC84-4B30-B26B-313A2BE84C31}" destId="{D08C43B6-7F28-400E-80C4-60263DEE4614}" srcOrd="6" destOrd="0" presId="urn:microsoft.com/office/officeart/2005/8/layout/equation1"/>
    <dgm:cxn modelId="{E1455FDA-8EDA-4EB3-A64D-618AC50A6D20}" type="presParOf" srcId="{A848850D-EC84-4B30-B26B-313A2BE84C31}" destId="{0926D516-D7E6-4040-91AF-6F2310845D71}" srcOrd="7" destOrd="0" presId="urn:microsoft.com/office/officeart/2005/8/layout/equation1"/>
    <dgm:cxn modelId="{943CF739-C57F-4B8F-A355-3D0F1E7BC1D1}" type="presParOf" srcId="{A848850D-EC84-4B30-B26B-313A2BE84C31}" destId="{BEE88EEA-ABD7-4A85-9728-A06315C9CAC5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C2998A-E03F-4888-8E3C-4B982990C2AA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1B7C7CE1-E2A3-40A7-BF14-F8ECE8715BC3}">
      <dgm:prSet phldrT="[Text]"/>
      <dgm:spPr/>
      <dgm:t>
        <a:bodyPr/>
        <a:lstStyle/>
        <a:p>
          <a:r>
            <a:rPr lang="en-GB" noProof="0" dirty="0"/>
            <a:t>Identify</a:t>
          </a:r>
        </a:p>
      </dgm:t>
    </dgm:pt>
    <dgm:pt modelId="{FC51E55C-C3A0-436D-A082-174B9F327427}" type="parTrans" cxnId="{1F45159F-5DEA-4089-9309-2B7D19B7A99D}">
      <dgm:prSet/>
      <dgm:spPr/>
      <dgm:t>
        <a:bodyPr/>
        <a:lstStyle/>
        <a:p>
          <a:endParaRPr lang="en-GB"/>
        </a:p>
      </dgm:t>
    </dgm:pt>
    <dgm:pt modelId="{C27DCD6B-9614-493C-8E90-12857B3E9CED}" type="sibTrans" cxnId="{1F45159F-5DEA-4089-9309-2B7D19B7A99D}">
      <dgm:prSet/>
      <dgm:spPr/>
      <dgm:t>
        <a:bodyPr/>
        <a:lstStyle/>
        <a:p>
          <a:endParaRPr lang="en-GB" noProof="0" dirty="0"/>
        </a:p>
      </dgm:t>
    </dgm:pt>
    <dgm:pt modelId="{65964479-550A-4139-AD19-8946FB3ED421}">
      <dgm:prSet phldrT="[Text]"/>
      <dgm:spPr/>
      <dgm:t>
        <a:bodyPr/>
        <a:lstStyle/>
        <a:p>
          <a:r>
            <a:rPr lang="en-GB" noProof="0" dirty="0"/>
            <a:t>Analyse</a:t>
          </a:r>
        </a:p>
      </dgm:t>
    </dgm:pt>
    <dgm:pt modelId="{576F650A-004B-46A0-879C-157EBF2CF953}" type="parTrans" cxnId="{58D195AD-D378-4605-9656-1E6460CF5275}">
      <dgm:prSet/>
      <dgm:spPr/>
      <dgm:t>
        <a:bodyPr/>
        <a:lstStyle/>
        <a:p>
          <a:endParaRPr lang="en-GB"/>
        </a:p>
      </dgm:t>
    </dgm:pt>
    <dgm:pt modelId="{229338E6-8969-45D2-ACA0-C8885E3E1368}" type="sibTrans" cxnId="{58D195AD-D378-4605-9656-1E6460CF5275}">
      <dgm:prSet/>
      <dgm:spPr/>
      <dgm:t>
        <a:bodyPr/>
        <a:lstStyle/>
        <a:p>
          <a:endParaRPr lang="en-GB" noProof="0" dirty="0"/>
        </a:p>
      </dgm:t>
    </dgm:pt>
    <dgm:pt modelId="{5F7DCC67-9B93-49D3-9EAA-0D852AF8812A}">
      <dgm:prSet phldrT="[Text]"/>
      <dgm:spPr/>
      <dgm:t>
        <a:bodyPr/>
        <a:lstStyle/>
        <a:p>
          <a:r>
            <a:rPr lang="en-GB" noProof="0" dirty="0"/>
            <a:t>Radical change</a:t>
          </a:r>
        </a:p>
      </dgm:t>
    </dgm:pt>
    <dgm:pt modelId="{5D030347-7715-4297-87D8-5E00A0C1DC12}" type="parTrans" cxnId="{4F24DEB4-93E2-4DE6-A5B1-D2775B8A704B}">
      <dgm:prSet/>
      <dgm:spPr/>
      <dgm:t>
        <a:bodyPr/>
        <a:lstStyle/>
        <a:p>
          <a:endParaRPr lang="en-GB"/>
        </a:p>
      </dgm:t>
    </dgm:pt>
    <dgm:pt modelId="{5424D9A1-C983-4647-80B9-5C6A179EB4AD}" type="sibTrans" cxnId="{4F24DEB4-93E2-4DE6-A5B1-D2775B8A704B}">
      <dgm:prSet/>
      <dgm:spPr/>
      <dgm:t>
        <a:bodyPr/>
        <a:lstStyle/>
        <a:p>
          <a:endParaRPr lang="en-GB"/>
        </a:p>
      </dgm:t>
    </dgm:pt>
    <dgm:pt modelId="{80B2304B-7464-452E-8C3D-3CE57DE61326}">
      <dgm:prSet phldrT="[Text]"/>
      <dgm:spPr/>
      <dgm:t>
        <a:bodyPr/>
        <a:lstStyle/>
        <a:p>
          <a:r>
            <a:rPr lang="en-GB" noProof="0" dirty="0"/>
            <a:t>Validation</a:t>
          </a:r>
        </a:p>
      </dgm:t>
    </dgm:pt>
    <dgm:pt modelId="{16B286EC-1C38-4BA9-8BA2-90521C09A594}" type="parTrans" cxnId="{D2BAC1D8-88D4-4903-89C7-F6ECB51BC4DF}">
      <dgm:prSet/>
      <dgm:spPr/>
      <dgm:t>
        <a:bodyPr/>
        <a:lstStyle/>
        <a:p>
          <a:endParaRPr lang="en-GB"/>
        </a:p>
      </dgm:t>
    </dgm:pt>
    <dgm:pt modelId="{A28F2CD8-C115-483F-A7B1-E6B6F24B8FA7}" type="sibTrans" cxnId="{D2BAC1D8-88D4-4903-89C7-F6ECB51BC4DF}">
      <dgm:prSet/>
      <dgm:spPr/>
      <dgm:t>
        <a:bodyPr/>
        <a:lstStyle/>
        <a:p>
          <a:endParaRPr lang="en-GB"/>
        </a:p>
      </dgm:t>
    </dgm:pt>
    <dgm:pt modelId="{A848850D-EC84-4B30-B26B-313A2BE84C31}" type="pres">
      <dgm:prSet presAssocID="{53C2998A-E03F-4888-8E3C-4B982990C2AA}" presName="linearFlow" presStyleCnt="0">
        <dgm:presLayoutVars>
          <dgm:dir/>
          <dgm:resizeHandles val="exact"/>
        </dgm:presLayoutVars>
      </dgm:prSet>
      <dgm:spPr/>
    </dgm:pt>
    <dgm:pt modelId="{CE62046A-3AD8-47A4-B3C7-ABE264391B28}" type="pres">
      <dgm:prSet presAssocID="{1B7C7CE1-E2A3-40A7-BF14-F8ECE8715BC3}" presName="node" presStyleLbl="node1" presStyleIdx="0" presStyleCnt="4">
        <dgm:presLayoutVars>
          <dgm:bulletEnabled val="1"/>
        </dgm:presLayoutVars>
      </dgm:prSet>
      <dgm:spPr/>
    </dgm:pt>
    <dgm:pt modelId="{9555199B-B01D-4045-886D-DC0B97B65FDA}" type="pres">
      <dgm:prSet presAssocID="{C27DCD6B-9614-493C-8E90-12857B3E9CED}" presName="spacerL" presStyleCnt="0"/>
      <dgm:spPr/>
    </dgm:pt>
    <dgm:pt modelId="{DA5A4BCF-1F66-4E09-9057-327A2FA4B08D}" type="pres">
      <dgm:prSet presAssocID="{C27DCD6B-9614-493C-8E90-12857B3E9CED}" presName="sibTrans" presStyleLbl="sibTrans2D1" presStyleIdx="0" presStyleCnt="3"/>
      <dgm:spPr/>
    </dgm:pt>
    <dgm:pt modelId="{A6CA3CC3-C016-4790-B204-D6965AF82162}" type="pres">
      <dgm:prSet presAssocID="{C27DCD6B-9614-493C-8E90-12857B3E9CED}" presName="spacerR" presStyleCnt="0"/>
      <dgm:spPr/>
    </dgm:pt>
    <dgm:pt modelId="{8D664B1D-8972-4845-A363-910DC3D81149}" type="pres">
      <dgm:prSet presAssocID="{65964479-550A-4139-AD19-8946FB3ED421}" presName="node" presStyleLbl="node1" presStyleIdx="1" presStyleCnt="4">
        <dgm:presLayoutVars>
          <dgm:bulletEnabled val="1"/>
        </dgm:presLayoutVars>
      </dgm:prSet>
      <dgm:spPr/>
    </dgm:pt>
    <dgm:pt modelId="{5E815D0F-565E-4697-BD52-1C5EF1004FF4}" type="pres">
      <dgm:prSet presAssocID="{229338E6-8969-45D2-ACA0-C8885E3E1368}" presName="spacerL" presStyleCnt="0"/>
      <dgm:spPr/>
    </dgm:pt>
    <dgm:pt modelId="{D08C43B6-7F28-400E-80C4-60263DEE4614}" type="pres">
      <dgm:prSet presAssocID="{229338E6-8969-45D2-ACA0-C8885E3E1368}" presName="sibTrans" presStyleLbl="sibTrans2D1" presStyleIdx="1" presStyleCnt="3" custAng="18848558"/>
      <dgm:spPr/>
    </dgm:pt>
    <dgm:pt modelId="{0926D516-D7E6-4040-91AF-6F2310845D71}" type="pres">
      <dgm:prSet presAssocID="{229338E6-8969-45D2-ACA0-C8885E3E1368}" presName="spacerR" presStyleCnt="0"/>
      <dgm:spPr/>
    </dgm:pt>
    <dgm:pt modelId="{B44922C2-13FA-4851-B4B4-4D6F9BBB4CC1}" type="pres">
      <dgm:prSet presAssocID="{80B2304B-7464-452E-8C3D-3CE57DE61326}" presName="node" presStyleLbl="node1" presStyleIdx="2" presStyleCnt="4">
        <dgm:presLayoutVars>
          <dgm:bulletEnabled val="1"/>
        </dgm:presLayoutVars>
      </dgm:prSet>
      <dgm:spPr/>
    </dgm:pt>
    <dgm:pt modelId="{20C3C939-9564-4CA8-A2B0-F7ACAFB3587D}" type="pres">
      <dgm:prSet presAssocID="{A28F2CD8-C115-483F-A7B1-E6B6F24B8FA7}" presName="spacerL" presStyleCnt="0"/>
      <dgm:spPr/>
    </dgm:pt>
    <dgm:pt modelId="{1F294FCD-8585-40D5-BAAC-DF62C6F31401}" type="pres">
      <dgm:prSet presAssocID="{A28F2CD8-C115-483F-A7B1-E6B6F24B8FA7}" presName="sibTrans" presStyleLbl="sibTrans2D1" presStyleIdx="2" presStyleCnt="3"/>
      <dgm:spPr/>
    </dgm:pt>
    <dgm:pt modelId="{6ADE5793-8109-4A36-B263-15A417B12EA4}" type="pres">
      <dgm:prSet presAssocID="{A28F2CD8-C115-483F-A7B1-E6B6F24B8FA7}" presName="spacerR" presStyleCnt="0"/>
      <dgm:spPr/>
    </dgm:pt>
    <dgm:pt modelId="{BEE88EEA-ABD7-4A85-9728-A06315C9CAC5}" type="pres">
      <dgm:prSet presAssocID="{5F7DCC67-9B93-49D3-9EAA-0D852AF8812A}" presName="node" presStyleLbl="node1" presStyleIdx="3" presStyleCnt="4">
        <dgm:presLayoutVars>
          <dgm:bulletEnabled val="1"/>
        </dgm:presLayoutVars>
      </dgm:prSet>
      <dgm:spPr/>
    </dgm:pt>
  </dgm:ptLst>
  <dgm:cxnLst>
    <dgm:cxn modelId="{90E4B119-C880-4285-B93E-C36008E9264B}" type="presOf" srcId="{65964479-550A-4139-AD19-8946FB3ED421}" destId="{8D664B1D-8972-4845-A363-910DC3D81149}" srcOrd="0" destOrd="0" presId="urn:microsoft.com/office/officeart/2005/8/layout/equation1"/>
    <dgm:cxn modelId="{8F06741D-BF01-4A87-A993-6B512739F0C4}" type="presOf" srcId="{5F7DCC67-9B93-49D3-9EAA-0D852AF8812A}" destId="{BEE88EEA-ABD7-4A85-9728-A06315C9CAC5}" srcOrd="0" destOrd="0" presId="urn:microsoft.com/office/officeart/2005/8/layout/equation1"/>
    <dgm:cxn modelId="{1BD8094F-76BC-4FB9-8064-3278B2FD5B5E}" type="presOf" srcId="{C27DCD6B-9614-493C-8E90-12857B3E9CED}" destId="{DA5A4BCF-1F66-4E09-9057-327A2FA4B08D}" srcOrd="0" destOrd="0" presId="urn:microsoft.com/office/officeart/2005/8/layout/equation1"/>
    <dgm:cxn modelId="{3694FD59-4ACF-4261-930E-B95583C81076}" type="presOf" srcId="{A28F2CD8-C115-483F-A7B1-E6B6F24B8FA7}" destId="{1F294FCD-8585-40D5-BAAC-DF62C6F31401}" srcOrd="0" destOrd="0" presId="urn:microsoft.com/office/officeart/2005/8/layout/equation1"/>
    <dgm:cxn modelId="{0C1D048C-7831-42B4-9650-25ADFBD170C0}" type="presOf" srcId="{229338E6-8969-45D2-ACA0-C8885E3E1368}" destId="{D08C43B6-7F28-400E-80C4-60263DEE4614}" srcOrd="0" destOrd="0" presId="urn:microsoft.com/office/officeart/2005/8/layout/equation1"/>
    <dgm:cxn modelId="{2F7AE896-5794-4F88-8A5E-E9346C295640}" type="presOf" srcId="{80B2304B-7464-452E-8C3D-3CE57DE61326}" destId="{B44922C2-13FA-4851-B4B4-4D6F9BBB4CC1}" srcOrd="0" destOrd="0" presId="urn:microsoft.com/office/officeart/2005/8/layout/equation1"/>
    <dgm:cxn modelId="{1F45159F-5DEA-4089-9309-2B7D19B7A99D}" srcId="{53C2998A-E03F-4888-8E3C-4B982990C2AA}" destId="{1B7C7CE1-E2A3-40A7-BF14-F8ECE8715BC3}" srcOrd="0" destOrd="0" parTransId="{FC51E55C-C3A0-436D-A082-174B9F327427}" sibTransId="{C27DCD6B-9614-493C-8E90-12857B3E9CED}"/>
    <dgm:cxn modelId="{58D195AD-D378-4605-9656-1E6460CF5275}" srcId="{53C2998A-E03F-4888-8E3C-4B982990C2AA}" destId="{65964479-550A-4139-AD19-8946FB3ED421}" srcOrd="1" destOrd="0" parTransId="{576F650A-004B-46A0-879C-157EBF2CF953}" sibTransId="{229338E6-8969-45D2-ACA0-C8885E3E1368}"/>
    <dgm:cxn modelId="{4F24DEB4-93E2-4DE6-A5B1-D2775B8A704B}" srcId="{53C2998A-E03F-4888-8E3C-4B982990C2AA}" destId="{5F7DCC67-9B93-49D3-9EAA-0D852AF8812A}" srcOrd="3" destOrd="0" parTransId="{5D030347-7715-4297-87D8-5E00A0C1DC12}" sibTransId="{5424D9A1-C983-4647-80B9-5C6A179EB4AD}"/>
    <dgm:cxn modelId="{8F206AC1-E35D-4A93-A1D1-E6F8D4FF6482}" type="presOf" srcId="{53C2998A-E03F-4888-8E3C-4B982990C2AA}" destId="{A848850D-EC84-4B30-B26B-313A2BE84C31}" srcOrd="0" destOrd="0" presId="urn:microsoft.com/office/officeart/2005/8/layout/equation1"/>
    <dgm:cxn modelId="{D2BAC1D8-88D4-4903-89C7-F6ECB51BC4DF}" srcId="{53C2998A-E03F-4888-8E3C-4B982990C2AA}" destId="{80B2304B-7464-452E-8C3D-3CE57DE61326}" srcOrd="2" destOrd="0" parTransId="{16B286EC-1C38-4BA9-8BA2-90521C09A594}" sibTransId="{A28F2CD8-C115-483F-A7B1-E6B6F24B8FA7}"/>
    <dgm:cxn modelId="{9C42C5F6-9F87-4E67-BBB5-ADB15D3ABB66}" type="presOf" srcId="{1B7C7CE1-E2A3-40A7-BF14-F8ECE8715BC3}" destId="{CE62046A-3AD8-47A4-B3C7-ABE264391B28}" srcOrd="0" destOrd="0" presId="urn:microsoft.com/office/officeart/2005/8/layout/equation1"/>
    <dgm:cxn modelId="{8F0C45EB-DC42-4C47-9DCA-F2762E0CACB4}" type="presParOf" srcId="{A848850D-EC84-4B30-B26B-313A2BE84C31}" destId="{CE62046A-3AD8-47A4-B3C7-ABE264391B28}" srcOrd="0" destOrd="0" presId="urn:microsoft.com/office/officeart/2005/8/layout/equation1"/>
    <dgm:cxn modelId="{39441E4D-312D-484E-B4A0-CD33CBE64D64}" type="presParOf" srcId="{A848850D-EC84-4B30-B26B-313A2BE84C31}" destId="{9555199B-B01D-4045-886D-DC0B97B65FDA}" srcOrd="1" destOrd="0" presId="urn:microsoft.com/office/officeart/2005/8/layout/equation1"/>
    <dgm:cxn modelId="{F9320A75-94E8-4DDD-B028-FBD95141E208}" type="presParOf" srcId="{A848850D-EC84-4B30-B26B-313A2BE84C31}" destId="{DA5A4BCF-1F66-4E09-9057-327A2FA4B08D}" srcOrd="2" destOrd="0" presId="urn:microsoft.com/office/officeart/2005/8/layout/equation1"/>
    <dgm:cxn modelId="{BB352847-E78E-48B9-8B57-AB18ED5281B5}" type="presParOf" srcId="{A848850D-EC84-4B30-B26B-313A2BE84C31}" destId="{A6CA3CC3-C016-4790-B204-D6965AF82162}" srcOrd="3" destOrd="0" presId="urn:microsoft.com/office/officeart/2005/8/layout/equation1"/>
    <dgm:cxn modelId="{CFD1F983-58C4-4544-8581-5699BE03B7B9}" type="presParOf" srcId="{A848850D-EC84-4B30-B26B-313A2BE84C31}" destId="{8D664B1D-8972-4845-A363-910DC3D81149}" srcOrd="4" destOrd="0" presId="urn:microsoft.com/office/officeart/2005/8/layout/equation1"/>
    <dgm:cxn modelId="{25F99A7D-1AB8-43E6-ADBE-34CC6FD1BCA2}" type="presParOf" srcId="{A848850D-EC84-4B30-B26B-313A2BE84C31}" destId="{5E815D0F-565E-4697-BD52-1C5EF1004FF4}" srcOrd="5" destOrd="0" presId="urn:microsoft.com/office/officeart/2005/8/layout/equation1"/>
    <dgm:cxn modelId="{89642C9B-114C-4913-BAA1-99B36C47D395}" type="presParOf" srcId="{A848850D-EC84-4B30-B26B-313A2BE84C31}" destId="{D08C43B6-7F28-400E-80C4-60263DEE4614}" srcOrd="6" destOrd="0" presId="urn:microsoft.com/office/officeart/2005/8/layout/equation1"/>
    <dgm:cxn modelId="{E1455FDA-8EDA-4EB3-A64D-618AC50A6D20}" type="presParOf" srcId="{A848850D-EC84-4B30-B26B-313A2BE84C31}" destId="{0926D516-D7E6-4040-91AF-6F2310845D71}" srcOrd="7" destOrd="0" presId="urn:microsoft.com/office/officeart/2005/8/layout/equation1"/>
    <dgm:cxn modelId="{16A2E5CA-DF66-48EF-A3F3-DC1788C40B5E}" type="presParOf" srcId="{A848850D-EC84-4B30-B26B-313A2BE84C31}" destId="{B44922C2-13FA-4851-B4B4-4D6F9BBB4CC1}" srcOrd="8" destOrd="0" presId="urn:microsoft.com/office/officeart/2005/8/layout/equation1"/>
    <dgm:cxn modelId="{6A937401-271C-4F05-992E-E4A6E6E27D5E}" type="presParOf" srcId="{A848850D-EC84-4B30-B26B-313A2BE84C31}" destId="{20C3C939-9564-4CA8-A2B0-F7ACAFB3587D}" srcOrd="9" destOrd="0" presId="urn:microsoft.com/office/officeart/2005/8/layout/equation1"/>
    <dgm:cxn modelId="{E7AF569B-372D-4614-B874-D20AC58DA281}" type="presParOf" srcId="{A848850D-EC84-4B30-B26B-313A2BE84C31}" destId="{1F294FCD-8585-40D5-BAAC-DF62C6F31401}" srcOrd="10" destOrd="0" presId="urn:microsoft.com/office/officeart/2005/8/layout/equation1"/>
    <dgm:cxn modelId="{E39D22A5-82B2-44E9-AA3A-117D531F2D73}" type="presParOf" srcId="{A848850D-EC84-4B30-B26B-313A2BE84C31}" destId="{6ADE5793-8109-4A36-B263-15A417B12EA4}" srcOrd="11" destOrd="0" presId="urn:microsoft.com/office/officeart/2005/8/layout/equation1"/>
    <dgm:cxn modelId="{943CF739-C57F-4B8F-A355-3D0F1E7BC1D1}" type="presParOf" srcId="{A848850D-EC84-4B30-B26B-313A2BE84C31}" destId="{BEE88EEA-ABD7-4A85-9728-A06315C9CAC5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C2998A-E03F-4888-8E3C-4B982990C2AA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1B7C7CE1-E2A3-40A7-BF14-F8ECE8715BC3}">
      <dgm:prSet phldrT="[Text]"/>
      <dgm:spPr/>
      <dgm:t>
        <a:bodyPr/>
        <a:lstStyle/>
        <a:p>
          <a:r>
            <a:rPr lang="en-GB" noProof="0" dirty="0"/>
            <a:t>Critical lenses</a:t>
          </a:r>
        </a:p>
      </dgm:t>
    </dgm:pt>
    <dgm:pt modelId="{FC51E55C-C3A0-436D-A082-174B9F327427}" type="parTrans" cxnId="{1F45159F-5DEA-4089-9309-2B7D19B7A99D}">
      <dgm:prSet/>
      <dgm:spPr/>
      <dgm:t>
        <a:bodyPr/>
        <a:lstStyle/>
        <a:p>
          <a:endParaRPr lang="en-GB"/>
        </a:p>
      </dgm:t>
    </dgm:pt>
    <dgm:pt modelId="{C27DCD6B-9614-493C-8E90-12857B3E9CED}" type="sibTrans" cxnId="{1F45159F-5DEA-4089-9309-2B7D19B7A99D}">
      <dgm:prSet/>
      <dgm:spPr/>
      <dgm:t>
        <a:bodyPr/>
        <a:lstStyle/>
        <a:p>
          <a:endParaRPr lang="en-GB" noProof="0" dirty="0"/>
        </a:p>
      </dgm:t>
    </dgm:pt>
    <dgm:pt modelId="{65964479-550A-4139-AD19-8946FB3ED421}">
      <dgm:prSet phldrT="[Text]"/>
      <dgm:spPr/>
      <dgm:t>
        <a:bodyPr/>
        <a:lstStyle/>
        <a:p>
          <a:r>
            <a:rPr lang="en-GB" noProof="0" dirty="0"/>
            <a:t>Supply chain mapping</a:t>
          </a:r>
        </a:p>
      </dgm:t>
    </dgm:pt>
    <dgm:pt modelId="{576F650A-004B-46A0-879C-157EBF2CF953}" type="parTrans" cxnId="{58D195AD-D378-4605-9656-1E6460CF5275}">
      <dgm:prSet/>
      <dgm:spPr/>
      <dgm:t>
        <a:bodyPr/>
        <a:lstStyle/>
        <a:p>
          <a:endParaRPr lang="en-GB"/>
        </a:p>
      </dgm:t>
    </dgm:pt>
    <dgm:pt modelId="{229338E6-8969-45D2-ACA0-C8885E3E1368}" type="sibTrans" cxnId="{58D195AD-D378-4605-9656-1E6460CF5275}">
      <dgm:prSet/>
      <dgm:spPr/>
      <dgm:t>
        <a:bodyPr/>
        <a:lstStyle/>
        <a:p>
          <a:endParaRPr lang="en-GB" noProof="0" dirty="0"/>
        </a:p>
      </dgm:t>
    </dgm:pt>
    <dgm:pt modelId="{5F7DCC67-9B93-49D3-9EAA-0D852AF8812A}">
      <dgm:prSet phldrT="[Text]"/>
      <dgm:spPr/>
      <dgm:t>
        <a:bodyPr/>
        <a:lstStyle/>
        <a:p>
          <a:r>
            <a:rPr lang="en-GB" noProof="0" dirty="0"/>
            <a:t>Radical change</a:t>
          </a:r>
        </a:p>
      </dgm:t>
    </dgm:pt>
    <dgm:pt modelId="{5D030347-7715-4297-87D8-5E00A0C1DC12}" type="parTrans" cxnId="{4F24DEB4-93E2-4DE6-A5B1-D2775B8A704B}">
      <dgm:prSet/>
      <dgm:spPr/>
      <dgm:t>
        <a:bodyPr/>
        <a:lstStyle/>
        <a:p>
          <a:endParaRPr lang="en-GB"/>
        </a:p>
      </dgm:t>
    </dgm:pt>
    <dgm:pt modelId="{5424D9A1-C983-4647-80B9-5C6A179EB4AD}" type="sibTrans" cxnId="{4F24DEB4-93E2-4DE6-A5B1-D2775B8A704B}">
      <dgm:prSet/>
      <dgm:spPr/>
      <dgm:t>
        <a:bodyPr/>
        <a:lstStyle/>
        <a:p>
          <a:endParaRPr lang="en-GB"/>
        </a:p>
      </dgm:t>
    </dgm:pt>
    <dgm:pt modelId="{80B2304B-7464-452E-8C3D-3CE57DE61326}">
      <dgm:prSet phldrT="[Text]"/>
      <dgm:spPr/>
      <dgm:t>
        <a:bodyPr/>
        <a:lstStyle/>
        <a:p>
          <a:r>
            <a:rPr lang="en-GB" noProof="0" dirty="0"/>
            <a:t>Reality check</a:t>
          </a:r>
        </a:p>
      </dgm:t>
    </dgm:pt>
    <dgm:pt modelId="{16B286EC-1C38-4BA9-8BA2-90521C09A594}" type="parTrans" cxnId="{D2BAC1D8-88D4-4903-89C7-F6ECB51BC4DF}">
      <dgm:prSet/>
      <dgm:spPr/>
      <dgm:t>
        <a:bodyPr/>
        <a:lstStyle/>
        <a:p>
          <a:endParaRPr lang="en-GB"/>
        </a:p>
      </dgm:t>
    </dgm:pt>
    <dgm:pt modelId="{A28F2CD8-C115-483F-A7B1-E6B6F24B8FA7}" type="sibTrans" cxnId="{D2BAC1D8-88D4-4903-89C7-F6ECB51BC4DF}">
      <dgm:prSet/>
      <dgm:spPr/>
      <dgm:t>
        <a:bodyPr/>
        <a:lstStyle/>
        <a:p>
          <a:endParaRPr lang="en-GB"/>
        </a:p>
      </dgm:t>
    </dgm:pt>
    <dgm:pt modelId="{A848850D-EC84-4B30-B26B-313A2BE84C31}" type="pres">
      <dgm:prSet presAssocID="{53C2998A-E03F-4888-8E3C-4B982990C2AA}" presName="linearFlow" presStyleCnt="0">
        <dgm:presLayoutVars>
          <dgm:dir/>
          <dgm:resizeHandles val="exact"/>
        </dgm:presLayoutVars>
      </dgm:prSet>
      <dgm:spPr/>
    </dgm:pt>
    <dgm:pt modelId="{CE62046A-3AD8-47A4-B3C7-ABE264391B28}" type="pres">
      <dgm:prSet presAssocID="{1B7C7CE1-E2A3-40A7-BF14-F8ECE8715BC3}" presName="node" presStyleLbl="node1" presStyleIdx="0" presStyleCnt="4">
        <dgm:presLayoutVars>
          <dgm:bulletEnabled val="1"/>
        </dgm:presLayoutVars>
      </dgm:prSet>
      <dgm:spPr/>
    </dgm:pt>
    <dgm:pt modelId="{9555199B-B01D-4045-886D-DC0B97B65FDA}" type="pres">
      <dgm:prSet presAssocID="{C27DCD6B-9614-493C-8E90-12857B3E9CED}" presName="spacerL" presStyleCnt="0"/>
      <dgm:spPr/>
    </dgm:pt>
    <dgm:pt modelId="{DA5A4BCF-1F66-4E09-9057-327A2FA4B08D}" type="pres">
      <dgm:prSet presAssocID="{C27DCD6B-9614-493C-8E90-12857B3E9CED}" presName="sibTrans" presStyleLbl="sibTrans2D1" presStyleIdx="0" presStyleCnt="3"/>
      <dgm:spPr/>
    </dgm:pt>
    <dgm:pt modelId="{A6CA3CC3-C016-4790-B204-D6965AF82162}" type="pres">
      <dgm:prSet presAssocID="{C27DCD6B-9614-493C-8E90-12857B3E9CED}" presName="spacerR" presStyleCnt="0"/>
      <dgm:spPr/>
    </dgm:pt>
    <dgm:pt modelId="{8D664B1D-8972-4845-A363-910DC3D81149}" type="pres">
      <dgm:prSet presAssocID="{65964479-550A-4139-AD19-8946FB3ED421}" presName="node" presStyleLbl="node1" presStyleIdx="1" presStyleCnt="4">
        <dgm:presLayoutVars>
          <dgm:bulletEnabled val="1"/>
        </dgm:presLayoutVars>
      </dgm:prSet>
      <dgm:spPr/>
    </dgm:pt>
    <dgm:pt modelId="{5E815D0F-565E-4697-BD52-1C5EF1004FF4}" type="pres">
      <dgm:prSet presAssocID="{229338E6-8969-45D2-ACA0-C8885E3E1368}" presName="spacerL" presStyleCnt="0"/>
      <dgm:spPr/>
    </dgm:pt>
    <dgm:pt modelId="{D08C43B6-7F28-400E-80C4-60263DEE4614}" type="pres">
      <dgm:prSet presAssocID="{229338E6-8969-45D2-ACA0-C8885E3E1368}" presName="sibTrans" presStyleLbl="sibTrans2D1" presStyleIdx="1" presStyleCnt="3" custAng="18848558"/>
      <dgm:spPr/>
    </dgm:pt>
    <dgm:pt modelId="{0926D516-D7E6-4040-91AF-6F2310845D71}" type="pres">
      <dgm:prSet presAssocID="{229338E6-8969-45D2-ACA0-C8885E3E1368}" presName="spacerR" presStyleCnt="0"/>
      <dgm:spPr/>
    </dgm:pt>
    <dgm:pt modelId="{B44922C2-13FA-4851-B4B4-4D6F9BBB4CC1}" type="pres">
      <dgm:prSet presAssocID="{80B2304B-7464-452E-8C3D-3CE57DE61326}" presName="node" presStyleLbl="node1" presStyleIdx="2" presStyleCnt="4">
        <dgm:presLayoutVars>
          <dgm:bulletEnabled val="1"/>
        </dgm:presLayoutVars>
      </dgm:prSet>
      <dgm:spPr/>
    </dgm:pt>
    <dgm:pt modelId="{20C3C939-9564-4CA8-A2B0-F7ACAFB3587D}" type="pres">
      <dgm:prSet presAssocID="{A28F2CD8-C115-483F-A7B1-E6B6F24B8FA7}" presName="spacerL" presStyleCnt="0"/>
      <dgm:spPr/>
    </dgm:pt>
    <dgm:pt modelId="{1F294FCD-8585-40D5-BAAC-DF62C6F31401}" type="pres">
      <dgm:prSet presAssocID="{A28F2CD8-C115-483F-A7B1-E6B6F24B8FA7}" presName="sibTrans" presStyleLbl="sibTrans2D1" presStyleIdx="2" presStyleCnt="3"/>
      <dgm:spPr/>
    </dgm:pt>
    <dgm:pt modelId="{6ADE5793-8109-4A36-B263-15A417B12EA4}" type="pres">
      <dgm:prSet presAssocID="{A28F2CD8-C115-483F-A7B1-E6B6F24B8FA7}" presName="spacerR" presStyleCnt="0"/>
      <dgm:spPr/>
    </dgm:pt>
    <dgm:pt modelId="{BEE88EEA-ABD7-4A85-9728-A06315C9CAC5}" type="pres">
      <dgm:prSet presAssocID="{5F7DCC67-9B93-49D3-9EAA-0D852AF8812A}" presName="node" presStyleLbl="node1" presStyleIdx="3" presStyleCnt="4">
        <dgm:presLayoutVars>
          <dgm:bulletEnabled val="1"/>
        </dgm:presLayoutVars>
      </dgm:prSet>
      <dgm:spPr/>
    </dgm:pt>
  </dgm:ptLst>
  <dgm:cxnLst>
    <dgm:cxn modelId="{90E4B119-C880-4285-B93E-C36008E9264B}" type="presOf" srcId="{65964479-550A-4139-AD19-8946FB3ED421}" destId="{8D664B1D-8972-4845-A363-910DC3D81149}" srcOrd="0" destOrd="0" presId="urn:microsoft.com/office/officeart/2005/8/layout/equation1"/>
    <dgm:cxn modelId="{8F06741D-BF01-4A87-A993-6B512739F0C4}" type="presOf" srcId="{5F7DCC67-9B93-49D3-9EAA-0D852AF8812A}" destId="{BEE88EEA-ABD7-4A85-9728-A06315C9CAC5}" srcOrd="0" destOrd="0" presId="urn:microsoft.com/office/officeart/2005/8/layout/equation1"/>
    <dgm:cxn modelId="{1BD8094F-76BC-4FB9-8064-3278B2FD5B5E}" type="presOf" srcId="{C27DCD6B-9614-493C-8E90-12857B3E9CED}" destId="{DA5A4BCF-1F66-4E09-9057-327A2FA4B08D}" srcOrd="0" destOrd="0" presId="urn:microsoft.com/office/officeart/2005/8/layout/equation1"/>
    <dgm:cxn modelId="{3694FD59-4ACF-4261-930E-B95583C81076}" type="presOf" srcId="{A28F2CD8-C115-483F-A7B1-E6B6F24B8FA7}" destId="{1F294FCD-8585-40D5-BAAC-DF62C6F31401}" srcOrd="0" destOrd="0" presId="urn:microsoft.com/office/officeart/2005/8/layout/equation1"/>
    <dgm:cxn modelId="{0C1D048C-7831-42B4-9650-25ADFBD170C0}" type="presOf" srcId="{229338E6-8969-45D2-ACA0-C8885E3E1368}" destId="{D08C43B6-7F28-400E-80C4-60263DEE4614}" srcOrd="0" destOrd="0" presId="urn:microsoft.com/office/officeart/2005/8/layout/equation1"/>
    <dgm:cxn modelId="{2F7AE896-5794-4F88-8A5E-E9346C295640}" type="presOf" srcId="{80B2304B-7464-452E-8C3D-3CE57DE61326}" destId="{B44922C2-13FA-4851-B4B4-4D6F9BBB4CC1}" srcOrd="0" destOrd="0" presId="urn:microsoft.com/office/officeart/2005/8/layout/equation1"/>
    <dgm:cxn modelId="{1F45159F-5DEA-4089-9309-2B7D19B7A99D}" srcId="{53C2998A-E03F-4888-8E3C-4B982990C2AA}" destId="{1B7C7CE1-E2A3-40A7-BF14-F8ECE8715BC3}" srcOrd="0" destOrd="0" parTransId="{FC51E55C-C3A0-436D-A082-174B9F327427}" sibTransId="{C27DCD6B-9614-493C-8E90-12857B3E9CED}"/>
    <dgm:cxn modelId="{58D195AD-D378-4605-9656-1E6460CF5275}" srcId="{53C2998A-E03F-4888-8E3C-4B982990C2AA}" destId="{65964479-550A-4139-AD19-8946FB3ED421}" srcOrd="1" destOrd="0" parTransId="{576F650A-004B-46A0-879C-157EBF2CF953}" sibTransId="{229338E6-8969-45D2-ACA0-C8885E3E1368}"/>
    <dgm:cxn modelId="{4F24DEB4-93E2-4DE6-A5B1-D2775B8A704B}" srcId="{53C2998A-E03F-4888-8E3C-4B982990C2AA}" destId="{5F7DCC67-9B93-49D3-9EAA-0D852AF8812A}" srcOrd="3" destOrd="0" parTransId="{5D030347-7715-4297-87D8-5E00A0C1DC12}" sibTransId="{5424D9A1-C983-4647-80B9-5C6A179EB4AD}"/>
    <dgm:cxn modelId="{8F206AC1-E35D-4A93-A1D1-E6F8D4FF6482}" type="presOf" srcId="{53C2998A-E03F-4888-8E3C-4B982990C2AA}" destId="{A848850D-EC84-4B30-B26B-313A2BE84C31}" srcOrd="0" destOrd="0" presId="urn:microsoft.com/office/officeart/2005/8/layout/equation1"/>
    <dgm:cxn modelId="{D2BAC1D8-88D4-4903-89C7-F6ECB51BC4DF}" srcId="{53C2998A-E03F-4888-8E3C-4B982990C2AA}" destId="{80B2304B-7464-452E-8C3D-3CE57DE61326}" srcOrd="2" destOrd="0" parTransId="{16B286EC-1C38-4BA9-8BA2-90521C09A594}" sibTransId="{A28F2CD8-C115-483F-A7B1-E6B6F24B8FA7}"/>
    <dgm:cxn modelId="{9C42C5F6-9F87-4E67-BBB5-ADB15D3ABB66}" type="presOf" srcId="{1B7C7CE1-E2A3-40A7-BF14-F8ECE8715BC3}" destId="{CE62046A-3AD8-47A4-B3C7-ABE264391B28}" srcOrd="0" destOrd="0" presId="urn:microsoft.com/office/officeart/2005/8/layout/equation1"/>
    <dgm:cxn modelId="{8F0C45EB-DC42-4C47-9DCA-F2762E0CACB4}" type="presParOf" srcId="{A848850D-EC84-4B30-B26B-313A2BE84C31}" destId="{CE62046A-3AD8-47A4-B3C7-ABE264391B28}" srcOrd="0" destOrd="0" presId="urn:microsoft.com/office/officeart/2005/8/layout/equation1"/>
    <dgm:cxn modelId="{39441E4D-312D-484E-B4A0-CD33CBE64D64}" type="presParOf" srcId="{A848850D-EC84-4B30-B26B-313A2BE84C31}" destId="{9555199B-B01D-4045-886D-DC0B97B65FDA}" srcOrd="1" destOrd="0" presId="urn:microsoft.com/office/officeart/2005/8/layout/equation1"/>
    <dgm:cxn modelId="{F9320A75-94E8-4DDD-B028-FBD95141E208}" type="presParOf" srcId="{A848850D-EC84-4B30-B26B-313A2BE84C31}" destId="{DA5A4BCF-1F66-4E09-9057-327A2FA4B08D}" srcOrd="2" destOrd="0" presId="urn:microsoft.com/office/officeart/2005/8/layout/equation1"/>
    <dgm:cxn modelId="{BB352847-E78E-48B9-8B57-AB18ED5281B5}" type="presParOf" srcId="{A848850D-EC84-4B30-B26B-313A2BE84C31}" destId="{A6CA3CC3-C016-4790-B204-D6965AF82162}" srcOrd="3" destOrd="0" presId="urn:microsoft.com/office/officeart/2005/8/layout/equation1"/>
    <dgm:cxn modelId="{CFD1F983-58C4-4544-8581-5699BE03B7B9}" type="presParOf" srcId="{A848850D-EC84-4B30-B26B-313A2BE84C31}" destId="{8D664B1D-8972-4845-A363-910DC3D81149}" srcOrd="4" destOrd="0" presId="urn:microsoft.com/office/officeart/2005/8/layout/equation1"/>
    <dgm:cxn modelId="{25F99A7D-1AB8-43E6-ADBE-34CC6FD1BCA2}" type="presParOf" srcId="{A848850D-EC84-4B30-B26B-313A2BE84C31}" destId="{5E815D0F-565E-4697-BD52-1C5EF1004FF4}" srcOrd="5" destOrd="0" presId="urn:microsoft.com/office/officeart/2005/8/layout/equation1"/>
    <dgm:cxn modelId="{89642C9B-114C-4913-BAA1-99B36C47D395}" type="presParOf" srcId="{A848850D-EC84-4B30-B26B-313A2BE84C31}" destId="{D08C43B6-7F28-400E-80C4-60263DEE4614}" srcOrd="6" destOrd="0" presId="urn:microsoft.com/office/officeart/2005/8/layout/equation1"/>
    <dgm:cxn modelId="{E1455FDA-8EDA-4EB3-A64D-618AC50A6D20}" type="presParOf" srcId="{A848850D-EC84-4B30-B26B-313A2BE84C31}" destId="{0926D516-D7E6-4040-91AF-6F2310845D71}" srcOrd="7" destOrd="0" presId="urn:microsoft.com/office/officeart/2005/8/layout/equation1"/>
    <dgm:cxn modelId="{16A2E5CA-DF66-48EF-A3F3-DC1788C40B5E}" type="presParOf" srcId="{A848850D-EC84-4B30-B26B-313A2BE84C31}" destId="{B44922C2-13FA-4851-B4B4-4D6F9BBB4CC1}" srcOrd="8" destOrd="0" presId="urn:microsoft.com/office/officeart/2005/8/layout/equation1"/>
    <dgm:cxn modelId="{6A937401-271C-4F05-992E-E4A6E6E27D5E}" type="presParOf" srcId="{A848850D-EC84-4B30-B26B-313A2BE84C31}" destId="{20C3C939-9564-4CA8-A2B0-F7ACAFB3587D}" srcOrd="9" destOrd="0" presId="urn:microsoft.com/office/officeart/2005/8/layout/equation1"/>
    <dgm:cxn modelId="{E7AF569B-372D-4614-B874-D20AC58DA281}" type="presParOf" srcId="{A848850D-EC84-4B30-B26B-313A2BE84C31}" destId="{1F294FCD-8585-40D5-BAAC-DF62C6F31401}" srcOrd="10" destOrd="0" presId="urn:microsoft.com/office/officeart/2005/8/layout/equation1"/>
    <dgm:cxn modelId="{E39D22A5-82B2-44E9-AA3A-117D531F2D73}" type="presParOf" srcId="{A848850D-EC84-4B30-B26B-313A2BE84C31}" destId="{6ADE5793-8109-4A36-B263-15A417B12EA4}" srcOrd="11" destOrd="0" presId="urn:microsoft.com/office/officeart/2005/8/layout/equation1"/>
    <dgm:cxn modelId="{943CF739-C57F-4B8F-A355-3D0F1E7BC1D1}" type="presParOf" srcId="{A848850D-EC84-4B30-B26B-313A2BE84C31}" destId="{BEE88EEA-ABD7-4A85-9728-A06315C9CAC5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2046A-3AD8-47A4-B3C7-ABE264391B28}">
      <dsp:nvSpPr>
        <dsp:cNvPr id="0" name=""/>
        <dsp:cNvSpPr/>
      </dsp:nvSpPr>
      <dsp:spPr>
        <a:xfrm>
          <a:off x="1766" y="933681"/>
          <a:ext cx="2341100" cy="2341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noProof="0" dirty="0"/>
            <a:t>Identify</a:t>
          </a:r>
        </a:p>
      </dsp:txBody>
      <dsp:txXfrm>
        <a:off x="344612" y="1276527"/>
        <a:ext cx="1655408" cy="1655408"/>
      </dsp:txXfrm>
    </dsp:sp>
    <dsp:sp modelId="{DA5A4BCF-1F66-4E09-9057-327A2FA4B08D}">
      <dsp:nvSpPr>
        <dsp:cNvPr id="0" name=""/>
        <dsp:cNvSpPr/>
      </dsp:nvSpPr>
      <dsp:spPr>
        <a:xfrm>
          <a:off x="2532964" y="1425312"/>
          <a:ext cx="1357838" cy="1357838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200" kern="1200" noProof="0" dirty="0"/>
        </a:p>
      </dsp:txBody>
      <dsp:txXfrm>
        <a:off x="2712945" y="1944549"/>
        <a:ext cx="997876" cy="319364"/>
      </dsp:txXfrm>
    </dsp:sp>
    <dsp:sp modelId="{8D664B1D-8972-4845-A363-910DC3D81149}">
      <dsp:nvSpPr>
        <dsp:cNvPr id="0" name=""/>
        <dsp:cNvSpPr/>
      </dsp:nvSpPr>
      <dsp:spPr>
        <a:xfrm>
          <a:off x="4080899" y="933681"/>
          <a:ext cx="2341100" cy="2341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noProof="0" dirty="0"/>
            <a:t>Analyse</a:t>
          </a:r>
        </a:p>
      </dsp:txBody>
      <dsp:txXfrm>
        <a:off x="4423745" y="1276527"/>
        <a:ext cx="1655408" cy="1655408"/>
      </dsp:txXfrm>
    </dsp:sp>
    <dsp:sp modelId="{D08C43B6-7F28-400E-80C4-60263DEE4614}">
      <dsp:nvSpPr>
        <dsp:cNvPr id="0" name=""/>
        <dsp:cNvSpPr/>
      </dsp:nvSpPr>
      <dsp:spPr>
        <a:xfrm>
          <a:off x="6612097" y="1425312"/>
          <a:ext cx="1357838" cy="1357838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100" kern="1200" noProof="0" dirty="0"/>
        </a:p>
      </dsp:txBody>
      <dsp:txXfrm>
        <a:off x="6792078" y="1705027"/>
        <a:ext cx="997876" cy="798408"/>
      </dsp:txXfrm>
    </dsp:sp>
    <dsp:sp modelId="{BEE88EEA-ABD7-4A85-9728-A06315C9CAC5}">
      <dsp:nvSpPr>
        <dsp:cNvPr id="0" name=""/>
        <dsp:cNvSpPr/>
      </dsp:nvSpPr>
      <dsp:spPr>
        <a:xfrm>
          <a:off x="8160033" y="933681"/>
          <a:ext cx="2341100" cy="2341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noProof="0" dirty="0"/>
            <a:t>Radical change?</a:t>
          </a:r>
        </a:p>
      </dsp:txBody>
      <dsp:txXfrm>
        <a:off x="8502879" y="1276527"/>
        <a:ext cx="1655408" cy="1655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2046A-3AD8-47A4-B3C7-ABE264391B28}">
      <dsp:nvSpPr>
        <dsp:cNvPr id="0" name=""/>
        <dsp:cNvSpPr/>
      </dsp:nvSpPr>
      <dsp:spPr>
        <a:xfrm>
          <a:off x="6063" y="1261896"/>
          <a:ext cx="1684669" cy="16846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noProof="0" dirty="0"/>
            <a:t>Identify</a:t>
          </a:r>
        </a:p>
      </dsp:txBody>
      <dsp:txXfrm>
        <a:off x="252777" y="1508610"/>
        <a:ext cx="1191241" cy="1191241"/>
      </dsp:txXfrm>
    </dsp:sp>
    <dsp:sp modelId="{DA5A4BCF-1F66-4E09-9057-327A2FA4B08D}">
      <dsp:nvSpPr>
        <dsp:cNvPr id="0" name=""/>
        <dsp:cNvSpPr/>
      </dsp:nvSpPr>
      <dsp:spPr>
        <a:xfrm>
          <a:off x="1827528" y="1615677"/>
          <a:ext cx="977108" cy="977108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 noProof="0" dirty="0"/>
        </a:p>
      </dsp:txBody>
      <dsp:txXfrm>
        <a:off x="1957044" y="1989323"/>
        <a:ext cx="718076" cy="229816"/>
      </dsp:txXfrm>
    </dsp:sp>
    <dsp:sp modelId="{8D664B1D-8972-4845-A363-910DC3D81149}">
      <dsp:nvSpPr>
        <dsp:cNvPr id="0" name=""/>
        <dsp:cNvSpPr/>
      </dsp:nvSpPr>
      <dsp:spPr>
        <a:xfrm>
          <a:off x="2941431" y="1261896"/>
          <a:ext cx="1684669" cy="16846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noProof="0" dirty="0"/>
            <a:t>Analyse</a:t>
          </a:r>
        </a:p>
      </dsp:txBody>
      <dsp:txXfrm>
        <a:off x="3188145" y="1508610"/>
        <a:ext cx="1191241" cy="1191241"/>
      </dsp:txXfrm>
    </dsp:sp>
    <dsp:sp modelId="{D08C43B6-7F28-400E-80C4-60263DEE4614}">
      <dsp:nvSpPr>
        <dsp:cNvPr id="0" name=""/>
        <dsp:cNvSpPr/>
      </dsp:nvSpPr>
      <dsp:spPr>
        <a:xfrm rot="18848558">
          <a:off x="4762895" y="1615677"/>
          <a:ext cx="977108" cy="977108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 noProof="0" dirty="0"/>
        </a:p>
      </dsp:txBody>
      <dsp:txXfrm>
        <a:off x="4892411" y="1989323"/>
        <a:ext cx="718076" cy="229816"/>
      </dsp:txXfrm>
    </dsp:sp>
    <dsp:sp modelId="{B44922C2-13FA-4851-B4B4-4D6F9BBB4CC1}">
      <dsp:nvSpPr>
        <dsp:cNvPr id="0" name=""/>
        <dsp:cNvSpPr/>
      </dsp:nvSpPr>
      <dsp:spPr>
        <a:xfrm>
          <a:off x="5876799" y="1261896"/>
          <a:ext cx="1684669" cy="16846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noProof="0" dirty="0"/>
            <a:t>Validation</a:t>
          </a:r>
        </a:p>
      </dsp:txBody>
      <dsp:txXfrm>
        <a:off x="6123513" y="1508610"/>
        <a:ext cx="1191241" cy="1191241"/>
      </dsp:txXfrm>
    </dsp:sp>
    <dsp:sp modelId="{1F294FCD-8585-40D5-BAAC-DF62C6F31401}">
      <dsp:nvSpPr>
        <dsp:cNvPr id="0" name=""/>
        <dsp:cNvSpPr/>
      </dsp:nvSpPr>
      <dsp:spPr>
        <a:xfrm>
          <a:off x="7698263" y="1615677"/>
          <a:ext cx="977108" cy="977108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300" kern="1200"/>
        </a:p>
      </dsp:txBody>
      <dsp:txXfrm>
        <a:off x="7827779" y="1816961"/>
        <a:ext cx="718076" cy="574540"/>
      </dsp:txXfrm>
    </dsp:sp>
    <dsp:sp modelId="{BEE88EEA-ABD7-4A85-9728-A06315C9CAC5}">
      <dsp:nvSpPr>
        <dsp:cNvPr id="0" name=""/>
        <dsp:cNvSpPr/>
      </dsp:nvSpPr>
      <dsp:spPr>
        <a:xfrm>
          <a:off x="8812166" y="1261896"/>
          <a:ext cx="1684669" cy="16846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noProof="0" dirty="0"/>
            <a:t>Radical change</a:t>
          </a:r>
        </a:p>
      </dsp:txBody>
      <dsp:txXfrm>
        <a:off x="9058880" y="1508610"/>
        <a:ext cx="1191241" cy="11912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2046A-3AD8-47A4-B3C7-ABE264391B28}">
      <dsp:nvSpPr>
        <dsp:cNvPr id="0" name=""/>
        <dsp:cNvSpPr/>
      </dsp:nvSpPr>
      <dsp:spPr>
        <a:xfrm>
          <a:off x="6063" y="1261896"/>
          <a:ext cx="1684669" cy="16846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noProof="0" dirty="0"/>
            <a:t>Critical lenses</a:t>
          </a:r>
        </a:p>
      </dsp:txBody>
      <dsp:txXfrm>
        <a:off x="252777" y="1508610"/>
        <a:ext cx="1191241" cy="1191241"/>
      </dsp:txXfrm>
    </dsp:sp>
    <dsp:sp modelId="{DA5A4BCF-1F66-4E09-9057-327A2FA4B08D}">
      <dsp:nvSpPr>
        <dsp:cNvPr id="0" name=""/>
        <dsp:cNvSpPr/>
      </dsp:nvSpPr>
      <dsp:spPr>
        <a:xfrm>
          <a:off x="1827528" y="1615677"/>
          <a:ext cx="977108" cy="977108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 noProof="0" dirty="0"/>
        </a:p>
      </dsp:txBody>
      <dsp:txXfrm>
        <a:off x="1957044" y="1989323"/>
        <a:ext cx="718076" cy="229816"/>
      </dsp:txXfrm>
    </dsp:sp>
    <dsp:sp modelId="{8D664B1D-8972-4845-A363-910DC3D81149}">
      <dsp:nvSpPr>
        <dsp:cNvPr id="0" name=""/>
        <dsp:cNvSpPr/>
      </dsp:nvSpPr>
      <dsp:spPr>
        <a:xfrm>
          <a:off x="2941431" y="1261896"/>
          <a:ext cx="1684669" cy="16846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noProof="0" dirty="0"/>
            <a:t>Supply chain mapping</a:t>
          </a:r>
        </a:p>
      </dsp:txBody>
      <dsp:txXfrm>
        <a:off x="3188145" y="1508610"/>
        <a:ext cx="1191241" cy="1191241"/>
      </dsp:txXfrm>
    </dsp:sp>
    <dsp:sp modelId="{D08C43B6-7F28-400E-80C4-60263DEE4614}">
      <dsp:nvSpPr>
        <dsp:cNvPr id="0" name=""/>
        <dsp:cNvSpPr/>
      </dsp:nvSpPr>
      <dsp:spPr>
        <a:xfrm rot="18848558">
          <a:off x="4762895" y="1615677"/>
          <a:ext cx="977108" cy="977108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 noProof="0" dirty="0"/>
        </a:p>
      </dsp:txBody>
      <dsp:txXfrm>
        <a:off x="4892411" y="1989323"/>
        <a:ext cx="718076" cy="229816"/>
      </dsp:txXfrm>
    </dsp:sp>
    <dsp:sp modelId="{B44922C2-13FA-4851-B4B4-4D6F9BBB4CC1}">
      <dsp:nvSpPr>
        <dsp:cNvPr id="0" name=""/>
        <dsp:cNvSpPr/>
      </dsp:nvSpPr>
      <dsp:spPr>
        <a:xfrm>
          <a:off x="5876799" y="1261896"/>
          <a:ext cx="1684669" cy="16846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noProof="0" dirty="0"/>
            <a:t>Reality check</a:t>
          </a:r>
        </a:p>
      </dsp:txBody>
      <dsp:txXfrm>
        <a:off x="6123513" y="1508610"/>
        <a:ext cx="1191241" cy="1191241"/>
      </dsp:txXfrm>
    </dsp:sp>
    <dsp:sp modelId="{1F294FCD-8585-40D5-BAAC-DF62C6F31401}">
      <dsp:nvSpPr>
        <dsp:cNvPr id="0" name=""/>
        <dsp:cNvSpPr/>
      </dsp:nvSpPr>
      <dsp:spPr>
        <a:xfrm>
          <a:off x="7698263" y="1615677"/>
          <a:ext cx="977108" cy="977108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/>
        </a:p>
      </dsp:txBody>
      <dsp:txXfrm>
        <a:off x="7827779" y="1816961"/>
        <a:ext cx="718076" cy="574540"/>
      </dsp:txXfrm>
    </dsp:sp>
    <dsp:sp modelId="{BEE88EEA-ABD7-4A85-9728-A06315C9CAC5}">
      <dsp:nvSpPr>
        <dsp:cNvPr id="0" name=""/>
        <dsp:cNvSpPr/>
      </dsp:nvSpPr>
      <dsp:spPr>
        <a:xfrm>
          <a:off x="8812166" y="1261896"/>
          <a:ext cx="1684669" cy="16846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noProof="0" dirty="0"/>
            <a:t>Radical change</a:t>
          </a:r>
        </a:p>
      </dsp:txBody>
      <dsp:txXfrm>
        <a:off x="9058880" y="1508610"/>
        <a:ext cx="1191241" cy="1191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C0F18-BC14-534D-8E72-8393DEAEE11F}" type="datetimeFigureOut">
              <a:rPr lang="nl-NL" smtClean="0"/>
              <a:t>20-3-2024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21D2F-8C2F-F245-AE96-3E43BC318A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0996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2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3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4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26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57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8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20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51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-Beeld-GE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lak links">
            <a:extLst>
              <a:ext uri="{FF2B5EF4-FFF2-40B4-BE49-F238E27FC236}">
                <a16:creationId xmlns:a16="http://schemas.microsoft.com/office/drawing/2014/main" id="{161B2B1C-EDC4-1241-B6C4-57348FCB2B18}"/>
              </a:ext>
            </a:extLst>
          </p:cNvPr>
          <p:cNvSpPr/>
          <p:nvPr userDrawn="1"/>
        </p:nvSpPr>
        <p:spPr>
          <a:xfrm>
            <a:off x="-6926" y="-6928"/>
            <a:ext cx="6448451" cy="6864928"/>
          </a:xfrm>
          <a:custGeom>
            <a:avLst/>
            <a:gdLst>
              <a:gd name="connsiteX0" fmla="*/ 0 w 8963891"/>
              <a:gd name="connsiteY0" fmla="*/ 0 h 13716000"/>
              <a:gd name="connsiteX1" fmla="*/ 8963891 w 8963891"/>
              <a:gd name="connsiteY1" fmla="*/ 0 h 13716000"/>
              <a:gd name="connsiteX2" fmla="*/ 8963891 w 8963891"/>
              <a:gd name="connsiteY2" fmla="*/ 13716000 h 13716000"/>
              <a:gd name="connsiteX3" fmla="*/ 0 w 8963891"/>
              <a:gd name="connsiteY3" fmla="*/ 13716000 h 13716000"/>
              <a:gd name="connsiteX4" fmla="*/ 0 w 8963891"/>
              <a:gd name="connsiteY4" fmla="*/ 0 h 13716000"/>
              <a:gd name="connsiteX0" fmla="*/ 0 w 13009418"/>
              <a:gd name="connsiteY0" fmla="*/ 13854 h 13729854"/>
              <a:gd name="connsiteX1" fmla="*/ 13009418 w 13009418"/>
              <a:gd name="connsiteY1" fmla="*/ 0 h 13729854"/>
              <a:gd name="connsiteX2" fmla="*/ 8963891 w 13009418"/>
              <a:gd name="connsiteY2" fmla="*/ 13729854 h 13729854"/>
              <a:gd name="connsiteX3" fmla="*/ 0 w 13009418"/>
              <a:gd name="connsiteY3" fmla="*/ 13729854 h 13729854"/>
              <a:gd name="connsiteX4" fmla="*/ 0 w 13009418"/>
              <a:gd name="connsiteY4" fmla="*/ 13854 h 13729854"/>
              <a:gd name="connsiteX0" fmla="*/ 0 w 13050981"/>
              <a:gd name="connsiteY0" fmla="*/ 83127 h 13799127"/>
              <a:gd name="connsiteX1" fmla="*/ 13050981 w 13050981"/>
              <a:gd name="connsiteY1" fmla="*/ 0 h 13799127"/>
              <a:gd name="connsiteX2" fmla="*/ 8963891 w 13050981"/>
              <a:gd name="connsiteY2" fmla="*/ 13799127 h 13799127"/>
              <a:gd name="connsiteX3" fmla="*/ 0 w 13050981"/>
              <a:gd name="connsiteY3" fmla="*/ 13799127 h 13799127"/>
              <a:gd name="connsiteX4" fmla="*/ 0 w 13050981"/>
              <a:gd name="connsiteY4" fmla="*/ 83127 h 13799127"/>
              <a:gd name="connsiteX0" fmla="*/ 0 w 13175672"/>
              <a:gd name="connsiteY0" fmla="*/ 0 h 13812982"/>
              <a:gd name="connsiteX1" fmla="*/ 13175672 w 13175672"/>
              <a:gd name="connsiteY1" fmla="*/ 13855 h 13812982"/>
              <a:gd name="connsiteX2" fmla="*/ 9088582 w 13175672"/>
              <a:gd name="connsiteY2" fmla="*/ 13812982 h 13812982"/>
              <a:gd name="connsiteX3" fmla="*/ 124691 w 13175672"/>
              <a:gd name="connsiteY3" fmla="*/ 13812982 h 13812982"/>
              <a:gd name="connsiteX4" fmla="*/ 0 w 13175672"/>
              <a:gd name="connsiteY4" fmla="*/ 0 h 13812982"/>
              <a:gd name="connsiteX0" fmla="*/ 166254 w 13050981"/>
              <a:gd name="connsiteY0" fmla="*/ 304800 h 13799127"/>
              <a:gd name="connsiteX1" fmla="*/ 13050981 w 13050981"/>
              <a:gd name="connsiteY1" fmla="*/ 0 h 13799127"/>
              <a:gd name="connsiteX2" fmla="*/ 8963891 w 13050981"/>
              <a:gd name="connsiteY2" fmla="*/ 13799127 h 13799127"/>
              <a:gd name="connsiteX3" fmla="*/ 0 w 13050981"/>
              <a:gd name="connsiteY3" fmla="*/ 13799127 h 13799127"/>
              <a:gd name="connsiteX4" fmla="*/ 166254 w 13050981"/>
              <a:gd name="connsiteY4" fmla="*/ 304800 h 13799127"/>
              <a:gd name="connsiteX0" fmla="*/ 0 w 13064836"/>
              <a:gd name="connsiteY0" fmla="*/ 83127 h 13799127"/>
              <a:gd name="connsiteX1" fmla="*/ 13064836 w 13064836"/>
              <a:gd name="connsiteY1" fmla="*/ 0 h 13799127"/>
              <a:gd name="connsiteX2" fmla="*/ 8977746 w 13064836"/>
              <a:gd name="connsiteY2" fmla="*/ 13799127 h 13799127"/>
              <a:gd name="connsiteX3" fmla="*/ 13855 w 13064836"/>
              <a:gd name="connsiteY3" fmla="*/ 13799127 h 13799127"/>
              <a:gd name="connsiteX4" fmla="*/ 0 w 13064836"/>
              <a:gd name="connsiteY4" fmla="*/ 83127 h 13799127"/>
              <a:gd name="connsiteX0" fmla="*/ 0 w 10030691"/>
              <a:gd name="connsiteY0" fmla="*/ 0 h 13716000"/>
              <a:gd name="connsiteX1" fmla="*/ 10030691 w 10030691"/>
              <a:gd name="connsiteY1" fmla="*/ 290945 h 13716000"/>
              <a:gd name="connsiteX2" fmla="*/ 8977746 w 10030691"/>
              <a:gd name="connsiteY2" fmla="*/ 13716000 h 13716000"/>
              <a:gd name="connsiteX3" fmla="*/ 13855 w 10030691"/>
              <a:gd name="connsiteY3" fmla="*/ 13716000 h 13716000"/>
              <a:gd name="connsiteX4" fmla="*/ 0 w 10030691"/>
              <a:gd name="connsiteY4" fmla="*/ 0 h 13716000"/>
              <a:gd name="connsiteX0" fmla="*/ 0 w 10432473"/>
              <a:gd name="connsiteY0" fmla="*/ 13855 h 13729855"/>
              <a:gd name="connsiteX1" fmla="*/ 10432473 w 10432473"/>
              <a:gd name="connsiteY1" fmla="*/ 0 h 13729855"/>
              <a:gd name="connsiteX2" fmla="*/ 8977746 w 10432473"/>
              <a:gd name="connsiteY2" fmla="*/ 13729855 h 13729855"/>
              <a:gd name="connsiteX3" fmla="*/ 13855 w 10432473"/>
              <a:gd name="connsiteY3" fmla="*/ 13729855 h 13729855"/>
              <a:gd name="connsiteX4" fmla="*/ 0 w 10432473"/>
              <a:gd name="connsiteY4" fmla="*/ 13855 h 13729855"/>
              <a:gd name="connsiteX0" fmla="*/ 0 w 12898582"/>
              <a:gd name="connsiteY0" fmla="*/ 13855 h 13729855"/>
              <a:gd name="connsiteX1" fmla="*/ 12898582 w 12898582"/>
              <a:gd name="connsiteY1" fmla="*/ 0 h 13729855"/>
              <a:gd name="connsiteX2" fmla="*/ 8977746 w 12898582"/>
              <a:gd name="connsiteY2" fmla="*/ 13729855 h 13729855"/>
              <a:gd name="connsiteX3" fmla="*/ 13855 w 12898582"/>
              <a:gd name="connsiteY3" fmla="*/ 13729855 h 13729855"/>
              <a:gd name="connsiteX4" fmla="*/ 0 w 12898582"/>
              <a:gd name="connsiteY4" fmla="*/ 13855 h 1372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8582" h="13729855">
                <a:moveTo>
                  <a:pt x="0" y="13855"/>
                </a:moveTo>
                <a:lnTo>
                  <a:pt x="12898582" y="0"/>
                </a:lnTo>
                <a:lnTo>
                  <a:pt x="8977746" y="13729855"/>
                </a:lnTo>
                <a:lnTo>
                  <a:pt x="13855" y="13729855"/>
                </a:lnTo>
                <a:cubicBezTo>
                  <a:pt x="9237" y="9157855"/>
                  <a:pt x="4618" y="4585855"/>
                  <a:pt x="0" y="138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1" name="Vlak midden">
            <a:extLst>
              <a:ext uri="{FF2B5EF4-FFF2-40B4-BE49-F238E27FC236}">
                <a16:creationId xmlns:a16="http://schemas.microsoft.com/office/drawing/2014/main" id="{3219120B-802D-714D-A355-5E5248A1282C}"/>
              </a:ext>
            </a:extLst>
          </p:cNvPr>
          <p:cNvSpPr>
            <a:spLocks noChangeAspect="1"/>
          </p:cNvSpPr>
          <p:nvPr userDrawn="1"/>
        </p:nvSpPr>
        <p:spPr>
          <a:xfrm>
            <a:off x="3585602" y="0"/>
            <a:ext cx="3817948" cy="6858000"/>
          </a:xfrm>
          <a:prstGeom prst="parallelogram">
            <a:avLst>
              <a:gd name="adj" fmla="val 516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4" name="Tijdelijke aanduiding afbeelding">
            <a:extLst>
              <a:ext uri="{FF2B5EF4-FFF2-40B4-BE49-F238E27FC236}">
                <a16:creationId xmlns:a16="http://schemas.microsoft.com/office/drawing/2014/main" id="{FFA1E4C9-403A-1448-8CE6-A84449037562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5418065" y="-12764"/>
            <a:ext cx="6786994" cy="6880190"/>
          </a:xfrm>
          <a:custGeom>
            <a:avLst/>
            <a:gdLst>
              <a:gd name="connsiteX0" fmla="*/ 0 w 12650788"/>
              <a:gd name="connsiteY0" fmla="*/ 0 h 13730288"/>
              <a:gd name="connsiteX1" fmla="*/ 10542281 w 12650788"/>
              <a:gd name="connsiteY1" fmla="*/ 0 h 13730288"/>
              <a:gd name="connsiteX2" fmla="*/ 12650788 w 12650788"/>
              <a:gd name="connsiteY2" fmla="*/ 2108507 h 13730288"/>
              <a:gd name="connsiteX3" fmla="*/ 12650788 w 12650788"/>
              <a:gd name="connsiteY3" fmla="*/ 13730288 h 13730288"/>
              <a:gd name="connsiteX4" fmla="*/ 0 w 12650788"/>
              <a:gd name="connsiteY4" fmla="*/ 13730288 h 13730288"/>
              <a:gd name="connsiteX5" fmla="*/ 0 w 12650788"/>
              <a:gd name="connsiteY5" fmla="*/ 0 h 13730288"/>
              <a:gd name="connsiteX0" fmla="*/ 3048000 w 12650788"/>
              <a:gd name="connsiteY0" fmla="*/ 0 h 13730288"/>
              <a:gd name="connsiteX1" fmla="*/ 10542281 w 12650788"/>
              <a:gd name="connsiteY1" fmla="*/ 0 h 13730288"/>
              <a:gd name="connsiteX2" fmla="*/ 12650788 w 12650788"/>
              <a:gd name="connsiteY2" fmla="*/ 2108507 h 13730288"/>
              <a:gd name="connsiteX3" fmla="*/ 12650788 w 12650788"/>
              <a:gd name="connsiteY3" fmla="*/ 13730288 h 13730288"/>
              <a:gd name="connsiteX4" fmla="*/ 0 w 12650788"/>
              <a:gd name="connsiteY4" fmla="*/ 13730288 h 13730288"/>
              <a:gd name="connsiteX5" fmla="*/ 3048000 w 12650788"/>
              <a:gd name="connsiteY5" fmla="*/ 0 h 13730288"/>
              <a:gd name="connsiteX0" fmla="*/ 3906982 w 13509770"/>
              <a:gd name="connsiteY0" fmla="*/ 0 h 13730288"/>
              <a:gd name="connsiteX1" fmla="*/ 11401263 w 13509770"/>
              <a:gd name="connsiteY1" fmla="*/ 0 h 13730288"/>
              <a:gd name="connsiteX2" fmla="*/ 13509770 w 13509770"/>
              <a:gd name="connsiteY2" fmla="*/ 2108507 h 13730288"/>
              <a:gd name="connsiteX3" fmla="*/ 13509770 w 13509770"/>
              <a:gd name="connsiteY3" fmla="*/ 13730288 h 13730288"/>
              <a:gd name="connsiteX4" fmla="*/ 0 w 13509770"/>
              <a:gd name="connsiteY4" fmla="*/ 13702579 h 13730288"/>
              <a:gd name="connsiteX5" fmla="*/ 3906982 w 13509770"/>
              <a:gd name="connsiteY5" fmla="*/ 0 h 13730288"/>
              <a:gd name="connsiteX0" fmla="*/ 3893128 w 13495916"/>
              <a:gd name="connsiteY0" fmla="*/ 0 h 13730288"/>
              <a:gd name="connsiteX1" fmla="*/ 11387409 w 13495916"/>
              <a:gd name="connsiteY1" fmla="*/ 0 h 13730288"/>
              <a:gd name="connsiteX2" fmla="*/ 13495916 w 13495916"/>
              <a:gd name="connsiteY2" fmla="*/ 2108507 h 13730288"/>
              <a:gd name="connsiteX3" fmla="*/ 13495916 w 13495916"/>
              <a:gd name="connsiteY3" fmla="*/ 13730288 h 13730288"/>
              <a:gd name="connsiteX4" fmla="*/ 0 w 13495916"/>
              <a:gd name="connsiteY4" fmla="*/ 13730288 h 13730288"/>
              <a:gd name="connsiteX5" fmla="*/ 3893128 w 13495916"/>
              <a:gd name="connsiteY5" fmla="*/ 0 h 13730288"/>
              <a:gd name="connsiteX0" fmla="*/ 3893128 w 13509771"/>
              <a:gd name="connsiteY0" fmla="*/ 11239 h 13741527"/>
              <a:gd name="connsiteX1" fmla="*/ 11387409 w 13509771"/>
              <a:gd name="connsiteY1" fmla="*/ 11239 h 13741527"/>
              <a:gd name="connsiteX2" fmla="*/ 13509771 w 13509771"/>
              <a:gd name="connsiteY2" fmla="*/ 0 h 13741527"/>
              <a:gd name="connsiteX3" fmla="*/ 13495916 w 13509771"/>
              <a:gd name="connsiteY3" fmla="*/ 13741527 h 13741527"/>
              <a:gd name="connsiteX4" fmla="*/ 0 w 13509771"/>
              <a:gd name="connsiteY4" fmla="*/ 13741527 h 13741527"/>
              <a:gd name="connsiteX5" fmla="*/ 3893128 w 13509771"/>
              <a:gd name="connsiteY5" fmla="*/ 11239 h 13741527"/>
              <a:gd name="connsiteX0" fmla="*/ 3893128 w 13509771"/>
              <a:gd name="connsiteY0" fmla="*/ 11239 h 13741527"/>
              <a:gd name="connsiteX1" fmla="*/ 13509771 w 13509771"/>
              <a:gd name="connsiteY1" fmla="*/ 0 h 13741527"/>
              <a:gd name="connsiteX2" fmla="*/ 13495916 w 13509771"/>
              <a:gd name="connsiteY2" fmla="*/ 13741527 h 13741527"/>
              <a:gd name="connsiteX3" fmla="*/ 0 w 13509771"/>
              <a:gd name="connsiteY3" fmla="*/ 13741527 h 13741527"/>
              <a:gd name="connsiteX4" fmla="*/ 3893128 w 13509771"/>
              <a:gd name="connsiteY4" fmla="*/ 11239 h 13741527"/>
              <a:gd name="connsiteX0" fmla="*/ 3921408 w 13538051"/>
              <a:gd name="connsiteY0" fmla="*/ 11239 h 13750954"/>
              <a:gd name="connsiteX1" fmla="*/ 13538051 w 13538051"/>
              <a:gd name="connsiteY1" fmla="*/ 0 h 13750954"/>
              <a:gd name="connsiteX2" fmla="*/ 13524196 w 13538051"/>
              <a:gd name="connsiteY2" fmla="*/ 13741527 h 13750954"/>
              <a:gd name="connsiteX3" fmla="*/ 0 w 13538051"/>
              <a:gd name="connsiteY3" fmla="*/ 13750954 h 13750954"/>
              <a:gd name="connsiteX4" fmla="*/ 3921408 w 13538051"/>
              <a:gd name="connsiteY4" fmla="*/ 11239 h 13750954"/>
              <a:gd name="connsiteX0" fmla="*/ 3959115 w 13575758"/>
              <a:gd name="connsiteY0" fmla="*/ 11239 h 13760381"/>
              <a:gd name="connsiteX1" fmla="*/ 13575758 w 13575758"/>
              <a:gd name="connsiteY1" fmla="*/ 0 h 13760381"/>
              <a:gd name="connsiteX2" fmla="*/ 13561903 w 13575758"/>
              <a:gd name="connsiteY2" fmla="*/ 13741527 h 13760381"/>
              <a:gd name="connsiteX3" fmla="*/ 0 w 13575758"/>
              <a:gd name="connsiteY3" fmla="*/ 13760381 h 13760381"/>
              <a:gd name="connsiteX4" fmla="*/ 3959115 w 13575758"/>
              <a:gd name="connsiteY4" fmla="*/ 11239 h 13760381"/>
              <a:gd name="connsiteX0" fmla="*/ 3949688 w 13575758"/>
              <a:gd name="connsiteY0" fmla="*/ 1812 h 13760381"/>
              <a:gd name="connsiteX1" fmla="*/ 13575758 w 13575758"/>
              <a:gd name="connsiteY1" fmla="*/ 0 h 13760381"/>
              <a:gd name="connsiteX2" fmla="*/ 13561903 w 13575758"/>
              <a:gd name="connsiteY2" fmla="*/ 13741527 h 13760381"/>
              <a:gd name="connsiteX3" fmla="*/ 0 w 13575758"/>
              <a:gd name="connsiteY3" fmla="*/ 13760381 h 13760381"/>
              <a:gd name="connsiteX4" fmla="*/ 3949688 w 13575758"/>
              <a:gd name="connsiteY4" fmla="*/ 1812 h 137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75758" h="13760381">
                <a:moveTo>
                  <a:pt x="3949688" y="1812"/>
                </a:moveTo>
                <a:lnTo>
                  <a:pt x="13575758" y="0"/>
                </a:lnTo>
                <a:cubicBezTo>
                  <a:pt x="13571140" y="4580509"/>
                  <a:pt x="13566521" y="9161018"/>
                  <a:pt x="13561903" y="13741527"/>
                </a:cubicBezTo>
                <a:lnTo>
                  <a:pt x="0" y="13760381"/>
                </a:lnTo>
                <a:lnTo>
                  <a:pt x="3949688" y="1812"/>
                </a:lnTo>
                <a:close/>
              </a:path>
            </a:pathLst>
          </a:cu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pic>
        <p:nvPicPr>
          <p:cNvPr id="12" name="Logo WH zwart">
            <a:extLst>
              <a:ext uri="{FF2B5EF4-FFF2-40B4-BE49-F238E27FC236}">
                <a16:creationId xmlns:a16="http://schemas.microsoft.com/office/drawing/2014/main" id="{4322F241-3482-9F4E-A04E-C807AAB9A7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145" y="381001"/>
            <a:ext cx="1926829" cy="1234965"/>
          </a:xfrm>
          <a:prstGeom prst="rect">
            <a:avLst/>
          </a:prstGeom>
        </p:spPr>
      </p:pic>
      <p:sp>
        <p:nvSpPr>
          <p:cNvPr id="3" name="Subtitel"/>
          <p:cNvSpPr>
            <a:spLocks noGrp="1"/>
          </p:cNvSpPr>
          <p:nvPr>
            <p:ph type="subTitle" idx="1"/>
          </p:nvPr>
        </p:nvSpPr>
        <p:spPr>
          <a:xfrm>
            <a:off x="601499" y="4801164"/>
            <a:ext cx="4270654" cy="777667"/>
          </a:xfrm>
        </p:spPr>
        <p:txBody>
          <a:bodyPr/>
          <a:lstStyle>
            <a:lvl1pPr marL="0" indent="0" algn="l">
              <a:buNone/>
              <a:defRPr sz="2400" b="1" i="0" u="sng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09" indent="0" algn="ctr">
              <a:buNone/>
              <a:defRPr sz="2000"/>
            </a:lvl2pPr>
            <a:lvl3pPr marL="914217" indent="0" algn="ctr">
              <a:buNone/>
              <a:defRPr sz="1800"/>
            </a:lvl3pPr>
            <a:lvl4pPr marL="1371326" indent="0" algn="ctr">
              <a:buNone/>
              <a:defRPr sz="1600"/>
            </a:lvl4pPr>
            <a:lvl5pPr marL="1828434" indent="0" algn="ctr">
              <a:buNone/>
              <a:defRPr sz="1600"/>
            </a:lvl5pPr>
            <a:lvl6pPr marL="2285543" indent="0" algn="ctr">
              <a:buNone/>
              <a:defRPr sz="1600"/>
            </a:lvl6pPr>
            <a:lvl7pPr marL="2742651" indent="0" algn="ctr">
              <a:buNone/>
              <a:defRPr sz="1600"/>
            </a:lvl7pPr>
            <a:lvl8pPr marL="3199760" indent="0" algn="ctr">
              <a:buNone/>
              <a:defRPr sz="1600"/>
            </a:lvl8pPr>
            <a:lvl9pPr marL="3656868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2" name="Titel"/>
          <p:cNvSpPr>
            <a:spLocks noGrp="1"/>
          </p:cNvSpPr>
          <p:nvPr>
            <p:ph type="ctrTitle" hasCustomPrompt="1"/>
          </p:nvPr>
        </p:nvSpPr>
        <p:spPr>
          <a:xfrm>
            <a:off x="601499" y="2338324"/>
            <a:ext cx="4667644" cy="2153653"/>
          </a:xfrm>
        </p:spPr>
        <p:txBody>
          <a:bodyPr anchor="t">
            <a:noAutofit/>
          </a:bodyPr>
          <a:lstStyle>
            <a:lvl1pPr algn="l">
              <a:lnSpc>
                <a:spcPts val="5499"/>
              </a:lnSpc>
              <a:defRPr sz="4799" b="1" i="0"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nl-NL"/>
              <a:t>Klik om stijl van de titel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21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met beeld-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Vlak schuine baan midden tint">
            <a:extLst>
              <a:ext uri="{FF2B5EF4-FFF2-40B4-BE49-F238E27FC236}">
                <a16:creationId xmlns:a16="http://schemas.microsoft.com/office/drawing/2014/main" id="{3ABD8499-5AD5-934D-BF51-A6ACDE0ECD6C}"/>
              </a:ext>
            </a:extLst>
          </p:cNvPr>
          <p:cNvSpPr>
            <a:spLocks noChangeAspect="1"/>
          </p:cNvSpPr>
          <p:nvPr userDrawn="1"/>
        </p:nvSpPr>
        <p:spPr>
          <a:xfrm>
            <a:off x="6793364" y="0"/>
            <a:ext cx="2818605" cy="6865173"/>
          </a:xfrm>
          <a:prstGeom prst="parallelogram">
            <a:avLst>
              <a:gd name="adj" fmla="val 69626"/>
            </a:avLst>
          </a:prstGeom>
          <a:solidFill>
            <a:srgbClr val="1E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7" name="Vlak schuine baan lichte tint">
            <a:extLst>
              <a:ext uri="{FF2B5EF4-FFF2-40B4-BE49-F238E27FC236}">
                <a16:creationId xmlns:a16="http://schemas.microsoft.com/office/drawing/2014/main" id="{437355D1-98E4-1A42-8DD5-BDC298EDBD0F}"/>
              </a:ext>
            </a:extLst>
          </p:cNvPr>
          <p:cNvSpPr>
            <a:spLocks noChangeAspect="1"/>
          </p:cNvSpPr>
          <p:nvPr userDrawn="1"/>
        </p:nvSpPr>
        <p:spPr>
          <a:xfrm>
            <a:off x="7274564" y="0"/>
            <a:ext cx="2818605" cy="6865173"/>
          </a:xfrm>
          <a:prstGeom prst="parallelogram">
            <a:avLst>
              <a:gd name="adj" fmla="val 69626"/>
            </a:avLst>
          </a:prstGeom>
          <a:solidFill>
            <a:srgbClr val="84D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pic>
        <p:nvPicPr>
          <p:cNvPr id="18" name="Logo-W-rond-geelwit">
            <a:extLst>
              <a:ext uri="{FF2B5EF4-FFF2-40B4-BE49-F238E27FC236}">
                <a16:creationId xmlns:a16="http://schemas.microsoft.com/office/drawing/2014/main" id="{3914B618-E6BD-F149-8FD0-570EE1C798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251" y="6316617"/>
            <a:ext cx="444535" cy="444593"/>
          </a:xfrm>
          <a:prstGeom prst="rect">
            <a:avLst/>
          </a:prstGeom>
        </p:spPr>
      </p:pic>
      <p:sp>
        <p:nvSpPr>
          <p:cNvPr id="5" name="Voetteks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numm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1A81-E545-3C41-97A5-08DA8ED0F4C4}" type="slidenum">
              <a:rPr lang="nl-NL" smtClean="0"/>
              <a:t>‹#›</a:t>
            </a:fld>
            <a:endParaRPr lang="nl-NL"/>
          </a:p>
        </p:txBody>
      </p:sp>
      <p:sp>
        <p:nvSpPr>
          <p:cNvPr id="3" name="Inhoud"/>
          <p:cNvSpPr>
            <a:spLocks noGrp="1"/>
          </p:cNvSpPr>
          <p:nvPr>
            <p:ph idx="1"/>
          </p:nvPr>
        </p:nvSpPr>
        <p:spPr>
          <a:xfrm>
            <a:off x="614946" y="1941368"/>
            <a:ext cx="7494192" cy="419163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0" name="Tijdelijke aanduiding afbeelding">
            <a:extLst>
              <a:ext uri="{FF2B5EF4-FFF2-40B4-BE49-F238E27FC236}">
                <a16:creationId xmlns:a16="http://schemas.microsoft.com/office/drawing/2014/main" id="{95324610-7F3A-2049-B7A2-5D5DBA5782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09138" y="-23396"/>
            <a:ext cx="4111839" cy="6902661"/>
          </a:xfrm>
          <a:custGeom>
            <a:avLst/>
            <a:gdLst>
              <a:gd name="connsiteX0" fmla="*/ 0 w 12650788"/>
              <a:gd name="connsiteY0" fmla="*/ 0 h 13730288"/>
              <a:gd name="connsiteX1" fmla="*/ 10542281 w 12650788"/>
              <a:gd name="connsiteY1" fmla="*/ 0 h 13730288"/>
              <a:gd name="connsiteX2" fmla="*/ 12650788 w 12650788"/>
              <a:gd name="connsiteY2" fmla="*/ 2108507 h 13730288"/>
              <a:gd name="connsiteX3" fmla="*/ 12650788 w 12650788"/>
              <a:gd name="connsiteY3" fmla="*/ 13730288 h 13730288"/>
              <a:gd name="connsiteX4" fmla="*/ 0 w 12650788"/>
              <a:gd name="connsiteY4" fmla="*/ 13730288 h 13730288"/>
              <a:gd name="connsiteX5" fmla="*/ 0 w 12650788"/>
              <a:gd name="connsiteY5" fmla="*/ 0 h 13730288"/>
              <a:gd name="connsiteX0" fmla="*/ 3048000 w 12650788"/>
              <a:gd name="connsiteY0" fmla="*/ 0 h 13730288"/>
              <a:gd name="connsiteX1" fmla="*/ 10542281 w 12650788"/>
              <a:gd name="connsiteY1" fmla="*/ 0 h 13730288"/>
              <a:gd name="connsiteX2" fmla="*/ 12650788 w 12650788"/>
              <a:gd name="connsiteY2" fmla="*/ 2108507 h 13730288"/>
              <a:gd name="connsiteX3" fmla="*/ 12650788 w 12650788"/>
              <a:gd name="connsiteY3" fmla="*/ 13730288 h 13730288"/>
              <a:gd name="connsiteX4" fmla="*/ 0 w 12650788"/>
              <a:gd name="connsiteY4" fmla="*/ 13730288 h 13730288"/>
              <a:gd name="connsiteX5" fmla="*/ 3048000 w 12650788"/>
              <a:gd name="connsiteY5" fmla="*/ 0 h 13730288"/>
              <a:gd name="connsiteX0" fmla="*/ 3906982 w 13509770"/>
              <a:gd name="connsiteY0" fmla="*/ 0 h 13730288"/>
              <a:gd name="connsiteX1" fmla="*/ 11401263 w 13509770"/>
              <a:gd name="connsiteY1" fmla="*/ 0 h 13730288"/>
              <a:gd name="connsiteX2" fmla="*/ 13509770 w 13509770"/>
              <a:gd name="connsiteY2" fmla="*/ 2108507 h 13730288"/>
              <a:gd name="connsiteX3" fmla="*/ 13509770 w 13509770"/>
              <a:gd name="connsiteY3" fmla="*/ 13730288 h 13730288"/>
              <a:gd name="connsiteX4" fmla="*/ 0 w 13509770"/>
              <a:gd name="connsiteY4" fmla="*/ 13702579 h 13730288"/>
              <a:gd name="connsiteX5" fmla="*/ 3906982 w 13509770"/>
              <a:gd name="connsiteY5" fmla="*/ 0 h 13730288"/>
              <a:gd name="connsiteX0" fmla="*/ 3893128 w 13495916"/>
              <a:gd name="connsiteY0" fmla="*/ 0 h 13730288"/>
              <a:gd name="connsiteX1" fmla="*/ 11387409 w 13495916"/>
              <a:gd name="connsiteY1" fmla="*/ 0 h 13730288"/>
              <a:gd name="connsiteX2" fmla="*/ 13495916 w 13495916"/>
              <a:gd name="connsiteY2" fmla="*/ 2108507 h 13730288"/>
              <a:gd name="connsiteX3" fmla="*/ 13495916 w 13495916"/>
              <a:gd name="connsiteY3" fmla="*/ 13730288 h 13730288"/>
              <a:gd name="connsiteX4" fmla="*/ 0 w 13495916"/>
              <a:gd name="connsiteY4" fmla="*/ 13730288 h 13730288"/>
              <a:gd name="connsiteX5" fmla="*/ 3893128 w 13495916"/>
              <a:gd name="connsiteY5" fmla="*/ 0 h 13730288"/>
              <a:gd name="connsiteX0" fmla="*/ 3893128 w 13509771"/>
              <a:gd name="connsiteY0" fmla="*/ 11239 h 13741527"/>
              <a:gd name="connsiteX1" fmla="*/ 11387409 w 13509771"/>
              <a:gd name="connsiteY1" fmla="*/ 11239 h 13741527"/>
              <a:gd name="connsiteX2" fmla="*/ 13509771 w 13509771"/>
              <a:gd name="connsiteY2" fmla="*/ 0 h 13741527"/>
              <a:gd name="connsiteX3" fmla="*/ 13495916 w 13509771"/>
              <a:gd name="connsiteY3" fmla="*/ 13741527 h 13741527"/>
              <a:gd name="connsiteX4" fmla="*/ 0 w 13509771"/>
              <a:gd name="connsiteY4" fmla="*/ 13741527 h 13741527"/>
              <a:gd name="connsiteX5" fmla="*/ 3893128 w 13509771"/>
              <a:gd name="connsiteY5" fmla="*/ 11239 h 13741527"/>
              <a:gd name="connsiteX0" fmla="*/ 3893128 w 13509771"/>
              <a:gd name="connsiteY0" fmla="*/ 11239 h 13741527"/>
              <a:gd name="connsiteX1" fmla="*/ 13509771 w 13509771"/>
              <a:gd name="connsiteY1" fmla="*/ 0 h 13741527"/>
              <a:gd name="connsiteX2" fmla="*/ 13495916 w 13509771"/>
              <a:gd name="connsiteY2" fmla="*/ 13741527 h 13741527"/>
              <a:gd name="connsiteX3" fmla="*/ 0 w 13509771"/>
              <a:gd name="connsiteY3" fmla="*/ 13741527 h 13741527"/>
              <a:gd name="connsiteX4" fmla="*/ 3893128 w 13509771"/>
              <a:gd name="connsiteY4" fmla="*/ 11239 h 13741527"/>
              <a:gd name="connsiteX0" fmla="*/ 3921408 w 13538051"/>
              <a:gd name="connsiteY0" fmla="*/ 11239 h 13750954"/>
              <a:gd name="connsiteX1" fmla="*/ 13538051 w 13538051"/>
              <a:gd name="connsiteY1" fmla="*/ 0 h 13750954"/>
              <a:gd name="connsiteX2" fmla="*/ 13524196 w 13538051"/>
              <a:gd name="connsiteY2" fmla="*/ 13741527 h 13750954"/>
              <a:gd name="connsiteX3" fmla="*/ 0 w 13538051"/>
              <a:gd name="connsiteY3" fmla="*/ 13750954 h 13750954"/>
              <a:gd name="connsiteX4" fmla="*/ 3921408 w 13538051"/>
              <a:gd name="connsiteY4" fmla="*/ 11239 h 13750954"/>
              <a:gd name="connsiteX0" fmla="*/ 3959115 w 13575758"/>
              <a:gd name="connsiteY0" fmla="*/ 11239 h 13760381"/>
              <a:gd name="connsiteX1" fmla="*/ 13575758 w 13575758"/>
              <a:gd name="connsiteY1" fmla="*/ 0 h 13760381"/>
              <a:gd name="connsiteX2" fmla="*/ 13561903 w 13575758"/>
              <a:gd name="connsiteY2" fmla="*/ 13741527 h 13760381"/>
              <a:gd name="connsiteX3" fmla="*/ 0 w 13575758"/>
              <a:gd name="connsiteY3" fmla="*/ 13760381 h 13760381"/>
              <a:gd name="connsiteX4" fmla="*/ 3959115 w 13575758"/>
              <a:gd name="connsiteY4" fmla="*/ 11239 h 13760381"/>
              <a:gd name="connsiteX0" fmla="*/ 3949688 w 13575758"/>
              <a:gd name="connsiteY0" fmla="*/ 1812 h 13760381"/>
              <a:gd name="connsiteX1" fmla="*/ 13575758 w 13575758"/>
              <a:gd name="connsiteY1" fmla="*/ 0 h 13760381"/>
              <a:gd name="connsiteX2" fmla="*/ 13561903 w 13575758"/>
              <a:gd name="connsiteY2" fmla="*/ 13741527 h 13760381"/>
              <a:gd name="connsiteX3" fmla="*/ 0 w 13575758"/>
              <a:gd name="connsiteY3" fmla="*/ 13760381 h 13760381"/>
              <a:gd name="connsiteX4" fmla="*/ 3949688 w 13575758"/>
              <a:gd name="connsiteY4" fmla="*/ 1812 h 13760381"/>
              <a:gd name="connsiteX0" fmla="*/ 3949688 w 13561907"/>
              <a:gd name="connsiteY0" fmla="*/ 0 h 13758569"/>
              <a:gd name="connsiteX1" fmla="*/ 9577916 w 13561907"/>
              <a:gd name="connsiteY1" fmla="*/ 1274095 h 13758569"/>
              <a:gd name="connsiteX2" fmla="*/ 13561903 w 13561907"/>
              <a:gd name="connsiteY2" fmla="*/ 13739715 h 13758569"/>
              <a:gd name="connsiteX3" fmla="*/ 0 w 13561907"/>
              <a:gd name="connsiteY3" fmla="*/ 13758569 h 13758569"/>
              <a:gd name="connsiteX4" fmla="*/ 3949688 w 13561907"/>
              <a:gd name="connsiteY4" fmla="*/ 0 h 13758569"/>
              <a:gd name="connsiteX0" fmla="*/ 3949688 w 13561905"/>
              <a:gd name="connsiteY0" fmla="*/ 23077 h 13781646"/>
              <a:gd name="connsiteX1" fmla="*/ 8195684 w 13561905"/>
              <a:gd name="connsiteY1" fmla="*/ 0 h 13781646"/>
              <a:gd name="connsiteX2" fmla="*/ 13561903 w 13561905"/>
              <a:gd name="connsiteY2" fmla="*/ 13762792 h 13781646"/>
              <a:gd name="connsiteX3" fmla="*/ 0 w 13561905"/>
              <a:gd name="connsiteY3" fmla="*/ 13781646 h 13781646"/>
              <a:gd name="connsiteX4" fmla="*/ 3949688 w 13561905"/>
              <a:gd name="connsiteY4" fmla="*/ 23077 h 13781646"/>
              <a:gd name="connsiteX0" fmla="*/ 3949688 w 8195684"/>
              <a:gd name="connsiteY0" fmla="*/ 23077 h 13781646"/>
              <a:gd name="connsiteX1" fmla="*/ 8195684 w 8195684"/>
              <a:gd name="connsiteY1" fmla="*/ 0 h 13781646"/>
              <a:gd name="connsiteX2" fmla="*/ 7097308 w 8195684"/>
              <a:gd name="connsiteY2" fmla="*/ 12720801 h 13781646"/>
              <a:gd name="connsiteX3" fmla="*/ 0 w 8195684"/>
              <a:gd name="connsiteY3" fmla="*/ 13781646 h 13781646"/>
              <a:gd name="connsiteX4" fmla="*/ 3949688 w 8195684"/>
              <a:gd name="connsiteY4" fmla="*/ 23077 h 13781646"/>
              <a:gd name="connsiteX0" fmla="*/ 3949688 w 8224749"/>
              <a:gd name="connsiteY0" fmla="*/ 23077 h 13805322"/>
              <a:gd name="connsiteX1" fmla="*/ 8195684 w 8224749"/>
              <a:gd name="connsiteY1" fmla="*/ 0 h 13805322"/>
              <a:gd name="connsiteX2" fmla="*/ 8224359 w 8224749"/>
              <a:gd name="connsiteY2" fmla="*/ 13805322 h 13805322"/>
              <a:gd name="connsiteX3" fmla="*/ 0 w 8224749"/>
              <a:gd name="connsiteY3" fmla="*/ 13781646 h 13805322"/>
              <a:gd name="connsiteX4" fmla="*/ 3949688 w 8224749"/>
              <a:gd name="connsiteY4" fmla="*/ 23077 h 13805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4749" h="13805322">
                <a:moveTo>
                  <a:pt x="3949688" y="23077"/>
                </a:moveTo>
                <a:lnTo>
                  <a:pt x="8195684" y="0"/>
                </a:lnTo>
                <a:cubicBezTo>
                  <a:pt x="8191066" y="4580509"/>
                  <a:pt x="8228977" y="9224813"/>
                  <a:pt x="8224359" y="13805322"/>
                </a:cubicBezTo>
                <a:lnTo>
                  <a:pt x="0" y="13781646"/>
                </a:lnTo>
                <a:lnTo>
                  <a:pt x="3949688" y="23077"/>
                </a:lnTo>
                <a:close/>
              </a:path>
            </a:pathLst>
          </a:cu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6" name="Titel">
            <a:extLst>
              <a:ext uri="{FF2B5EF4-FFF2-40B4-BE49-F238E27FC236}">
                <a16:creationId xmlns:a16="http://schemas.microsoft.com/office/drawing/2014/main" id="{A6E3C1C0-BE16-A041-BFF1-581A9C25E1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3684" y="1247903"/>
            <a:ext cx="7515454" cy="6439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van de titel te bewerken</a:t>
            </a:r>
            <a:endParaRPr lang="en-US"/>
          </a:p>
        </p:txBody>
      </p:sp>
      <p:sp>
        <p:nvSpPr>
          <p:cNvPr id="15" name="Bovenkop">
            <a:extLst>
              <a:ext uri="{FF2B5EF4-FFF2-40B4-BE49-F238E27FC236}">
                <a16:creationId xmlns:a16="http://schemas.microsoft.com/office/drawing/2014/main" id="{E22281ED-6E2C-E14A-8AC4-9866DA42B6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464" y="724995"/>
            <a:ext cx="7483412" cy="47340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699" b="0" i="0" u="sng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nl-NL" err="1"/>
              <a:t>Placeholder</a:t>
            </a:r>
            <a:r>
              <a:rPr lang="nl-NL"/>
              <a:t> bovenkop</a:t>
            </a:r>
          </a:p>
        </p:txBody>
      </p:sp>
    </p:spTree>
    <p:extLst>
      <p:ext uri="{BB962C8B-B14F-4D97-AF65-F5344CB8AC3E}">
        <p14:creationId xmlns:p14="http://schemas.microsoft.com/office/powerpoint/2010/main" val="177959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dia met beeld-GRO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Vlak schuine baan midden tint">
            <a:extLst>
              <a:ext uri="{FF2B5EF4-FFF2-40B4-BE49-F238E27FC236}">
                <a16:creationId xmlns:a16="http://schemas.microsoft.com/office/drawing/2014/main" id="{1FE42606-7492-BC47-9317-B936C46D3A09}"/>
              </a:ext>
            </a:extLst>
          </p:cNvPr>
          <p:cNvSpPr>
            <a:spLocks noChangeAspect="1"/>
          </p:cNvSpPr>
          <p:nvPr userDrawn="1"/>
        </p:nvSpPr>
        <p:spPr>
          <a:xfrm>
            <a:off x="6793364" y="0"/>
            <a:ext cx="2818605" cy="6865173"/>
          </a:xfrm>
          <a:prstGeom prst="parallelogram">
            <a:avLst>
              <a:gd name="adj" fmla="val 69626"/>
            </a:avLst>
          </a:prstGeom>
          <a:solidFill>
            <a:srgbClr val="B1D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7" name="Vlak schuine baan lichte tint">
            <a:extLst>
              <a:ext uri="{FF2B5EF4-FFF2-40B4-BE49-F238E27FC236}">
                <a16:creationId xmlns:a16="http://schemas.microsoft.com/office/drawing/2014/main" id="{6AF4B0D8-EF92-7948-BFB6-076C23311E69}"/>
              </a:ext>
            </a:extLst>
          </p:cNvPr>
          <p:cNvSpPr>
            <a:spLocks noChangeAspect="1"/>
          </p:cNvSpPr>
          <p:nvPr userDrawn="1"/>
        </p:nvSpPr>
        <p:spPr>
          <a:xfrm>
            <a:off x="7274564" y="0"/>
            <a:ext cx="2818605" cy="6865173"/>
          </a:xfrm>
          <a:prstGeom prst="parallelogram">
            <a:avLst>
              <a:gd name="adj" fmla="val 69626"/>
            </a:avLst>
          </a:prstGeom>
          <a:solidFill>
            <a:srgbClr val="D5E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pic>
        <p:nvPicPr>
          <p:cNvPr id="18" name="Logo-W-rond-geelwit">
            <a:extLst>
              <a:ext uri="{FF2B5EF4-FFF2-40B4-BE49-F238E27FC236}">
                <a16:creationId xmlns:a16="http://schemas.microsoft.com/office/drawing/2014/main" id="{3914B618-E6BD-F149-8FD0-570EE1C798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251" y="6316617"/>
            <a:ext cx="444535" cy="444593"/>
          </a:xfrm>
          <a:prstGeom prst="rect">
            <a:avLst/>
          </a:prstGeom>
        </p:spPr>
      </p:pic>
      <p:sp>
        <p:nvSpPr>
          <p:cNvPr id="5" name="Voetteks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numm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1A81-E545-3C41-97A5-08DA8ED0F4C4}" type="slidenum">
              <a:rPr lang="nl-NL" smtClean="0"/>
              <a:t>‹#›</a:t>
            </a:fld>
            <a:endParaRPr lang="nl-NL"/>
          </a:p>
        </p:txBody>
      </p:sp>
      <p:sp>
        <p:nvSpPr>
          <p:cNvPr id="3" name="Inhoud"/>
          <p:cNvSpPr>
            <a:spLocks noGrp="1"/>
          </p:cNvSpPr>
          <p:nvPr>
            <p:ph idx="1"/>
          </p:nvPr>
        </p:nvSpPr>
        <p:spPr>
          <a:xfrm>
            <a:off x="614946" y="1941368"/>
            <a:ext cx="7494192" cy="419163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0" name="Tijdelijke aanduiding afbeelding">
            <a:extLst>
              <a:ext uri="{FF2B5EF4-FFF2-40B4-BE49-F238E27FC236}">
                <a16:creationId xmlns:a16="http://schemas.microsoft.com/office/drawing/2014/main" id="{95324610-7F3A-2049-B7A2-5D5DBA5782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09138" y="-23396"/>
            <a:ext cx="4111839" cy="6902661"/>
          </a:xfrm>
          <a:custGeom>
            <a:avLst/>
            <a:gdLst>
              <a:gd name="connsiteX0" fmla="*/ 0 w 12650788"/>
              <a:gd name="connsiteY0" fmla="*/ 0 h 13730288"/>
              <a:gd name="connsiteX1" fmla="*/ 10542281 w 12650788"/>
              <a:gd name="connsiteY1" fmla="*/ 0 h 13730288"/>
              <a:gd name="connsiteX2" fmla="*/ 12650788 w 12650788"/>
              <a:gd name="connsiteY2" fmla="*/ 2108507 h 13730288"/>
              <a:gd name="connsiteX3" fmla="*/ 12650788 w 12650788"/>
              <a:gd name="connsiteY3" fmla="*/ 13730288 h 13730288"/>
              <a:gd name="connsiteX4" fmla="*/ 0 w 12650788"/>
              <a:gd name="connsiteY4" fmla="*/ 13730288 h 13730288"/>
              <a:gd name="connsiteX5" fmla="*/ 0 w 12650788"/>
              <a:gd name="connsiteY5" fmla="*/ 0 h 13730288"/>
              <a:gd name="connsiteX0" fmla="*/ 3048000 w 12650788"/>
              <a:gd name="connsiteY0" fmla="*/ 0 h 13730288"/>
              <a:gd name="connsiteX1" fmla="*/ 10542281 w 12650788"/>
              <a:gd name="connsiteY1" fmla="*/ 0 h 13730288"/>
              <a:gd name="connsiteX2" fmla="*/ 12650788 w 12650788"/>
              <a:gd name="connsiteY2" fmla="*/ 2108507 h 13730288"/>
              <a:gd name="connsiteX3" fmla="*/ 12650788 w 12650788"/>
              <a:gd name="connsiteY3" fmla="*/ 13730288 h 13730288"/>
              <a:gd name="connsiteX4" fmla="*/ 0 w 12650788"/>
              <a:gd name="connsiteY4" fmla="*/ 13730288 h 13730288"/>
              <a:gd name="connsiteX5" fmla="*/ 3048000 w 12650788"/>
              <a:gd name="connsiteY5" fmla="*/ 0 h 13730288"/>
              <a:gd name="connsiteX0" fmla="*/ 3906982 w 13509770"/>
              <a:gd name="connsiteY0" fmla="*/ 0 h 13730288"/>
              <a:gd name="connsiteX1" fmla="*/ 11401263 w 13509770"/>
              <a:gd name="connsiteY1" fmla="*/ 0 h 13730288"/>
              <a:gd name="connsiteX2" fmla="*/ 13509770 w 13509770"/>
              <a:gd name="connsiteY2" fmla="*/ 2108507 h 13730288"/>
              <a:gd name="connsiteX3" fmla="*/ 13509770 w 13509770"/>
              <a:gd name="connsiteY3" fmla="*/ 13730288 h 13730288"/>
              <a:gd name="connsiteX4" fmla="*/ 0 w 13509770"/>
              <a:gd name="connsiteY4" fmla="*/ 13702579 h 13730288"/>
              <a:gd name="connsiteX5" fmla="*/ 3906982 w 13509770"/>
              <a:gd name="connsiteY5" fmla="*/ 0 h 13730288"/>
              <a:gd name="connsiteX0" fmla="*/ 3893128 w 13495916"/>
              <a:gd name="connsiteY0" fmla="*/ 0 h 13730288"/>
              <a:gd name="connsiteX1" fmla="*/ 11387409 w 13495916"/>
              <a:gd name="connsiteY1" fmla="*/ 0 h 13730288"/>
              <a:gd name="connsiteX2" fmla="*/ 13495916 w 13495916"/>
              <a:gd name="connsiteY2" fmla="*/ 2108507 h 13730288"/>
              <a:gd name="connsiteX3" fmla="*/ 13495916 w 13495916"/>
              <a:gd name="connsiteY3" fmla="*/ 13730288 h 13730288"/>
              <a:gd name="connsiteX4" fmla="*/ 0 w 13495916"/>
              <a:gd name="connsiteY4" fmla="*/ 13730288 h 13730288"/>
              <a:gd name="connsiteX5" fmla="*/ 3893128 w 13495916"/>
              <a:gd name="connsiteY5" fmla="*/ 0 h 13730288"/>
              <a:gd name="connsiteX0" fmla="*/ 3893128 w 13509771"/>
              <a:gd name="connsiteY0" fmla="*/ 11239 h 13741527"/>
              <a:gd name="connsiteX1" fmla="*/ 11387409 w 13509771"/>
              <a:gd name="connsiteY1" fmla="*/ 11239 h 13741527"/>
              <a:gd name="connsiteX2" fmla="*/ 13509771 w 13509771"/>
              <a:gd name="connsiteY2" fmla="*/ 0 h 13741527"/>
              <a:gd name="connsiteX3" fmla="*/ 13495916 w 13509771"/>
              <a:gd name="connsiteY3" fmla="*/ 13741527 h 13741527"/>
              <a:gd name="connsiteX4" fmla="*/ 0 w 13509771"/>
              <a:gd name="connsiteY4" fmla="*/ 13741527 h 13741527"/>
              <a:gd name="connsiteX5" fmla="*/ 3893128 w 13509771"/>
              <a:gd name="connsiteY5" fmla="*/ 11239 h 13741527"/>
              <a:gd name="connsiteX0" fmla="*/ 3893128 w 13509771"/>
              <a:gd name="connsiteY0" fmla="*/ 11239 h 13741527"/>
              <a:gd name="connsiteX1" fmla="*/ 13509771 w 13509771"/>
              <a:gd name="connsiteY1" fmla="*/ 0 h 13741527"/>
              <a:gd name="connsiteX2" fmla="*/ 13495916 w 13509771"/>
              <a:gd name="connsiteY2" fmla="*/ 13741527 h 13741527"/>
              <a:gd name="connsiteX3" fmla="*/ 0 w 13509771"/>
              <a:gd name="connsiteY3" fmla="*/ 13741527 h 13741527"/>
              <a:gd name="connsiteX4" fmla="*/ 3893128 w 13509771"/>
              <a:gd name="connsiteY4" fmla="*/ 11239 h 13741527"/>
              <a:gd name="connsiteX0" fmla="*/ 3921408 w 13538051"/>
              <a:gd name="connsiteY0" fmla="*/ 11239 h 13750954"/>
              <a:gd name="connsiteX1" fmla="*/ 13538051 w 13538051"/>
              <a:gd name="connsiteY1" fmla="*/ 0 h 13750954"/>
              <a:gd name="connsiteX2" fmla="*/ 13524196 w 13538051"/>
              <a:gd name="connsiteY2" fmla="*/ 13741527 h 13750954"/>
              <a:gd name="connsiteX3" fmla="*/ 0 w 13538051"/>
              <a:gd name="connsiteY3" fmla="*/ 13750954 h 13750954"/>
              <a:gd name="connsiteX4" fmla="*/ 3921408 w 13538051"/>
              <a:gd name="connsiteY4" fmla="*/ 11239 h 13750954"/>
              <a:gd name="connsiteX0" fmla="*/ 3959115 w 13575758"/>
              <a:gd name="connsiteY0" fmla="*/ 11239 h 13760381"/>
              <a:gd name="connsiteX1" fmla="*/ 13575758 w 13575758"/>
              <a:gd name="connsiteY1" fmla="*/ 0 h 13760381"/>
              <a:gd name="connsiteX2" fmla="*/ 13561903 w 13575758"/>
              <a:gd name="connsiteY2" fmla="*/ 13741527 h 13760381"/>
              <a:gd name="connsiteX3" fmla="*/ 0 w 13575758"/>
              <a:gd name="connsiteY3" fmla="*/ 13760381 h 13760381"/>
              <a:gd name="connsiteX4" fmla="*/ 3959115 w 13575758"/>
              <a:gd name="connsiteY4" fmla="*/ 11239 h 13760381"/>
              <a:gd name="connsiteX0" fmla="*/ 3949688 w 13575758"/>
              <a:gd name="connsiteY0" fmla="*/ 1812 h 13760381"/>
              <a:gd name="connsiteX1" fmla="*/ 13575758 w 13575758"/>
              <a:gd name="connsiteY1" fmla="*/ 0 h 13760381"/>
              <a:gd name="connsiteX2" fmla="*/ 13561903 w 13575758"/>
              <a:gd name="connsiteY2" fmla="*/ 13741527 h 13760381"/>
              <a:gd name="connsiteX3" fmla="*/ 0 w 13575758"/>
              <a:gd name="connsiteY3" fmla="*/ 13760381 h 13760381"/>
              <a:gd name="connsiteX4" fmla="*/ 3949688 w 13575758"/>
              <a:gd name="connsiteY4" fmla="*/ 1812 h 13760381"/>
              <a:gd name="connsiteX0" fmla="*/ 3949688 w 13561907"/>
              <a:gd name="connsiteY0" fmla="*/ 0 h 13758569"/>
              <a:gd name="connsiteX1" fmla="*/ 9577916 w 13561907"/>
              <a:gd name="connsiteY1" fmla="*/ 1274095 h 13758569"/>
              <a:gd name="connsiteX2" fmla="*/ 13561903 w 13561907"/>
              <a:gd name="connsiteY2" fmla="*/ 13739715 h 13758569"/>
              <a:gd name="connsiteX3" fmla="*/ 0 w 13561907"/>
              <a:gd name="connsiteY3" fmla="*/ 13758569 h 13758569"/>
              <a:gd name="connsiteX4" fmla="*/ 3949688 w 13561907"/>
              <a:gd name="connsiteY4" fmla="*/ 0 h 13758569"/>
              <a:gd name="connsiteX0" fmla="*/ 3949688 w 13561905"/>
              <a:gd name="connsiteY0" fmla="*/ 23077 h 13781646"/>
              <a:gd name="connsiteX1" fmla="*/ 8195684 w 13561905"/>
              <a:gd name="connsiteY1" fmla="*/ 0 h 13781646"/>
              <a:gd name="connsiteX2" fmla="*/ 13561903 w 13561905"/>
              <a:gd name="connsiteY2" fmla="*/ 13762792 h 13781646"/>
              <a:gd name="connsiteX3" fmla="*/ 0 w 13561905"/>
              <a:gd name="connsiteY3" fmla="*/ 13781646 h 13781646"/>
              <a:gd name="connsiteX4" fmla="*/ 3949688 w 13561905"/>
              <a:gd name="connsiteY4" fmla="*/ 23077 h 13781646"/>
              <a:gd name="connsiteX0" fmla="*/ 3949688 w 8195684"/>
              <a:gd name="connsiteY0" fmla="*/ 23077 h 13781646"/>
              <a:gd name="connsiteX1" fmla="*/ 8195684 w 8195684"/>
              <a:gd name="connsiteY1" fmla="*/ 0 h 13781646"/>
              <a:gd name="connsiteX2" fmla="*/ 7097308 w 8195684"/>
              <a:gd name="connsiteY2" fmla="*/ 12720801 h 13781646"/>
              <a:gd name="connsiteX3" fmla="*/ 0 w 8195684"/>
              <a:gd name="connsiteY3" fmla="*/ 13781646 h 13781646"/>
              <a:gd name="connsiteX4" fmla="*/ 3949688 w 8195684"/>
              <a:gd name="connsiteY4" fmla="*/ 23077 h 13781646"/>
              <a:gd name="connsiteX0" fmla="*/ 3949688 w 8224749"/>
              <a:gd name="connsiteY0" fmla="*/ 23077 h 13805322"/>
              <a:gd name="connsiteX1" fmla="*/ 8195684 w 8224749"/>
              <a:gd name="connsiteY1" fmla="*/ 0 h 13805322"/>
              <a:gd name="connsiteX2" fmla="*/ 8224359 w 8224749"/>
              <a:gd name="connsiteY2" fmla="*/ 13805322 h 13805322"/>
              <a:gd name="connsiteX3" fmla="*/ 0 w 8224749"/>
              <a:gd name="connsiteY3" fmla="*/ 13781646 h 13805322"/>
              <a:gd name="connsiteX4" fmla="*/ 3949688 w 8224749"/>
              <a:gd name="connsiteY4" fmla="*/ 23077 h 13805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4749" h="13805322">
                <a:moveTo>
                  <a:pt x="3949688" y="23077"/>
                </a:moveTo>
                <a:lnTo>
                  <a:pt x="8195684" y="0"/>
                </a:lnTo>
                <a:cubicBezTo>
                  <a:pt x="8191066" y="4580509"/>
                  <a:pt x="8228977" y="9224813"/>
                  <a:pt x="8224359" y="13805322"/>
                </a:cubicBezTo>
                <a:lnTo>
                  <a:pt x="0" y="13781646"/>
                </a:lnTo>
                <a:lnTo>
                  <a:pt x="3949688" y="23077"/>
                </a:lnTo>
                <a:close/>
              </a:path>
            </a:pathLst>
          </a:cu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6" name="Titel">
            <a:extLst>
              <a:ext uri="{FF2B5EF4-FFF2-40B4-BE49-F238E27FC236}">
                <a16:creationId xmlns:a16="http://schemas.microsoft.com/office/drawing/2014/main" id="{A6E3C1C0-BE16-A041-BFF1-581A9C25E1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3684" y="1247903"/>
            <a:ext cx="7515454" cy="6439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van de titel te bewerken</a:t>
            </a:r>
            <a:endParaRPr lang="en-US"/>
          </a:p>
        </p:txBody>
      </p:sp>
      <p:sp>
        <p:nvSpPr>
          <p:cNvPr id="15" name="Bovenkop">
            <a:extLst>
              <a:ext uri="{FF2B5EF4-FFF2-40B4-BE49-F238E27FC236}">
                <a16:creationId xmlns:a16="http://schemas.microsoft.com/office/drawing/2014/main" id="{E22281ED-6E2C-E14A-8AC4-9866DA42B6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464" y="724995"/>
            <a:ext cx="7483412" cy="47340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699" b="0" i="0" u="sng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nl-NL" err="1"/>
              <a:t>Placeholder</a:t>
            </a:r>
            <a:r>
              <a:rPr lang="nl-NL"/>
              <a:t> bovenkop</a:t>
            </a:r>
          </a:p>
        </p:txBody>
      </p:sp>
    </p:spTree>
    <p:extLst>
      <p:ext uri="{BB962C8B-B14F-4D97-AF65-F5344CB8AC3E}">
        <p14:creationId xmlns:p14="http://schemas.microsoft.com/office/powerpoint/2010/main" val="3832015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met beeld-RO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Vlak schuine baan midden tint">
            <a:extLst>
              <a:ext uri="{FF2B5EF4-FFF2-40B4-BE49-F238E27FC236}">
                <a16:creationId xmlns:a16="http://schemas.microsoft.com/office/drawing/2014/main" id="{4E51D5D7-0A43-1642-BCF5-3E08A87AEFB5}"/>
              </a:ext>
            </a:extLst>
          </p:cNvPr>
          <p:cNvSpPr>
            <a:spLocks noChangeAspect="1"/>
          </p:cNvSpPr>
          <p:nvPr userDrawn="1"/>
        </p:nvSpPr>
        <p:spPr>
          <a:xfrm>
            <a:off x="6793364" y="0"/>
            <a:ext cx="2818605" cy="6865173"/>
          </a:xfrm>
          <a:prstGeom prst="parallelogram">
            <a:avLst>
              <a:gd name="adj" fmla="val 69626"/>
            </a:avLst>
          </a:prstGeom>
          <a:solidFill>
            <a:srgbClr val="F16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7" name="Vlak schuine baan lichte tint">
            <a:extLst>
              <a:ext uri="{FF2B5EF4-FFF2-40B4-BE49-F238E27FC236}">
                <a16:creationId xmlns:a16="http://schemas.microsoft.com/office/drawing/2014/main" id="{2F35CA9E-46F3-F64D-BB2E-F0F6D745CBF6}"/>
              </a:ext>
            </a:extLst>
          </p:cNvPr>
          <p:cNvSpPr>
            <a:spLocks noChangeAspect="1"/>
          </p:cNvSpPr>
          <p:nvPr userDrawn="1"/>
        </p:nvSpPr>
        <p:spPr>
          <a:xfrm>
            <a:off x="7274564" y="0"/>
            <a:ext cx="2818605" cy="6865173"/>
          </a:xfrm>
          <a:prstGeom prst="parallelogram">
            <a:avLst>
              <a:gd name="adj" fmla="val 69626"/>
            </a:avLst>
          </a:prstGeom>
          <a:solidFill>
            <a:srgbClr val="F28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pic>
        <p:nvPicPr>
          <p:cNvPr id="18" name="Logo-W-rond-geelwit">
            <a:extLst>
              <a:ext uri="{FF2B5EF4-FFF2-40B4-BE49-F238E27FC236}">
                <a16:creationId xmlns:a16="http://schemas.microsoft.com/office/drawing/2014/main" id="{3914B618-E6BD-F149-8FD0-570EE1C798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251" y="6316617"/>
            <a:ext cx="444535" cy="444593"/>
          </a:xfrm>
          <a:prstGeom prst="rect">
            <a:avLst/>
          </a:prstGeom>
        </p:spPr>
      </p:pic>
      <p:sp>
        <p:nvSpPr>
          <p:cNvPr id="5" name="Voetteks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numm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1A81-E545-3C41-97A5-08DA8ED0F4C4}" type="slidenum">
              <a:rPr lang="nl-NL" smtClean="0"/>
              <a:t>‹#›</a:t>
            </a:fld>
            <a:endParaRPr lang="nl-NL"/>
          </a:p>
        </p:txBody>
      </p:sp>
      <p:sp>
        <p:nvSpPr>
          <p:cNvPr id="3" name="Inhoud"/>
          <p:cNvSpPr>
            <a:spLocks noGrp="1"/>
          </p:cNvSpPr>
          <p:nvPr>
            <p:ph idx="1"/>
          </p:nvPr>
        </p:nvSpPr>
        <p:spPr>
          <a:xfrm>
            <a:off x="614946" y="1947965"/>
            <a:ext cx="7494192" cy="42001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0" name="Tijdelijke aanduiding afbeelding">
            <a:extLst>
              <a:ext uri="{FF2B5EF4-FFF2-40B4-BE49-F238E27FC236}">
                <a16:creationId xmlns:a16="http://schemas.microsoft.com/office/drawing/2014/main" id="{95324610-7F3A-2049-B7A2-5D5DBA5782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09138" y="-23396"/>
            <a:ext cx="4111839" cy="6902661"/>
          </a:xfrm>
          <a:custGeom>
            <a:avLst/>
            <a:gdLst>
              <a:gd name="connsiteX0" fmla="*/ 0 w 12650788"/>
              <a:gd name="connsiteY0" fmla="*/ 0 h 13730288"/>
              <a:gd name="connsiteX1" fmla="*/ 10542281 w 12650788"/>
              <a:gd name="connsiteY1" fmla="*/ 0 h 13730288"/>
              <a:gd name="connsiteX2" fmla="*/ 12650788 w 12650788"/>
              <a:gd name="connsiteY2" fmla="*/ 2108507 h 13730288"/>
              <a:gd name="connsiteX3" fmla="*/ 12650788 w 12650788"/>
              <a:gd name="connsiteY3" fmla="*/ 13730288 h 13730288"/>
              <a:gd name="connsiteX4" fmla="*/ 0 w 12650788"/>
              <a:gd name="connsiteY4" fmla="*/ 13730288 h 13730288"/>
              <a:gd name="connsiteX5" fmla="*/ 0 w 12650788"/>
              <a:gd name="connsiteY5" fmla="*/ 0 h 13730288"/>
              <a:gd name="connsiteX0" fmla="*/ 3048000 w 12650788"/>
              <a:gd name="connsiteY0" fmla="*/ 0 h 13730288"/>
              <a:gd name="connsiteX1" fmla="*/ 10542281 w 12650788"/>
              <a:gd name="connsiteY1" fmla="*/ 0 h 13730288"/>
              <a:gd name="connsiteX2" fmla="*/ 12650788 w 12650788"/>
              <a:gd name="connsiteY2" fmla="*/ 2108507 h 13730288"/>
              <a:gd name="connsiteX3" fmla="*/ 12650788 w 12650788"/>
              <a:gd name="connsiteY3" fmla="*/ 13730288 h 13730288"/>
              <a:gd name="connsiteX4" fmla="*/ 0 w 12650788"/>
              <a:gd name="connsiteY4" fmla="*/ 13730288 h 13730288"/>
              <a:gd name="connsiteX5" fmla="*/ 3048000 w 12650788"/>
              <a:gd name="connsiteY5" fmla="*/ 0 h 13730288"/>
              <a:gd name="connsiteX0" fmla="*/ 3906982 w 13509770"/>
              <a:gd name="connsiteY0" fmla="*/ 0 h 13730288"/>
              <a:gd name="connsiteX1" fmla="*/ 11401263 w 13509770"/>
              <a:gd name="connsiteY1" fmla="*/ 0 h 13730288"/>
              <a:gd name="connsiteX2" fmla="*/ 13509770 w 13509770"/>
              <a:gd name="connsiteY2" fmla="*/ 2108507 h 13730288"/>
              <a:gd name="connsiteX3" fmla="*/ 13509770 w 13509770"/>
              <a:gd name="connsiteY3" fmla="*/ 13730288 h 13730288"/>
              <a:gd name="connsiteX4" fmla="*/ 0 w 13509770"/>
              <a:gd name="connsiteY4" fmla="*/ 13702579 h 13730288"/>
              <a:gd name="connsiteX5" fmla="*/ 3906982 w 13509770"/>
              <a:gd name="connsiteY5" fmla="*/ 0 h 13730288"/>
              <a:gd name="connsiteX0" fmla="*/ 3893128 w 13495916"/>
              <a:gd name="connsiteY0" fmla="*/ 0 h 13730288"/>
              <a:gd name="connsiteX1" fmla="*/ 11387409 w 13495916"/>
              <a:gd name="connsiteY1" fmla="*/ 0 h 13730288"/>
              <a:gd name="connsiteX2" fmla="*/ 13495916 w 13495916"/>
              <a:gd name="connsiteY2" fmla="*/ 2108507 h 13730288"/>
              <a:gd name="connsiteX3" fmla="*/ 13495916 w 13495916"/>
              <a:gd name="connsiteY3" fmla="*/ 13730288 h 13730288"/>
              <a:gd name="connsiteX4" fmla="*/ 0 w 13495916"/>
              <a:gd name="connsiteY4" fmla="*/ 13730288 h 13730288"/>
              <a:gd name="connsiteX5" fmla="*/ 3893128 w 13495916"/>
              <a:gd name="connsiteY5" fmla="*/ 0 h 13730288"/>
              <a:gd name="connsiteX0" fmla="*/ 3893128 w 13509771"/>
              <a:gd name="connsiteY0" fmla="*/ 11239 h 13741527"/>
              <a:gd name="connsiteX1" fmla="*/ 11387409 w 13509771"/>
              <a:gd name="connsiteY1" fmla="*/ 11239 h 13741527"/>
              <a:gd name="connsiteX2" fmla="*/ 13509771 w 13509771"/>
              <a:gd name="connsiteY2" fmla="*/ 0 h 13741527"/>
              <a:gd name="connsiteX3" fmla="*/ 13495916 w 13509771"/>
              <a:gd name="connsiteY3" fmla="*/ 13741527 h 13741527"/>
              <a:gd name="connsiteX4" fmla="*/ 0 w 13509771"/>
              <a:gd name="connsiteY4" fmla="*/ 13741527 h 13741527"/>
              <a:gd name="connsiteX5" fmla="*/ 3893128 w 13509771"/>
              <a:gd name="connsiteY5" fmla="*/ 11239 h 13741527"/>
              <a:gd name="connsiteX0" fmla="*/ 3893128 w 13509771"/>
              <a:gd name="connsiteY0" fmla="*/ 11239 h 13741527"/>
              <a:gd name="connsiteX1" fmla="*/ 13509771 w 13509771"/>
              <a:gd name="connsiteY1" fmla="*/ 0 h 13741527"/>
              <a:gd name="connsiteX2" fmla="*/ 13495916 w 13509771"/>
              <a:gd name="connsiteY2" fmla="*/ 13741527 h 13741527"/>
              <a:gd name="connsiteX3" fmla="*/ 0 w 13509771"/>
              <a:gd name="connsiteY3" fmla="*/ 13741527 h 13741527"/>
              <a:gd name="connsiteX4" fmla="*/ 3893128 w 13509771"/>
              <a:gd name="connsiteY4" fmla="*/ 11239 h 13741527"/>
              <a:gd name="connsiteX0" fmla="*/ 3921408 w 13538051"/>
              <a:gd name="connsiteY0" fmla="*/ 11239 h 13750954"/>
              <a:gd name="connsiteX1" fmla="*/ 13538051 w 13538051"/>
              <a:gd name="connsiteY1" fmla="*/ 0 h 13750954"/>
              <a:gd name="connsiteX2" fmla="*/ 13524196 w 13538051"/>
              <a:gd name="connsiteY2" fmla="*/ 13741527 h 13750954"/>
              <a:gd name="connsiteX3" fmla="*/ 0 w 13538051"/>
              <a:gd name="connsiteY3" fmla="*/ 13750954 h 13750954"/>
              <a:gd name="connsiteX4" fmla="*/ 3921408 w 13538051"/>
              <a:gd name="connsiteY4" fmla="*/ 11239 h 13750954"/>
              <a:gd name="connsiteX0" fmla="*/ 3959115 w 13575758"/>
              <a:gd name="connsiteY0" fmla="*/ 11239 h 13760381"/>
              <a:gd name="connsiteX1" fmla="*/ 13575758 w 13575758"/>
              <a:gd name="connsiteY1" fmla="*/ 0 h 13760381"/>
              <a:gd name="connsiteX2" fmla="*/ 13561903 w 13575758"/>
              <a:gd name="connsiteY2" fmla="*/ 13741527 h 13760381"/>
              <a:gd name="connsiteX3" fmla="*/ 0 w 13575758"/>
              <a:gd name="connsiteY3" fmla="*/ 13760381 h 13760381"/>
              <a:gd name="connsiteX4" fmla="*/ 3959115 w 13575758"/>
              <a:gd name="connsiteY4" fmla="*/ 11239 h 13760381"/>
              <a:gd name="connsiteX0" fmla="*/ 3949688 w 13575758"/>
              <a:gd name="connsiteY0" fmla="*/ 1812 h 13760381"/>
              <a:gd name="connsiteX1" fmla="*/ 13575758 w 13575758"/>
              <a:gd name="connsiteY1" fmla="*/ 0 h 13760381"/>
              <a:gd name="connsiteX2" fmla="*/ 13561903 w 13575758"/>
              <a:gd name="connsiteY2" fmla="*/ 13741527 h 13760381"/>
              <a:gd name="connsiteX3" fmla="*/ 0 w 13575758"/>
              <a:gd name="connsiteY3" fmla="*/ 13760381 h 13760381"/>
              <a:gd name="connsiteX4" fmla="*/ 3949688 w 13575758"/>
              <a:gd name="connsiteY4" fmla="*/ 1812 h 13760381"/>
              <a:gd name="connsiteX0" fmla="*/ 3949688 w 13561907"/>
              <a:gd name="connsiteY0" fmla="*/ 0 h 13758569"/>
              <a:gd name="connsiteX1" fmla="*/ 9577916 w 13561907"/>
              <a:gd name="connsiteY1" fmla="*/ 1274095 h 13758569"/>
              <a:gd name="connsiteX2" fmla="*/ 13561903 w 13561907"/>
              <a:gd name="connsiteY2" fmla="*/ 13739715 h 13758569"/>
              <a:gd name="connsiteX3" fmla="*/ 0 w 13561907"/>
              <a:gd name="connsiteY3" fmla="*/ 13758569 h 13758569"/>
              <a:gd name="connsiteX4" fmla="*/ 3949688 w 13561907"/>
              <a:gd name="connsiteY4" fmla="*/ 0 h 13758569"/>
              <a:gd name="connsiteX0" fmla="*/ 3949688 w 13561905"/>
              <a:gd name="connsiteY0" fmla="*/ 23077 h 13781646"/>
              <a:gd name="connsiteX1" fmla="*/ 8195684 w 13561905"/>
              <a:gd name="connsiteY1" fmla="*/ 0 h 13781646"/>
              <a:gd name="connsiteX2" fmla="*/ 13561903 w 13561905"/>
              <a:gd name="connsiteY2" fmla="*/ 13762792 h 13781646"/>
              <a:gd name="connsiteX3" fmla="*/ 0 w 13561905"/>
              <a:gd name="connsiteY3" fmla="*/ 13781646 h 13781646"/>
              <a:gd name="connsiteX4" fmla="*/ 3949688 w 13561905"/>
              <a:gd name="connsiteY4" fmla="*/ 23077 h 13781646"/>
              <a:gd name="connsiteX0" fmla="*/ 3949688 w 8195684"/>
              <a:gd name="connsiteY0" fmla="*/ 23077 h 13781646"/>
              <a:gd name="connsiteX1" fmla="*/ 8195684 w 8195684"/>
              <a:gd name="connsiteY1" fmla="*/ 0 h 13781646"/>
              <a:gd name="connsiteX2" fmla="*/ 7097308 w 8195684"/>
              <a:gd name="connsiteY2" fmla="*/ 12720801 h 13781646"/>
              <a:gd name="connsiteX3" fmla="*/ 0 w 8195684"/>
              <a:gd name="connsiteY3" fmla="*/ 13781646 h 13781646"/>
              <a:gd name="connsiteX4" fmla="*/ 3949688 w 8195684"/>
              <a:gd name="connsiteY4" fmla="*/ 23077 h 13781646"/>
              <a:gd name="connsiteX0" fmla="*/ 3949688 w 8224749"/>
              <a:gd name="connsiteY0" fmla="*/ 23077 h 13805322"/>
              <a:gd name="connsiteX1" fmla="*/ 8195684 w 8224749"/>
              <a:gd name="connsiteY1" fmla="*/ 0 h 13805322"/>
              <a:gd name="connsiteX2" fmla="*/ 8224359 w 8224749"/>
              <a:gd name="connsiteY2" fmla="*/ 13805322 h 13805322"/>
              <a:gd name="connsiteX3" fmla="*/ 0 w 8224749"/>
              <a:gd name="connsiteY3" fmla="*/ 13781646 h 13805322"/>
              <a:gd name="connsiteX4" fmla="*/ 3949688 w 8224749"/>
              <a:gd name="connsiteY4" fmla="*/ 23077 h 13805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4749" h="13805322">
                <a:moveTo>
                  <a:pt x="3949688" y="23077"/>
                </a:moveTo>
                <a:lnTo>
                  <a:pt x="8195684" y="0"/>
                </a:lnTo>
                <a:cubicBezTo>
                  <a:pt x="8191066" y="4580509"/>
                  <a:pt x="8228977" y="9224813"/>
                  <a:pt x="8224359" y="13805322"/>
                </a:cubicBezTo>
                <a:lnTo>
                  <a:pt x="0" y="13781646"/>
                </a:lnTo>
                <a:lnTo>
                  <a:pt x="3949688" y="23077"/>
                </a:lnTo>
                <a:close/>
              </a:path>
            </a:pathLst>
          </a:cu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6" name="Titel">
            <a:extLst>
              <a:ext uri="{FF2B5EF4-FFF2-40B4-BE49-F238E27FC236}">
                <a16:creationId xmlns:a16="http://schemas.microsoft.com/office/drawing/2014/main" id="{A6E3C1C0-BE16-A041-BFF1-581A9C25E1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3684" y="1247903"/>
            <a:ext cx="7515454" cy="6505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van de titel te bewerken</a:t>
            </a:r>
            <a:endParaRPr lang="en-US"/>
          </a:p>
        </p:txBody>
      </p:sp>
      <p:sp>
        <p:nvSpPr>
          <p:cNvPr id="15" name="Bovenkop">
            <a:extLst>
              <a:ext uri="{FF2B5EF4-FFF2-40B4-BE49-F238E27FC236}">
                <a16:creationId xmlns:a16="http://schemas.microsoft.com/office/drawing/2014/main" id="{E22281ED-6E2C-E14A-8AC4-9866DA42B6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464" y="724995"/>
            <a:ext cx="7483412" cy="47340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699" b="0" i="0" u="sng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nl-NL" err="1"/>
              <a:t>Placeholder</a:t>
            </a:r>
            <a:r>
              <a:rPr lang="nl-NL"/>
              <a:t> bovenkop</a:t>
            </a:r>
          </a:p>
        </p:txBody>
      </p:sp>
    </p:spTree>
    <p:extLst>
      <p:ext uri="{BB962C8B-B14F-4D97-AF65-F5344CB8AC3E}">
        <p14:creationId xmlns:p14="http://schemas.microsoft.com/office/powerpoint/2010/main" val="546619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-GE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lak schuine baan lichte tint">
            <a:extLst>
              <a:ext uri="{FF2B5EF4-FFF2-40B4-BE49-F238E27FC236}">
                <a16:creationId xmlns:a16="http://schemas.microsoft.com/office/drawing/2014/main" id="{C2C5D965-25BB-E648-A3DD-F8C2434554C2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7729" y="2898199"/>
            <a:ext cx="1134271" cy="3959802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2" name="Vlak schuine baan midden tint">
            <a:extLst>
              <a:ext uri="{FF2B5EF4-FFF2-40B4-BE49-F238E27FC236}">
                <a16:creationId xmlns:a16="http://schemas.microsoft.com/office/drawing/2014/main" id="{34CD8D0E-D5FE-AB4E-B91D-A63750A0A14D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547443" y="4595247"/>
            <a:ext cx="648158" cy="226275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pic>
        <p:nvPicPr>
          <p:cNvPr id="18" name="Logo-W-rond-geelwit">
            <a:extLst>
              <a:ext uri="{FF2B5EF4-FFF2-40B4-BE49-F238E27FC236}">
                <a16:creationId xmlns:a16="http://schemas.microsoft.com/office/drawing/2014/main" id="{3914B618-E6BD-F149-8FD0-570EE1C798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251" y="6316617"/>
            <a:ext cx="444535" cy="444593"/>
          </a:xfrm>
          <a:prstGeom prst="rect">
            <a:avLst/>
          </a:prstGeom>
        </p:spPr>
      </p:pic>
      <p:sp>
        <p:nvSpPr>
          <p:cNvPr id="3" name="Inhoud"/>
          <p:cNvSpPr>
            <a:spLocks noGrp="1"/>
          </p:cNvSpPr>
          <p:nvPr>
            <p:ph idx="1"/>
          </p:nvPr>
        </p:nvSpPr>
        <p:spPr>
          <a:xfrm>
            <a:off x="615520" y="1924801"/>
            <a:ext cx="10502710" cy="420820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Voetteks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numm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1A81-E545-3C41-97A5-08DA8ED0F4C4}" type="slidenum">
              <a:rPr lang="nl-NL" smtClean="0"/>
              <a:t>‹#›</a:t>
            </a:fld>
            <a:endParaRPr lang="nl-NL"/>
          </a:p>
        </p:txBody>
      </p:sp>
      <p:sp>
        <p:nvSpPr>
          <p:cNvPr id="15" name="Bovenkop">
            <a:extLst>
              <a:ext uri="{FF2B5EF4-FFF2-40B4-BE49-F238E27FC236}">
                <a16:creationId xmlns:a16="http://schemas.microsoft.com/office/drawing/2014/main" id="{E22281ED-6E2C-E14A-8AC4-9866DA42B6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464" y="724995"/>
            <a:ext cx="10513193" cy="47340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699" b="0" i="0" u="sng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nl-NL" err="1"/>
              <a:t>Placeholder</a:t>
            </a:r>
            <a:r>
              <a:rPr lang="nl-NL"/>
              <a:t> bovenkop</a:t>
            </a:r>
          </a:p>
        </p:txBody>
      </p:sp>
      <p:sp>
        <p:nvSpPr>
          <p:cNvPr id="16" name="Titel">
            <a:extLst>
              <a:ext uri="{FF2B5EF4-FFF2-40B4-BE49-F238E27FC236}">
                <a16:creationId xmlns:a16="http://schemas.microsoft.com/office/drawing/2014/main" id="{A6E3C1C0-BE16-A041-BFF1-581A9C25E1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3684" y="1247903"/>
            <a:ext cx="10523973" cy="6273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van de titel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81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-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lak schuine baan lichte tint">
            <a:extLst>
              <a:ext uri="{FF2B5EF4-FFF2-40B4-BE49-F238E27FC236}">
                <a16:creationId xmlns:a16="http://schemas.microsoft.com/office/drawing/2014/main" id="{A9166EB9-3C6B-734B-BD20-4003794492D7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7729" y="2898199"/>
            <a:ext cx="1134271" cy="3959802"/>
          </a:xfrm>
          <a:prstGeom prst="rtTriangle">
            <a:avLst/>
          </a:prstGeom>
          <a:solidFill>
            <a:srgbClr val="84D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2" name="Vlak schuine baan midden tint">
            <a:extLst>
              <a:ext uri="{FF2B5EF4-FFF2-40B4-BE49-F238E27FC236}">
                <a16:creationId xmlns:a16="http://schemas.microsoft.com/office/drawing/2014/main" id="{D143E9C1-06CB-9944-989A-A7499BAAC838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547443" y="4595247"/>
            <a:ext cx="648158" cy="2262753"/>
          </a:xfrm>
          <a:prstGeom prst="rtTriangle">
            <a:avLst/>
          </a:prstGeom>
          <a:solidFill>
            <a:srgbClr val="1E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pic>
        <p:nvPicPr>
          <p:cNvPr id="18" name="Logo-W-rond-geelwit">
            <a:extLst>
              <a:ext uri="{FF2B5EF4-FFF2-40B4-BE49-F238E27FC236}">
                <a16:creationId xmlns:a16="http://schemas.microsoft.com/office/drawing/2014/main" id="{3914B618-E6BD-F149-8FD0-570EE1C798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251" y="6316617"/>
            <a:ext cx="444535" cy="444593"/>
          </a:xfrm>
          <a:prstGeom prst="rect">
            <a:avLst/>
          </a:prstGeom>
        </p:spPr>
      </p:pic>
      <p:sp>
        <p:nvSpPr>
          <p:cNvPr id="3" name="Inhoud"/>
          <p:cNvSpPr>
            <a:spLocks noGrp="1"/>
          </p:cNvSpPr>
          <p:nvPr>
            <p:ph idx="1"/>
          </p:nvPr>
        </p:nvSpPr>
        <p:spPr>
          <a:xfrm>
            <a:off x="615520" y="1924801"/>
            <a:ext cx="10502710" cy="420820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Voetteks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numm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1A81-E545-3C41-97A5-08DA8ED0F4C4}" type="slidenum">
              <a:rPr lang="nl-NL" smtClean="0"/>
              <a:t>‹#›</a:t>
            </a:fld>
            <a:endParaRPr lang="nl-NL"/>
          </a:p>
        </p:txBody>
      </p:sp>
      <p:sp>
        <p:nvSpPr>
          <p:cNvPr id="15" name="Bovenkop">
            <a:extLst>
              <a:ext uri="{FF2B5EF4-FFF2-40B4-BE49-F238E27FC236}">
                <a16:creationId xmlns:a16="http://schemas.microsoft.com/office/drawing/2014/main" id="{E22281ED-6E2C-E14A-8AC4-9866DA42B6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464" y="724995"/>
            <a:ext cx="10513193" cy="47340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699" b="0" i="0" u="sng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nl-NL" err="1"/>
              <a:t>Placeholder</a:t>
            </a:r>
            <a:r>
              <a:rPr lang="nl-NL"/>
              <a:t> bovenkop</a:t>
            </a:r>
          </a:p>
        </p:txBody>
      </p:sp>
      <p:sp>
        <p:nvSpPr>
          <p:cNvPr id="16" name="Titel">
            <a:extLst>
              <a:ext uri="{FF2B5EF4-FFF2-40B4-BE49-F238E27FC236}">
                <a16:creationId xmlns:a16="http://schemas.microsoft.com/office/drawing/2014/main" id="{A6E3C1C0-BE16-A041-BFF1-581A9C25E1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3684" y="1247903"/>
            <a:ext cx="10523973" cy="6273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van de titel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39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-GRO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lak schuine baan lichte tint">
            <a:extLst>
              <a:ext uri="{FF2B5EF4-FFF2-40B4-BE49-F238E27FC236}">
                <a16:creationId xmlns:a16="http://schemas.microsoft.com/office/drawing/2014/main" id="{8D21E1A3-E065-1F48-80E2-CC91DEB4B6B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7729" y="2898199"/>
            <a:ext cx="1134271" cy="3959802"/>
          </a:xfrm>
          <a:prstGeom prst="rtTriangle">
            <a:avLst/>
          </a:prstGeom>
          <a:solidFill>
            <a:srgbClr val="D5E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2" name="Vlak schuine baan midden tint">
            <a:extLst>
              <a:ext uri="{FF2B5EF4-FFF2-40B4-BE49-F238E27FC236}">
                <a16:creationId xmlns:a16="http://schemas.microsoft.com/office/drawing/2014/main" id="{CFB3ED60-2493-374F-9C13-CB6FFDE596C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547443" y="4595247"/>
            <a:ext cx="648158" cy="2262753"/>
          </a:xfrm>
          <a:prstGeom prst="rtTriangle">
            <a:avLst/>
          </a:prstGeom>
          <a:solidFill>
            <a:srgbClr val="B1D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pic>
        <p:nvPicPr>
          <p:cNvPr id="18" name="Logo-W-rond-geelwit">
            <a:extLst>
              <a:ext uri="{FF2B5EF4-FFF2-40B4-BE49-F238E27FC236}">
                <a16:creationId xmlns:a16="http://schemas.microsoft.com/office/drawing/2014/main" id="{3914B618-E6BD-F149-8FD0-570EE1C798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251" y="6316617"/>
            <a:ext cx="444535" cy="444593"/>
          </a:xfrm>
          <a:prstGeom prst="rect">
            <a:avLst/>
          </a:prstGeom>
        </p:spPr>
      </p:pic>
      <p:sp>
        <p:nvSpPr>
          <p:cNvPr id="3" name="Inhoud"/>
          <p:cNvSpPr>
            <a:spLocks noGrp="1"/>
          </p:cNvSpPr>
          <p:nvPr>
            <p:ph idx="1"/>
          </p:nvPr>
        </p:nvSpPr>
        <p:spPr>
          <a:xfrm>
            <a:off x="615520" y="1909481"/>
            <a:ext cx="10502710" cy="422352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Voetteks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numm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1A81-E545-3C41-97A5-08DA8ED0F4C4}" type="slidenum">
              <a:rPr lang="nl-NL" smtClean="0"/>
              <a:t>‹#›</a:t>
            </a:fld>
            <a:endParaRPr lang="nl-NL"/>
          </a:p>
        </p:txBody>
      </p:sp>
      <p:sp>
        <p:nvSpPr>
          <p:cNvPr id="15" name="Bovenkop">
            <a:extLst>
              <a:ext uri="{FF2B5EF4-FFF2-40B4-BE49-F238E27FC236}">
                <a16:creationId xmlns:a16="http://schemas.microsoft.com/office/drawing/2014/main" id="{E22281ED-6E2C-E14A-8AC4-9866DA42B6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464" y="724995"/>
            <a:ext cx="10513193" cy="47340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699" b="0" i="0" u="sng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nl-NL" err="1"/>
              <a:t>Placeholder</a:t>
            </a:r>
            <a:r>
              <a:rPr lang="nl-NL"/>
              <a:t> bovenkop</a:t>
            </a:r>
          </a:p>
        </p:txBody>
      </p:sp>
      <p:sp>
        <p:nvSpPr>
          <p:cNvPr id="16" name="Titel">
            <a:extLst>
              <a:ext uri="{FF2B5EF4-FFF2-40B4-BE49-F238E27FC236}">
                <a16:creationId xmlns:a16="http://schemas.microsoft.com/office/drawing/2014/main" id="{A6E3C1C0-BE16-A041-BFF1-581A9C25E1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3684" y="1247903"/>
            <a:ext cx="10523973" cy="6120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van de titel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94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-RO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lak schuine baan lichte tint">
            <a:extLst>
              <a:ext uri="{FF2B5EF4-FFF2-40B4-BE49-F238E27FC236}">
                <a16:creationId xmlns:a16="http://schemas.microsoft.com/office/drawing/2014/main" id="{BDEEA749-7267-684E-A805-9E6951559CC2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7729" y="2898199"/>
            <a:ext cx="1134271" cy="3959802"/>
          </a:xfrm>
          <a:prstGeom prst="rtTriangle">
            <a:avLst/>
          </a:prstGeom>
          <a:solidFill>
            <a:srgbClr val="F28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2" name="Vlak schuine baan midden tint">
            <a:extLst>
              <a:ext uri="{FF2B5EF4-FFF2-40B4-BE49-F238E27FC236}">
                <a16:creationId xmlns:a16="http://schemas.microsoft.com/office/drawing/2014/main" id="{9A7BE3C5-7375-E74C-AC31-70CCA6AF6529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547443" y="4595247"/>
            <a:ext cx="648158" cy="2262753"/>
          </a:xfrm>
          <a:prstGeom prst="rtTriangle">
            <a:avLst/>
          </a:prstGeom>
          <a:solidFill>
            <a:srgbClr val="F16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pic>
        <p:nvPicPr>
          <p:cNvPr id="18" name="Logo-W-rond-geelwit">
            <a:extLst>
              <a:ext uri="{FF2B5EF4-FFF2-40B4-BE49-F238E27FC236}">
                <a16:creationId xmlns:a16="http://schemas.microsoft.com/office/drawing/2014/main" id="{3914B618-E6BD-F149-8FD0-570EE1C798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251" y="6316617"/>
            <a:ext cx="444535" cy="444593"/>
          </a:xfrm>
          <a:prstGeom prst="rect">
            <a:avLst/>
          </a:prstGeom>
        </p:spPr>
      </p:pic>
      <p:sp>
        <p:nvSpPr>
          <p:cNvPr id="3" name="Inhoud"/>
          <p:cNvSpPr>
            <a:spLocks noGrp="1"/>
          </p:cNvSpPr>
          <p:nvPr>
            <p:ph idx="1"/>
          </p:nvPr>
        </p:nvSpPr>
        <p:spPr>
          <a:xfrm>
            <a:off x="615520" y="1909481"/>
            <a:ext cx="10502710" cy="422352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Voetteks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numm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1A81-E545-3C41-97A5-08DA8ED0F4C4}" type="slidenum">
              <a:rPr lang="nl-NL" smtClean="0"/>
              <a:t>‹#›</a:t>
            </a:fld>
            <a:endParaRPr lang="nl-NL"/>
          </a:p>
        </p:txBody>
      </p:sp>
      <p:sp>
        <p:nvSpPr>
          <p:cNvPr id="15" name="Bovenkop">
            <a:extLst>
              <a:ext uri="{FF2B5EF4-FFF2-40B4-BE49-F238E27FC236}">
                <a16:creationId xmlns:a16="http://schemas.microsoft.com/office/drawing/2014/main" id="{E22281ED-6E2C-E14A-8AC4-9866DA42B6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464" y="724995"/>
            <a:ext cx="10513193" cy="47340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699" b="0" i="0" u="sng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nl-NL" err="1"/>
              <a:t>Placeholder</a:t>
            </a:r>
            <a:r>
              <a:rPr lang="nl-NL"/>
              <a:t> bovenkop</a:t>
            </a:r>
          </a:p>
        </p:txBody>
      </p:sp>
      <p:sp>
        <p:nvSpPr>
          <p:cNvPr id="16" name="Titel">
            <a:extLst>
              <a:ext uri="{FF2B5EF4-FFF2-40B4-BE49-F238E27FC236}">
                <a16:creationId xmlns:a16="http://schemas.microsoft.com/office/drawing/2014/main" id="{A6E3C1C0-BE16-A041-BFF1-581A9C25E1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3684" y="1247903"/>
            <a:ext cx="10523973" cy="6120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van de titel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56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-2koloms-GE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lak schuine baan lichte tint">
            <a:extLst>
              <a:ext uri="{FF2B5EF4-FFF2-40B4-BE49-F238E27FC236}">
                <a16:creationId xmlns:a16="http://schemas.microsoft.com/office/drawing/2014/main" id="{6A4B30B8-7224-604B-A663-E6262193E74F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7729" y="2898199"/>
            <a:ext cx="1134271" cy="3959802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3" name="Vlak schuine baan midden tint">
            <a:extLst>
              <a:ext uri="{FF2B5EF4-FFF2-40B4-BE49-F238E27FC236}">
                <a16:creationId xmlns:a16="http://schemas.microsoft.com/office/drawing/2014/main" id="{EFE6D5F1-1065-534E-BC83-D523BB239209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547443" y="4595247"/>
            <a:ext cx="648158" cy="226275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pic>
        <p:nvPicPr>
          <p:cNvPr id="18" name="Logo-W-rond-geelwit">
            <a:extLst>
              <a:ext uri="{FF2B5EF4-FFF2-40B4-BE49-F238E27FC236}">
                <a16:creationId xmlns:a16="http://schemas.microsoft.com/office/drawing/2014/main" id="{3914B618-E6BD-F149-8FD0-570EE1C798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251" y="6316617"/>
            <a:ext cx="444535" cy="444593"/>
          </a:xfrm>
          <a:prstGeom prst="rect">
            <a:avLst/>
          </a:prstGeom>
        </p:spPr>
      </p:pic>
      <p:sp>
        <p:nvSpPr>
          <p:cNvPr id="5" name="Voetteks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numm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1A81-E545-3C41-97A5-08DA8ED0F4C4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Inhoud 2">
            <a:extLst>
              <a:ext uri="{FF2B5EF4-FFF2-40B4-BE49-F238E27FC236}">
                <a16:creationId xmlns:a16="http://schemas.microsoft.com/office/drawing/2014/main" id="{DCF58E73-AC61-3948-8593-897AA801EB7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095999" y="1924801"/>
            <a:ext cx="5021657" cy="420820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3" name="Inhoud 1"/>
          <p:cNvSpPr>
            <a:spLocks noGrp="1"/>
          </p:cNvSpPr>
          <p:nvPr>
            <p:ph idx="1"/>
          </p:nvPr>
        </p:nvSpPr>
        <p:spPr>
          <a:xfrm>
            <a:off x="614946" y="1924801"/>
            <a:ext cx="5021656" cy="420820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6" name="Titel">
            <a:extLst>
              <a:ext uri="{FF2B5EF4-FFF2-40B4-BE49-F238E27FC236}">
                <a16:creationId xmlns:a16="http://schemas.microsoft.com/office/drawing/2014/main" id="{A6E3C1C0-BE16-A041-BFF1-581A9C25E1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3684" y="1247903"/>
            <a:ext cx="10523973" cy="6273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van de titel te bewerken</a:t>
            </a:r>
            <a:endParaRPr lang="en-US"/>
          </a:p>
        </p:txBody>
      </p:sp>
      <p:sp>
        <p:nvSpPr>
          <p:cNvPr id="15" name="Bovenkop">
            <a:extLst>
              <a:ext uri="{FF2B5EF4-FFF2-40B4-BE49-F238E27FC236}">
                <a16:creationId xmlns:a16="http://schemas.microsoft.com/office/drawing/2014/main" id="{E22281ED-6E2C-E14A-8AC4-9866DA42B6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464" y="724995"/>
            <a:ext cx="10513193" cy="47340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699" b="0" i="0" u="sng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nl-NL" err="1"/>
              <a:t>Placeholder</a:t>
            </a:r>
            <a:r>
              <a:rPr lang="nl-NL"/>
              <a:t> bovenkop</a:t>
            </a:r>
          </a:p>
        </p:txBody>
      </p:sp>
    </p:spTree>
    <p:extLst>
      <p:ext uri="{BB962C8B-B14F-4D97-AF65-F5344CB8AC3E}">
        <p14:creationId xmlns:p14="http://schemas.microsoft.com/office/powerpoint/2010/main" val="1326879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-2koloms-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lak schuine baan lichte tint">
            <a:extLst>
              <a:ext uri="{FF2B5EF4-FFF2-40B4-BE49-F238E27FC236}">
                <a16:creationId xmlns:a16="http://schemas.microsoft.com/office/drawing/2014/main" id="{402217F6-2937-1241-B02A-61F7DDBD220A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7729" y="2898199"/>
            <a:ext cx="1134271" cy="3959802"/>
          </a:xfrm>
          <a:prstGeom prst="rtTriangle">
            <a:avLst/>
          </a:prstGeom>
          <a:solidFill>
            <a:srgbClr val="84D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3" name="Vlak schuine baan midden tint">
            <a:extLst>
              <a:ext uri="{FF2B5EF4-FFF2-40B4-BE49-F238E27FC236}">
                <a16:creationId xmlns:a16="http://schemas.microsoft.com/office/drawing/2014/main" id="{14E62E69-4778-FD4A-A079-D8A8934E44C4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547443" y="4595247"/>
            <a:ext cx="648158" cy="2262753"/>
          </a:xfrm>
          <a:prstGeom prst="rtTriangle">
            <a:avLst/>
          </a:prstGeom>
          <a:solidFill>
            <a:srgbClr val="1E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pic>
        <p:nvPicPr>
          <p:cNvPr id="18" name="Logo-W-rond-geelwit">
            <a:extLst>
              <a:ext uri="{FF2B5EF4-FFF2-40B4-BE49-F238E27FC236}">
                <a16:creationId xmlns:a16="http://schemas.microsoft.com/office/drawing/2014/main" id="{3914B618-E6BD-F149-8FD0-570EE1C798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251" y="6316617"/>
            <a:ext cx="444535" cy="444593"/>
          </a:xfrm>
          <a:prstGeom prst="rect">
            <a:avLst/>
          </a:prstGeom>
        </p:spPr>
      </p:pic>
      <p:sp>
        <p:nvSpPr>
          <p:cNvPr id="5" name="Voetteks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numm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1A81-E545-3C41-97A5-08DA8ED0F4C4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Inhoud 2">
            <a:extLst>
              <a:ext uri="{FF2B5EF4-FFF2-40B4-BE49-F238E27FC236}">
                <a16:creationId xmlns:a16="http://schemas.microsoft.com/office/drawing/2014/main" id="{DCF58E73-AC61-3948-8593-897AA801EB7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095999" y="1924801"/>
            <a:ext cx="5021657" cy="420820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3" name="Inhoud 1"/>
          <p:cNvSpPr>
            <a:spLocks noGrp="1"/>
          </p:cNvSpPr>
          <p:nvPr>
            <p:ph idx="1"/>
          </p:nvPr>
        </p:nvSpPr>
        <p:spPr>
          <a:xfrm>
            <a:off x="614946" y="1924801"/>
            <a:ext cx="5021656" cy="420820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6" name="Titel">
            <a:extLst>
              <a:ext uri="{FF2B5EF4-FFF2-40B4-BE49-F238E27FC236}">
                <a16:creationId xmlns:a16="http://schemas.microsoft.com/office/drawing/2014/main" id="{A6E3C1C0-BE16-A041-BFF1-581A9C25E1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3684" y="1247903"/>
            <a:ext cx="10523973" cy="6273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van de titel te bewerken</a:t>
            </a:r>
            <a:endParaRPr lang="en-US"/>
          </a:p>
        </p:txBody>
      </p:sp>
      <p:sp>
        <p:nvSpPr>
          <p:cNvPr id="15" name="Bovenkop">
            <a:extLst>
              <a:ext uri="{FF2B5EF4-FFF2-40B4-BE49-F238E27FC236}">
                <a16:creationId xmlns:a16="http://schemas.microsoft.com/office/drawing/2014/main" id="{E22281ED-6E2C-E14A-8AC4-9866DA42B6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464" y="724995"/>
            <a:ext cx="10513193" cy="47340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699" b="0" i="0" u="sng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nl-NL" err="1"/>
              <a:t>Placeholder</a:t>
            </a:r>
            <a:r>
              <a:rPr lang="nl-NL"/>
              <a:t> bovenkop</a:t>
            </a:r>
          </a:p>
        </p:txBody>
      </p:sp>
    </p:spTree>
    <p:extLst>
      <p:ext uri="{BB962C8B-B14F-4D97-AF65-F5344CB8AC3E}">
        <p14:creationId xmlns:p14="http://schemas.microsoft.com/office/powerpoint/2010/main" val="2692127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-2koloms-GRO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lak schuine baan lichte tint">
            <a:extLst>
              <a:ext uri="{FF2B5EF4-FFF2-40B4-BE49-F238E27FC236}">
                <a16:creationId xmlns:a16="http://schemas.microsoft.com/office/drawing/2014/main" id="{C7CD140F-5117-4F46-BD75-BD6655EF989F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7729" y="2898199"/>
            <a:ext cx="1134271" cy="3959802"/>
          </a:xfrm>
          <a:prstGeom prst="rtTriangle">
            <a:avLst/>
          </a:prstGeom>
          <a:solidFill>
            <a:srgbClr val="D5E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3" name="Vlak schuine baan midden tint">
            <a:extLst>
              <a:ext uri="{FF2B5EF4-FFF2-40B4-BE49-F238E27FC236}">
                <a16:creationId xmlns:a16="http://schemas.microsoft.com/office/drawing/2014/main" id="{71C36237-F56F-2746-90CC-40F0CED93407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547443" y="4595247"/>
            <a:ext cx="648158" cy="2262753"/>
          </a:xfrm>
          <a:prstGeom prst="rtTriangle">
            <a:avLst/>
          </a:prstGeom>
          <a:solidFill>
            <a:srgbClr val="B1D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pic>
        <p:nvPicPr>
          <p:cNvPr id="18" name="Logo-W-rond-geelwit">
            <a:extLst>
              <a:ext uri="{FF2B5EF4-FFF2-40B4-BE49-F238E27FC236}">
                <a16:creationId xmlns:a16="http://schemas.microsoft.com/office/drawing/2014/main" id="{3914B618-E6BD-F149-8FD0-570EE1C798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251" y="6316617"/>
            <a:ext cx="444535" cy="444593"/>
          </a:xfrm>
          <a:prstGeom prst="rect">
            <a:avLst/>
          </a:prstGeom>
        </p:spPr>
      </p:pic>
      <p:sp>
        <p:nvSpPr>
          <p:cNvPr id="5" name="Voetteks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numm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1A81-E545-3C41-97A5-08DA8ED0F4C4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Inhoud 2">
            <a:extLst>
              <a:ext uri="{FF2B5EF4-FFF2-40B4-BE49-F238E27FC236}">
                <a16:creationId xmlns:a16="http://schemas.microsoft.com/office/drawing/2014/main" id="{DCF58E73-AC61-3948-8593-897AA801EB7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095999" y="1932550"/>
            <a:ext cx="5021657" cy="420045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3" name="Inhoud 1"/>
          <p:cNvSpPr>
            <a:spLocks noGrp="1"/>
          </p:cNvSpPr>
          <p:nvPr>
            <p:ph idx="1"/>
          </p:nvPr>
        </p:nvSpPr>
        <p:spPr>
          <a:xfrm>
            <a:off x="614946" y="1932550"/>
            <a:ext cx="5021656" cy="420045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6" name="Titel">
            <a:extLst>
              <a:ext uri="{FF2B5EF4-FFF2-40B4-BE49-F238E27FC236}">
                <a16:creationId xmlns:a16="http://schemas.microsoft.com/office/drawing/2014/main" id="{A6E3C1C0-BE16-A041-BFF1-581A9C25E1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3684" y="1247903"/>
            <a:ext cx="10523973" cy="6351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van de titel te bewerken</a:t>
            </a:r>
            <a:endParaRPr lang="en-US"/>
          </a:p>
        </p:txBody>
      </p:sp>
      <p:sp>
        <p:nvSpPr>
          <p:cNvPr id="15" name="Bovenkop">
            <a:extLst>
              <a:ext uri="{FF2B5EF4-FFF2-40B4-BE49-F238E27FC236}">
                <a16:creationId xmlns:a16="http://schemas.microsoft.com/office/drawing/2014/main" id="{E22281ED-6E2C-E14A-8AC4-9866DA42B6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464" y="724995"/>
            <a:ext cx="10513193" cy="47340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699" b="0" i="0" u="sng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nl-NL" err="1"/>
              <a:t>Placeholder</a:t>
            </a:r>
            <a:r>
              <a:rPr lang="nl-NL"/>
              <a:t> bovenkop</a:t>
            </a:r>
          </a:p>
        </p:txBody>
      </p:sp>
    </p:spTree>
    <p:extLst>
      <p:ext uri="{BB962C8B-B14F-4D97-AF65-F5344CB8AC3E}">
        <p14:creationId xmlns:p14="http://schemas.microsoft.com/office/powerpoint/2010/main" val="289329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-Beeld-BLAUW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lak links">
            <a:extLst>
              <a:ext uri="{FF2B5EF4-FFF2-40B4-BE49-F238E27FC236}">
                <a16:creationId xmlns:a16="http://schemas.microsoft.com/office/drawing/2014/main" id="{161B2B1C-EDC4-1241-B6C4-57348FCB2B18}"/>
              </a:ext>
            </a:extLst>
          </p:cNvPr>
          <p:cNvSpPr/>
          <p:nvPr userDrawn="1"/>
        </p:nvSpPr>
        <p:spPr>
          <a:xfrm>
            <a:off x="-6926" y="-6928"/>
            <a:ext cx="6448451" cy="6864928"/>
          </a:xfrm>
          <a:custGeom>
            <a:avLst/>
            <a:gdLst>
              <a:gd name="connsiteX0" fmla="*/ 0 w 8963891"/>
              <a:gd name="connsiteY0" fmla="*/ 0 h 13716000"/>
              <a:gd name="connsiteX1" fmla="*/ 8963891 w 8963891"/>
              <a:gd name="connsiteY1" fmla="*/ 0 h 13716000"/>
              <a:gd name="connsiteX2" fmla="*/ 8963891 w 8963891"/>
              <a:gd name="connsiteY2" fmla="*/ 13716000 h 13716000"/>
              <a:gd name="connsiteX3" fmla="*/ 0 w 8963891"/>
              <a:gd name="connsiteY3" fmla="*/ 13716000 h 13716000"/>
              <a:gd name="connsiteX4" fmla="*/ 0 w 8963891"/>
              <a:gd name="connsiteY4" fmla="*/ 0 h 13716000"/>
              <a:gd name="connsiteX0" fmla="*/ 0 w 13009418"/>
              <a:gd name="connsiteY0" fmla="*/ 13854 h 13729854"/>
              <a:gd name="connsiteX1" fmla="*/ 13009418 w 13009418"/>
              <a:gd name="connsiteY1" fmla="*/ 0 h 13729854"/>
              <a:gd name="connsiteX2" fmla="*/ 8963891 w 13009418"/>
              <a:gd name="connsiteY2" fmla="*/ 13729854 h 13729854"/>
              <a:gd name="connsiteX3" fmla="*/ 0 w 13009418"/>
              <a:gd name="connsiteY3" fmla="*/ 13729854 h 13729854"/>
              <a:gd name="connsiteX4" fmla="*/ 0 w 13009418"/>
              <a:gd name="connsiteY4" fmla="*/ 13854 h 13729854"/>
              <a:gd name="connsiteX0" fmla="*/ 0 w 13050981"/>
              <a:gd name="connsiteY0" fmla="*/ 83127 h 13799127"/>
              <a:gd name="connsiteX1" fmla="*/ 13050981 w 13050981"/>
              <a:gd name="connsiteY1" fmla="*/ 0 h 13799127"/>
              <a:gd name="connsiteX2" fmla="*/ 8963891 w 13050981"/>
              <a:gd name="connsiteY2" fmla="*/ 13799127 h 13799127"/>
              <a:gd name="connsiteX3" fmla="*/ 0 w 13050981"/>
              <a:gd name="connsiteY3" fmla="*/ 13799127 h 13799127"/>
              <a:gd name="connsiteX4" fmla="*/ 0 w 13050981"/>
              <a:gd name="connsiteY4" fmla="*/ 83127 h 13799127"/>
              <a:gd name="connsiteX0" fmla="*/ 0 w 13175672"/>
              <a:gd name="connsiteY0" fmla="*/ 0 h 13812982"/>
              <a:gd name="connsiteX1" fmla="*/ 13175672 w 13175672"/>
              <a:gd name="connsiteY1" fmla="*/ 13855 h 13812982"/>
              <a:gd name="connsiteX2" fmla="*/ 9088582 w 13175672"/>
              <a:gd name="connsiteY2" fmla="*/ 13812982 h 13812982"/>
              <a:gd name="connsiteX3" fmla="*/ 124691 w 13175672"/>
              <a:gd name="connsiteY3" fmla="*/ 13812982 h 13812982"/>
              <a:gd name="connsiteX4" fmla="*/ 0 w 13175672"/>
              <a:gd name="connsiteY4" fmla="*/ 0 h 13812982"/>
              <a:gd name="connsiteX0" fmla="*/ 166254 w 13050981"/>
              <a:gd name="connsiteY0" fmla="*/ 304800 h 13799127"/>
              <a:gd name="connsiteX1" fmla="*/ 13050981 w 13050981"/>
              <a:gd name="connsiteY1" fmla="*/ 0 h 13799127"/>
              <a:gd name="connsiteX2" fmla="*/ 8963891 w 13050981"/>
              <a:gd name="connsiteY2" fmla="*/ 13799127 h 13799127"/>
              <a:gd name="connsiteX3" fmla="*/ 0 w 13050981"/>
              <a:gd name="connsiteY3" fmla="*/ 13799127 h 13799127"/>
              <a:gd name="connsiteX4" fmla="*/ 166254 w 13050981"/>
              <a:gd name="connsiteY4" fmla="*/ 304800 h 13799127"/>
              <a:gd name="connsiteX0" fmla="*/ 0 w 13064836"/>
              <a:gd name="connsiteY0" fmla="*/ 83127 h 13799127"/>
              <a:gd name="connsiteX1" fmla="*/ 13064836 w 13064836"/>
              <a:gd name="connsiteY1" fmla="*/ 0 h 13799127"/>
              <a:gd name="connsiteX2" fmla="*/ 8977746 w 13064836"/>
              <a:gd name="connsiteY2" fmla="*/ 13799127 h 13799127"/>
              <a:gd name="connsiteX3" fmla="*/ 13855 w 13064836"/>
              <a:gd name="connsiteY3" fmla="*/ 13799127 h 13799127"/>
              <a:gd name="connsiteX4" fmla="*/ 0 w 13064836"/>
              <a:gd name="connsiteY4" fmla="*/ 83127 h 13799127"/>
              <a:gd name="connsiteX0" fmla="*/ 0 w 10030691"/>
              <a:gd name="connsiteY0" fmla="*/ 0 h 13716000"/>
              <a:gd name="connsiteX1" fmla="*/ 10030691 w 10030691"/>
              <a:gd name="connsiteY1" fmla="*/ 290945 h 13716000"/>
              <a:gd name="connsiteX2" fmla="*/ 8977746 w 10030691"/>
              <a:gd name="connsiteY2" fmla="*/ 13716000 h 13716000"/>
              <a:gd name="connsiteX3" fmla="*/ 13855 w 10030691"/>
              <a:gd name="connsiteY3" fmla="*/ 13716000 h 13716000"/>
              <a:gd name="connsiteX4" fmla="*/ 0 w 10030691"/>
              <a:gd name="connsiteY4" fmla="*/ 0 h 13716000"/>
              <a:gd name="connsiteX0" fmla="*/ 0 w 10432473"/>
              <a:gd name="connsiteY0" fmla="*/ 13855 h 13729855"/>
              <a:gd name="connsiteX1" fmla="*/ 10432473 w 10432473"/>
              <a:gd name="connsiteY1" fmla="*/ 0 h 13729855"/>
              <a:gd name="connsiteX2" fmla="*/ 8977746 w 10432473"/>
              <a:gd name="connsiteY2" fmla="*/ 13729855 h 13729855"/>
              <a:gd name="connsiteX3" fmla="*/ 13855 w 10432473"/>
              <a:gd name="connsiteY3" fmla="*/ 13729855 h 13729855"/>
              <a:gd name="connsiteX4" fmla="*/ 0 w 10432473"/>
              <a:gd name="connsiteY4" fmla="*/ 13855 h 13729855"/>
              <a:gd name="connsiteX0" fmla="*/ 0 w 12898582"/>
              <a:gd name="connsiteY0" fmla="*/ 13855 h 13729855"/>
              <a:gd name="connsiteX1" fmla="*/ 12898582 w 12898582"/>
              <a:gd name="connsiteY1" fmla="*/ 0 h 13729855"/>
              <a:gd name="connsiteX2" fmla="*/ 8977746 w 12898582"/>
              <a:gd name="connsiteY2" fmla="*/ 13729855 h 13729855"/>
              <a:gd name="connsiteX3" fmla="*/ 13855 w 12898582"/>
              <a:gd name="connsiteY3" fmla="*/ 13729855 h 13729855"/>
              <a:gd name="connsiteX4" fmla="*/ 0 w 12898582"/>
              <a:gd name="connsiteY4" fmla="*/ 13855 h 1372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8582" h="13729855">
                <a:moveTo>
                  <a:pt x="0" y="13855"/>
                </a:moveTo>
                <a:lnTo>
                  <a:pt x="12898582" y="0"/>
                </a:lnTo>
                <a:lnTo>
                  <a:pt x="8977746" y="13729855"/>
                </a:lnTo>
                <a:lnTo>
                  <a:pt x="13855" y="13729855"/>
                </a:lnTo>
                <a:cubicBezTo>
                  <a:pt x="9237" y="9157855"/>
                  <a:pt x="4618" y="4585855"/>
                  <a:pt x="0" y="13855"/>
                </a:cubicBezTo>
                <a:close/>
              </a:path>
            </a:pathLst>
          </a:custGeom>
          <a:solidFill>
            <a:srgbClr val="1E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1" name="Vlak midden">
            <a:extLst>
              <a:ext uri="{FF2B5EF4-FFF2-40B4-BE49-F238E27FC236}">
                <a16:creationId xmlns:a16="http://schemas.microsoft.com/office/drawing/2014/main" id="{AC6236D9-0BB8-D84A-9772-73C8858B6799}"/>
              </a:ext>
            </a:extLst>
          </p:cNvPr>
          <p:cNvSpPr>
            <a:spLocks noChangeAspect="1"/>
          </p:cNvSpPr>
          <p:nvPr userDrawn="1"/>
        </p:nvSpPr>
        <p:spPr>
          <a:xfrm>
            <a:off x="3585602" y="0"/>
            <a:ext cx="3817948" cy="6858000"/>
          </a:xfrm>
          <a:prstGeom prst="parallelogram">
            <a:avLst>
              <a:gd name="adj" fmla="val 51632"/>
            </a:avLst>
          </a:prstGeom>
          <a:solidFill>
            <a:srgbClr val="84D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4" name="Tijdelijke aanduiding afbeelding">
            <a:extLst>
              <a:ext uri="{FF2B5EF4-FFF2-40B4-BE49-F238E27FC236}">
                <a16:creationId xmlns:a16="http://schemas.microsoft.com/office/drawing/2014/main" id="{FFA1E4C9-403A-1448-8CE6-A84449037562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5418065" y="-12764"/>
            <a:ext cx="6786995" cy="6880191"/>
          </a:xfrm>
          <a:custGeom>
            <a:avLst/>
            <a:gdLst>
              <a:gd name="connsiteX0" fmla="*/ 0 w 12650788"/>
              <a:gd name="connsiteY0" fmla="*/ 0 h 13730288"/>
              <a:gd name="connsiteX1" fmla="*/ 10542281 w 12650788"/>
              <a:gd name="connsiteY1" fmla="*/ 0 h 13730288"/>
              <a:gd name="connsiteX2" fmla="*/ 12650788 w 12650788"/>
              <a:gd name="connsiteY2" fmla="*/ 2108507 h 13730288"/>
              <a:gd name="connsiteX3" fmla="*/ 12650788 w 12650788"/>
              <a:gd name="connsiteY3" fmla="*/ 13730288 h 13730288"/>
              <a:gd name="connsiteX4" fmla="*/ 0 w 12650788"/>
              <a:gd name="connsiteY4" fmla="*/ 13730288 h 13730288"/>
              <a:gd name="connsiteX5" fmla="*/ 0 w 12650788"/>
              <a:gd name="connsiteY5" fmla="*/ 0 h 13730288"/>
              <a:gd name="connsiteX0" fmla="*/ 3048000 w 12650788"/>
              <a:gd name="connsiteY0" fmla="*/ 0 h 13730288"/>
              <a:gd name="connsiteX1" fmla="*/ 10542281 w 12650788"/>
              <a:gd name="connsiteY1" fmla="*/ 0 h 13730288"/>
              <a:gd name="connsiteX2" fmla="*/ 12650788 w 12650788"/>
              <a:gd name="connsiteY2" fmla="*/ 2108507 h 13730288"/>
              <a:gd name="connsiteX3" fmla="*/ 12650788 w 12650788"/>
              <a:gd name="connsiteY3" fmla="*/ 13730288 h 13730288"/>
              <a:gd name="connsiteX4" fmla="*/ 0 w 12650788"/>
              <a:gd name="connsiteY4" fmla="*/ 13730288 h 13730288"/>
              <a:gd name="connsiteX5" fmla="*/ 3048000 w 12650788"/>
              <a:gd name="connsiteY5" fmla="*/ 0 h 13730288"/>
              <a:gd name="connsiteX0" fmla="*/ 3906982 w 13509770"/>
              <a:gd name="connsiteY0" fmla="*/ 0 h 13730288"/>
              <a:gd name="connsiteX1" fmla="*/ 11401263 w 13509770"/>
              <a:gd name="connsiteY1" fmla="*/ 0 h 13730288"/>
              <a:gd name="connsiteX2" fmla="*/ 13509770 w 13509770"/>
              <a:gd name="connsiteY2" fmla="*/ 2108507 h 13730288"/>
              <a:gd name="connsiteX3" fmla="*/ 13509770 w 13509770"/>
              <a:gd name="connsiteY3" fmla="*/ 13730288 h 13730288"/>
              <a:gd name="connsiteX4" fmla="*/ 0 w 13509770"/>
              <a:gd name="connsiteY4" fmla="*/ 13702579 h 13730288"/>
              <a:gd name="connsiteX5" fmla="*/ 3906982 w 13509770"/>
              <a:gd name="connsiteY5" fmla="*/ 0 h 13730288"/>
              <a:gd name="connsiteX0" fmla="*/ 3893128 w 13495916"/>
              <a:gd name="connsiteY0" fmla="*/ 0 h 13730288"/>
              <a:gd name="connsiteX1" fmla="*/ 11387409 w 13495916"/>
              <a:gd name="connsiteY1" fmla="*/ 0 h 13730288"/>
              <a:gd name="connsiteX2" fmla="*/ 13495916 w 13495916"/>
              <a:gd name="connsiteY2" fmla="*/ 2108507 h 13730288"/>
              <a:gd name="connsiteX3" fmla="*/ 13495916 w 13495916"/>
              <a:gd name="connsiteY3" fmla="*/ 13730288 h 13730288"/>
              <a:gd name="connsiteX4" fmla="*/ 0 w 13495916"/>
              <a:gd name="connsiteY4" fmla="*/ 13730288 h 13730288"/>
              <a:gd name="connsiteX5" fmla="*/ 3893128 w 13495916"/>
              <a:gd name="connsiteY5" fmla="*/ 0 h 13730288"/>
              <a:gd name="connsiteX0" fmla="*/ 3893128 w 13509771"/>
              <a:gd name="connsiteY0" fmla="*/ 11239 h 13741527"/>
              <a:gd name="connsiteX1" fmla="*/ 11387409 w 13509771"/>
              <a:gd name="connsiteY1" fmla="*/ 11239 h 13741527"/>
              <a:gd name="connsiteX2" fmla="*/ 13509771 w 13509771"/>
              <a:gd name="connsiteY2" fmla="*/ 0 h 13741527"/>
              <a:gd name="connsiteX3" fmla="*/ 13495916 w 13509771"/>
              <a:gd name="connsiteY3" fmla="*/ 13741527 h 13741527"/>
              <a:gd name="connsiteX4" fmla="*/ 0 w 13509771"/>
              <a:gd name="connsiteY4" fmla="*/ 13741527 h 13741527"/>
              <a:gd name="connsiteX5" fmla="*/ 3893128 w 13509771"/>
              <a:gd name="connsiteY5" fmla="*/ 11239 h 13741527"/>
              <a:gd name="connsiteX0" fmla="*/ 3893128 w 13509771"/>
              <a:gd name="connsiteY0" fmla="*/ 11239 h 13741527"/>
              <a:gd name="connsiteX1" fmla="*/ 13509771 w 13509771"/>
              <a:gd name="connsiteY1" fmla="*/ 0 h 13741527"/>
              <a:gd name="connsiteX2" fmla="*/ 13495916 w 13509771"/>
              <a:gd name="connsiteY2" fmla="*/ 13741527 h 13741527"/>
              <a:gd name="connsiteX3" fmla="*/ 0 w 13509771"/>
              <a:gd name="connsiteY3" fmla="*/ 13741527 h 13741527"/>
              <a:gd name="connsiteX4" fmla="*/ 3893128 w 13509771"/>
              <a:gd name="connsiteY4" fmla="*/ 11239 h 13741527"/>
              <a:gd name="connsiteX0" fmla="*/ 3921408 w 13538051"/>
              <a:gd name="connsiteY0" fmla="*/ 11239 h 13750954"/>
              <a:gd name="connsiteX1" fmla="*/ 13538051 w 13538051"/>
              <a:gd name="connsiteY1" fmla="*/ 0 h 13750954"/>
              <a:gd name="connsiteX2" fmla="*/ 13524196 w 13538051"/>
              <a:gd name="connsiteY2" fmla="*/ 13741527 h 13750954"/>
              <a:gd name="connsiteX3" fmla="*/ 0 w 13538051"/>
              <a:gd name="connsiteY3" fmla="*/ 13750954 h 13750954"/>
              <a:gd name="connsiteX4" fmla="*/ 3921408 w 13538051"/>
              <a:gd name="connsiteY4" fmla="*/ 11239 h 13750954"/>
              <a:gd name="connsiteX0" fmla="*/ 3959115 w 13575758"/>
              <a:gd name="connsiteY0" fmla="*/ 11239 h 13760381"/>
              <a:gd name="connsiteX1" fmla="*/ 13575758 w 13575758"/>
              <a:gd name="connsiteY1" fmla="*/ 0 h 13760381"/>
              <a:gd name="connsiteX2" fmla="*/ 13561903 w 13575758"/>
              <a:gd name="connsiteY2" fmla="*/ 13741527 h 13760381"/>
              <a:gd name="connsiteX3" fmla="*/ 0 w 13575758"/>
              <a:gd name="connsiteY3" fmla="*/ 13760381 h 13760381"/>
              <a:gd name="connsiteX4" fmla="*/ 3959115 w 13575758"/>
              <a:gd name="connsiteY4" fmla="*/ 11239 h 13760381"/>
              <a:gd name="connsiteX0" fmla="*/ 3949688 w 13575758"/>
              <a:gd name="connsiteY0" fmla="*/ 1812 h 13760381"/>
              <a:gd name="connsiteX1" fmla="*/ 13575758 w 13575758"/>
              <a:gd name="connsiteY1" fmla="*/ 0 h 13760381"/>
              <a:gd name="connsiteX2" fmla="*/ 13561903 w 13575758"/>
              <a:gd name="connsiteY2" fmla="*/ 13741527 h 13760381"/>
              <a:gd name="connsiteX3" fmla="*/ 0 w 13575758"/>
              <a:gd name="connsiteY3" fmla="*/ 13760381 h 13760381"/>
              <a:gd name="connsiteX4" fmla="*/ 3949688 w 13575758"/>
              <a:gd name="connsiteY4" fmla="*/ 1812 h 137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75758" h="13760381">
                <a:moveTo>
                  <a:pt x="3949688" y="1812"/>
                </a:moveTo>
                <a:lnTo>
                  <a:pt x="13575758" y="0"/>
                </a:lnTo>
                <a:cubicBezTo>
                  <a:pt x="13571140" y="4580509"/>
                  <a:pt x="13566521" y="9161018"/>
                  <a:pt x="13561903" y="13741527"/>
                </a:cubicBezTo>
                <a:lnTo>
                  <a:pt x="0" y="13760381"/>
                </a:lnTo>
                <a:lnTo>
                  <a:pt x="3949688" y="1812"/>
                </a:lnTo>
                <a:close/>
              </a:path>
            </a:pathLst>
          </a:cu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pic>
        <p:nvPicPr>
          <p:cNvPr id="8" name="Logo WH zwart">
            <a:extLst>
              <a:ext uri="{FF2B5EF4-FFF2-40B4-BE49-F238E27FC236}">
                <a16:creationId xmlns:a16="http://schemas.microsoft.com/office/drawing/2014/main" id="{236939C0-D5A8-5E47-AFE8-C7E4B66FE4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145" y="381001"/>
            <a:ext cx="1926829" cy="1234965"/>
          </a:xfrm>
          <a:prstGeom prst="rect">
            <a:avLst/>
          </a:prstGeom>
        </p:spPr>
      </p:pic>
      <p:sp>
        <p:nvSpPr>
          <p:cNvPr id="3" name="Subtitel"/>
          <p:cNvSpPr>
            <a:spLocks noGrp="1"/>
          </p:cNvSpPr>
          <p:nvPr>
            <p:ph type="subTitle" idx="1"/>
          </p:nvPr>
        </p:nvSpPr>
        <p:spPr>
          <a:xfrm>
            <a:off x="601499" y="4801164"/>
            <a:ext cx="4270654" cy="777667"/>
          </a:xfrm>
        </p:spPr>
        <p:txBody>
          <a:bodyPr/>
          <a:lstStyle>
            <a:lvl1pPr marL="0" indent="0" algn="l">
              <a:buNone/>
              <a:defRPr sz="2400" b="1" i="0" u="sng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09" indent="0" algn="ctr">
              <a:buNone/>
              <a:defRPr sz="2000"/>
            </a:lvl2pPr>
            <a:lvl3pPr marL="914217" indent="0" algn="ctr">
              <a:buNone/>
              <a:defRPr sz="1800"/>
            </a:lvl3pPr>
            <a:lvl4pPr marL="1371326" indent="0" algn="ctr">
              <a:buNone/>
              <a:defRPr sz="1600"/>
            </a:lvl4pPr>
            <a:lvl5pPr marL="1828434" indent="0" algn="ctr">
              <a:buNone/>
              <a:defRPr sz="1600"/>
            </a:lvl5pPr>
            <a:lvl6pPr marL="2285543" indent="0" algn="ctr">
              <a:buNone/>
              <a:defRPr sz="1600"/>
            </a:lvl6pPr>
            <a:lvl7pPr marL="2742651" indent="0" algn="ctr">
              <a:buNone/>
              <a:defRPr sz="1600"/>
            </a:lvl7pPr>
            <a:lvl8pPr marL="3199760" indent="0" algn="ctr">
              <a:buNone/>
              <a:defRPr sz="1600"/>
            </a:lvl8pPr>
            <a:lvl9pPr marL="3656868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2" name="Titel"/>
          <p:cNvSpPr>
            <a:spLocks noGrp="1"/>
          </p:cNvSpPr>
          <p:nvPr>
            <p:ph type="ctrTitle" hasCustomPrompt="1"/>
          </p:nvPr>
        </p:nvSpPr>
        <p:spPr>
          <a:xfrm>
            <a:off x="601499" y="2338324"/>
            <a:ext cx="4667644" cy="2153653"/>
          </a:xfrm>
        </p:spPr>
        <p:txBody>
          <a:bodyPr anchor="t">
            <a:noAutofit/>
          </a:bodyPr>
          <a:lstStyle>
            <a:lvl1pPr algn="l">
              <a:lnSpc>
                <a:spcPts val="5499"/>
              </a:lnSpc>
              <a:defRPr sz="4799" b="1" i="0"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nl-NL"/>
              <a:t>Klik om stijl van de titel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29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-2koloms-RO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lak schuine baan lichte tint">
            <a:extLst>
              <a:ext uri="{FF2B5EF4-FFF2-40B4-BE49-F238E27FC236}">
                <a16:creationId xmlns:a16="http://schemas.microsoft.com/office/drawing/2014/main" id="{EF00CBBE-1E1D-A749-B840-5F38DFD49F6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7729" y="2898199"/>
            <a:ext cx="1134271" cy="3959802"/>
          </a:xfrm>
          <a:prstGeom prst="rtTriangle">
            <a:avLst/>
          </a:prstGeom>
          <a:solidFill>
            <a:srgbClr val="F28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3" name="Vlak schuine baan midden tint">
            <a:extLst>
              <a:ext uri="{FF2B5EF4-FFF2-40B4-BE49-F238E27FC236}">
                <a16:creationId xmlns:a16="http://schemas.microsoft.com/office/drawing/2014/main" id="{9A4B76DF-C00B-864C-A857-F6E6E51518C9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547443" y="4595247"/>
            <a:ext cx="648158" cy="2262753"/>
          </a:xfrm>
          <a:prstGeom prst="rtTriangle">
            <a:avLst/>
          </a:prstGeom>
          <a:solidFill>
            <a:srgbClr val="F16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pic>
        <p:nvPicPr>
          <p:cNvPr id="18" name="Logo-W-rond-geelwit">
            <a:extLst>
              <a:ext uri="{FF2B5EF4-FFF2-40B4-BE49-F238E27FC236}">
                <a16:creationId xmlns:a16="http://schemas.microsoft.com/office/drawing/2014/main" id="{3914B618-E6BD-F149-8FD0-570EE1C798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251" y="6316617"/>
            <a:ext cx="444535" cy="444593"/>
          </a:xfrm>
          <a:prstGeom prst="rect">
            <a:avLst/>
          </a:prstGeom>
        </p:spPr>
      </p:pic>
      <p:sp>
        <p:nvSpPr>
          <p:cNvPr id="5" name="Voetteks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numm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1A81-E545-3C41-97A5-08DA8ED0F4C4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Inhoud 2">
            <a:extLst>
              <a:ext uri="{FF2B5EF4-FFF2-40B4-BE49-F238E27FC236}">
                <a16:creationId xmlns:a16="http://schemas.microsoft.com/office/drawing/2014/main" id="{DCF58E73-AC61-3948-8593-897AA801EB7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095999" y="1915702"/>
            <a:ext cx="5021657" cy="421730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3" name="Inhoud 1"/>
          <p:cNvSpPr>
            <a:spLocks noGrp="1"/>
          </p:cNvSpPr>
          <p:nvPr>
            <p:ph idx="1"/>
          </p:nvPr>
        </p:nvSpPr>
        <p:spPr>
          <a:xfrm>
            <a:off x="614946" y="1915702"/>
            <a:ext cx="5021656" cy="421730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6" name="Titel">
            <a:extLst>
              <a:ext uri="{FF2B5EF4-FFF2-40B4-BE49-F238E27FC236}">
                <a16:creationId xmlns:a16="http://schemas.microsoft.com/office/drawing/2014/main" id="{A6E3C1C0-BE16-A041-BFF1-581A9C25E1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3684" y="1247903"/>
            <a:ext cx="10523973" cy="6182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van de titel te bewerken</a:t>
            </a:r>
            <a:endParaRPr lang="en-US"/>
          </a:p>
        </p:txBody>
      </p:sp>
      <p:sp>
        <p:nvSpPr>
          <p:cNvPr id="15" name="Bovenkop">
            <a:extLst>
              <a:ext uri="{FF2B5EF4-FFF2-40B4-BE49-F238E27FC236}">
                <a16:creationId xmlns:a16="http://schemas.microsoft.com/office/drawing/2014/main" id="{E22281ED-6E2C-E14A-8AC4-9866DA42B6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464" y="724995"/>
            <a:ext cx="10513193" cy="47340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699" b="0" i="0" u="sng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nl-NL" err="1"/>
              <a:t>Placeholder</a:t>
            </a:r>
            <a:r>
              <a:rPr lang="nl-NL"/>
              <a:t> bovenkop</a:t>
            </a:r>
          </a:p>
        </p:txBody>
      </p:sp>
    </p:spTree>
    <p:extLst>
      <p:ext uri="{BB962C8B-B14F-4D97-AF65-F5344CB8AC3E}">
        <p14:creationId xmlns:p14="http://schemas.microsoft.com/office/powerpoint/2010/main" val="3790173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dia-GE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Vlak schuine baan lichte tint">
            <a:extLst>
              <a:ext uri="{FF2B5EF4-FFF2-40B4-BE49-F238E27FC236}">
                <a16:creationId xmlns:a16="http://schemas.microsoft.com/office/drawing/2014/main" id="{4BBEF99B-6617-E345-B21A-06C41B4770A1}"/>
              </a:ext>
            </a:extLst>
          </p:cNvPr>
          <p:cNvSpPr>
            <a:spLocks noChangeAspect="1"/>
          </p:cNvSpPr>
          <p:nvPr userDrawn="1"/>
        </p:nvSpPr>
        <p:spPr>
          <a:xfrm rot="10800000" flipH="1">
            <a:off x="0" y="-12763"/>
            <a:ext cx="1731902" cy="6046165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2" name="Vlak schuine baan midden tint">
            <a:extLst>
              <a:ext uri="{FF2B5EF4-FFF2-40B4-BE49-F238E27FC236}">
                <a16:creationId xmlns:a16="http://schemas.microsoft.com/office/drawing/2014/main" id="{D46EC306-2C88-DA47-A03E-282D90B11D6A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218148" y="-32823"/>
            <a:ext cx="1973852" cy="689082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3" name="Vlak schuine baan donkere tint">
            <a:extLst>
              <a:ext uri="{FF2B5EF4-FFF2-40B4-BE49-F238E27FC236}">
                <a16:creationId xmlns:a16="http://schemas.microsoft.com/office/drawing/2014/main" id="{97CC70D8-45D2-4643-9521-4E8A3B2B439F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268171" y="3620299"/>
            <a:ext cx="927429" cy="323770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pic>
        <p:nvPicPr>
          <p:cNvPr id="10" name="Logo W rond witgeel">
            <a:extLst>
              <a:ext uri="{FF2B5EF4-FFF2-40B4-BE49-F238E27FC236}">
                <a16:creationId xmlns:a16="http://schemas.microsoft.com/office/drawing/2014/main" id="{6985607C-74B6-9341-A629-EF93B0104D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38969" y="6316617"/>
            <a:ext cx="444535" cy="444593"/>
          </a:xfrm>
          <a:prstGeom prst="rect">
            <a:avLst/>
          </a:prstGeom>
        </p:spPr>
      </p:pic>
      <p:sp>
        <p:nvSpPr>
          <p:cNvPr id="11" name="Tijdelijke aanduiding afbeelding">
            <a:extLst>
              <a:ext uri="{FF2B5EF4-FFF2-40B4-BE49-F238E27FC236}">
                <a16:creationId xmlns:a16="http://schemas.microsoft.com/office/drawing/2014/main" id="{F22425E0-A088-334C-AE2D-918E836CAD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4407" y="-12763"/>
            <a:ext cx="12219525" cy="6890823"/>
          </a:xfrm>
          <a:custGeom>
            <a:avLst/>
            <a:gdLst>
              <a:gd name="connsiteX0" fmla="*/ 0 w 12650788"/>
              <a:gd name="connsiteY0" fmla="*/ 0 h 13730288"/>
              <a:gd name="connsiteX1" fmla="*/ 10542281 w 12650788"/>
              <a:gd name="connsiteY1" fmla="*/ 0 h 13730288"/>
              <a:gd name="connsiteX2" fmla="*/ 12650788 w 12650788"/>
              <a:gd name="connsiteY2" fmla="*/ 2108507 h 13730288"/>
              <a:gd name="connsiteX3" fmla="*/ 12650788 w 12650788"/>
              <a:gd name="connsiteY3" fmla="*/ 13730288 h 13730288"/>
              <a:gd name="connsiteX4" fmla="*/ 0 w 12650788"/>
              <a:gd name="connsiteY4" fmla="*/ 13730288 h 13730288"/>
              <a:gd name="connsiteX5" fmla="*/ 0 w 12650788"/>
              <a:gd name="connsiteY5" fmla="*/ 0 h 13730288"/>
              <a:gd name="connsiteX0" fmla="*/ 3048000 w 12650788"/>
              <a:gd name="connsiteY0" fmla="*/ 0 h 13730288"/>
              <a:gd name="connsiteX1" fmla="*/ 10542281 w 12650788"/>
              <a:gd name="connsiteY1" fmla="*/ 0 h 13730288"/>
              <a:gd name="connsiteX2" fmla="*/ 12650788 w 12650788"/>
              <a:gd name="connsiteY2" fmla="*/ 2108507 h 13730288"/>
              <a:gd name="connsiteX3" fmla="*/ 12650788 w 12650788"/>
              <a:gd name="connsiteY3" fmla="*/ 13730288 h 13730288"/>
              <a:gd name="connsiteX4" fmla="*/ 0 w 12650788"/>
              <a:gd name="connsiteY4" fmla="*/ 13730288 h 13730288"/>
              <a:gd name="connsiteX5" fmla="*/ 3048000 w 12650788"/>
              <a:gd name="connsiteY5" fmla="*/ 0 h 13730288"/>
              <a:gd name="connsiteX0" fmla="*/ 3906982 w 13509770"/>
              <a:gd name="connsiteY0" fmla="*/ 0 h 13730288"/>
              <a:gd name="connsiteX1" fmla="*/ 11401263 w 13509770"/>
              <a:gd name="connsiteY1" fmla="*/ 0 h 13730288"/>
              <a:gd name="connsiteX2" fmla="*/ 13509770 w 13509770"/>
              <a:gd name="connsiteY2" fmla="*/ 2108507 h 13730288"/>
              <a:gd name="connsiteX3" fmla="*/ 13509770 w 13509770"/>
              <a:gd name="connsiteY3" fmla="*/ 13730288 h 13730288"/>
              <a:gd name="connsiteX4" fmla="*/ 0 w 13509770"/>
              <a:gd name="connsiteY4" fmla="*/ 13702579 h 13730288"/>
              <a:gd name="connsiteX5" fmla="*/ 3906982 w 13509770"/>
              <a:gd name="connsiteY5" fmla="*/ 0 h 13730288"/>
              <a:gd name="connsiteX0" fmla="*/ 3893128 w 13495916"/>
              <a:gd name="connsiteY0" fmla="*/ 0 h 13730288"/>
              <a:gd name="connsiteX1" fmla="*/ 11387409 w 13495916"/>
              <a:gd name="connsiteY1" fmla="*/ 0 h 13730288"/>
              <a:gd name="connsiteX2" fmla="*/ 13495916 w 13495916"/>
              <a:gd name="connsiteY2" fmla="*/ 2108507 h 13730288"/>
              <a:gd name="connsiteX3" fmla="*/ 13495916 w 13495916"/>
              <a:gd name="connsiteY3" fmla="*/ 13730288 h 13730288"/>
              <a:gd name="connsiteX4" fmla="*/ 0 w 13495916"/>
              <a:gd name="connsiteY4" fmla="*/ 13730288 h 13730288"/>
              <a:gd name="connsiteX5" fmla="*/ 3893128 w 13495916"/>
              <a:gd name="connsiteY5" fmla="*/ 0 h 13730288"/>
              <a:gd name="connsiteX0" fmla="*/ 3893128 w 13509771"/>
              <a:gd name="connsiteY0" fmla="*/ 11239 h 13741527"/>
              <a:gd name="connsiteX1" fmla="*/ 11387409 w 13509771"/>
              <a:gd name="connsiteY1" fmla="*/ 11239 h 13741527"/>
              <a:gd name="connsiteX2" fmla="*/ 13509771 w 13509771"/>
              <a:gd name="connsiteY2" fmla="*/ 0 h 13741527"/>
              <a:gd name="connsiteX3" fmla="*/ 13495916 w 13509771"/>
              <a:gd name="connsiteY3" fmla="*/ 13741527 h 13741527"/>
              <a:gd name="connsiteX4" fmla="*/ 0 w 13509771"/>
              <a:gd name="connsiteY4" fmla="*/ 13741527 h 13741527"/>
              <a:gd name="connsiteX5" fmla="*/ 3893128 w 13509771"/>
              <a:gd name="connsiteY5" fmla="*/ 11239 h 13741527"/>
              <a:gd name="connsiteX0" fmla="*/ 3893128 w 13509771"/>
              <a:gd name="connsiteY0" fmla="*/ 11239 h 13741527"/>
              <a:gd name="connsiteX1" fmla="*/ 13509771 w 13509771"/>
              <a:gd name="connsiteY1" fmla="*/ 0 h 13741527"/>
              <a:gd name="connsiteX2" fmla="*/ 13495916 w 13509771"/>
              <a:gd name="connsiteY2" fmla="*/ 13741527 h 13741527"/>
              <a:gd name="connsiteX3" fmla="*/ 0 w 13509771"/>
              <a:gd name="connsiteY3" fmla="*/ 13741527 h 13741527"/>
              <a:gd name="connsiteX4" fmla="*/ 3893128 w 13509771"/>
              <a:gd name="connsiteY4" fmla="*/ 11239 h 13741527"/>
              <a:gd name="connsiteX0" fmla="*/ 3921408 w 13538051"/>
              <a:gd name="connsiteY0" fmla="*/ 11239 h 13750954"/>
              <a:gd name="connsiteX1" fmla="*/ 13538051 w 13538051"/>
              <a:gd name="connsiteY1" fmla="*/ 0 h 13750954"/>
              <a:gd name="connsiteX2" fmla="*/ 13524196 w 13538051"/>
              <a:gd name="connsiteY2" fmla="*/ 13741527 h 13750954"/>
              <a:gd name="connsiteX3" fmla="*/ 0 w 13538051"/>
              <a:gd name="connsiteY3" fmla="*/ 13750954 h 13750954"/>
              <a:gd name="connsiteX4" fmla="*/ 3921408 w 13538051"/>
              <a:gd name="connsiteY4" fmla="*/ 11239 h 13750954"/>
              <a:gd name="connsiteX0" fmla="*/ 3959115 w 13575758"/>
              <a:gd name="connsiteY0" fmla="*/ 11239 h 13760381"/>
              <a:gd name="connsiteX1" fmla="*/ 13575758 w 13575758"/>
              <a:gd name="connsiteY1" fmla="*/ 0 h 13760381"/>
              <a:gd name="connsiteX2" fmla="*/ 13561903 w 13575758"/>
              <a:gd name="connsiteY2" fmla="*/ 13741527 h 13760381"/>
              <a:gd name="connsiteX3" fmla="*/ 0 w 13575758"/>
              <a:gd name="connsiteY3" fmla="*/ 13760381 h 13760381"/>
              <a:gd name="connsiteX4" fmla="*/ 3959115 w 13575758"/>
              <a:gd name="connsiteY4" fmla="*/ 11239 h 13760381"/>
              <a:gd name="connsiteX0" fmla="*/ 3949688 w 13575758"/>
              <a:gd name="connsiteY0" fmla="*/ 1812 h 13760381"/>
              <a:gd name="connsiteX1" fmla="*/ 13575758 w 13575758"/>
              <a:gd name="connsiteY1" fmla="*/ 0 h 13760381"/>
              <a:gd name="connsiteX2" fmla="*/ 13561903 w 13575758"/>
              <a:gd name="connsiteY2" fmla="*/ 13741527 h 13760381"/>
              <a:gd name="connsiteX3" fmla="*/ 0 w 13575758"/>
              <a:gd name="connsiteY3" fmla="*/ 13760381 h 13760381"/>
              <a:gd name="connsiteX4" fmla="*/ 3949688 w 13575758"/>
              <a:gd name="connsiteY4" fmla="*/ 1812 h 13760381"/>
              <a:gd name="connsiteX0" fmla="*/ 3949688 w 25271572"/>
              <a:gd name="connsiteY0" fmla="*/ 1812 h 13760381"/>
              <a:gd name="connsiteX1" fmla="*/ 25271572 w 25271572"/>
              <a:gd name="connsiteY1" fmla="*/ 0 h 13760381"/>
              <a:gd name="connsiteX2" fmla="*/ 13561903 w 25271572"/>
              <a:gd name="connsiteY2" fmla="*/ 13741527 h 13760381"/>
              <a:gd name="connsiteX3" fmla="*/ 0 w 25271572"/>
              <a:gd name="connsiteY3" fmla="*/ 13760381 h 13760381"/>
              <a:gd name="connsiteX4" fmla="*/ 3949688 w 25271572"/>
              <a:gd name="connsiteY4" fmla="*/ 1812 h 13760381"/>
              <a:gd name="connsiteX0" fmla="*/ 3949688 w 25271572"/>
              <a:gd name="connsiteY0" fmla="*/ 1812 h 13760381"/>
              <a:gd name="connsiteX1" fmla="*/ 25271572 w 25271572"/>
              <a:gd name="connsiteY1" fmla="*/ 0 h 13760381"/>
              <a:gd name="connsiteX2" fmla="*/ 13561903 w 25271572"/>
              <a:gd name="connsiteY2" fmla="*/ 13741527 h 13760381"/>
              <a:gd name="connsiteX3" fmla="*/ 0 w 25271572"/>
              <a:gd name="connsiteY3" fmla="*/ 13760381 h 13760381"/>
              <a:gd name="connsiteX4" fmla="*/ 3949688 w 25271572"/>
              <a:gd name="connsiteY4" fmla="*/ 1812 h 13760381"/>
              <a:gd name="connsiteX0" fmla="*/ 3949688 w 25271572"/>
              <a:gd name="connsiteY0" fmla="*/ 1812 h 13762792"/>
              <a:gd name="connsiteX1" fmla="*/ 25271572 w 25271572"/>
              <a:gd name="connsiteY1" fmla="*/ 0 h 13762792"/>
              <a:gd name="connsiteX2" fmla="*/ 21323671 w 25271572"/>
              <a:gd name="connsiteY2" fmla="*/ 13762792 h 13762792"/>
              <a:gd name="connsiteX3" fmla="*/ 0 w 25271572"/>
              <a:gd name="connsiteY3" fmla="*/ 13760381 h 13762792"/>
              <a:gd name="connsiteX4" fmla="*/ 3949688 w 25271572"/>
              <a:gd name="connsiteY4" fmla="*/ 1812 h 13762792"/>
              <a:gd name="connsiteX0" fmla="*/ 3949688 w 25271572"/>
              <a:gd name="connsiteY0" fmla="*/ 1812 h 13762792"/>
              <a:gd name="connsiteX1" fmla="*/ 25271572 w 25271572"/>
              <a:gd name="connsiteY1" fmla="*/ 0 h 13762792"/>
              <a:gd name="connsiteX2" fmla="*/ 21323671 w 25271572"/>
              <a:gd name="connsiteY2" fmla="*/ 13762792 h 13762792"/>
              <a:gd name="connsiteX3" fmla="*/ 0 w 25271572"/>
              <a:gd name="connsiteY3" fmla="*/ 13760381 h 13762792"/>
              <a:gd name="connsiteX4" fmla="*/ 3949688 w 25271572"/>
              <a:gd name="connsiteY4" fmla="*/ 1812 h 13762792"/>
              <a:gd name="connsiteX0" fmla="*/ 3949688 w 25271572"/>
              <a:gd name="connsiteY0" fmla="*/ 1812 h 13762792"/>
              <a:gd name="connsiteX1" fmla="*/ 25271572 w 25271572"/>
              <a:gd name="connsiteY1" fmla="*/ 0 h 13762792"/>
              <a:gd name="connsiteX2" fmla="*/ 21323671 w 25271572"/>
              <a:gd name="connsiteY2" fmla="*/ 13762792 h 13762792"/>
              <a:gd name="connsiteX3" fmla="*/ 0 w 25271572"/>
              <a:gd name="connsiteY3" fmla="*/ 13760381 h 13762792"/>
              <a:gd name="connsiteX4" fmla="*/ 644244 w 25271572"/>
              <a:gd name="connsiteY4" fmla="*/ 11466159 h 13762792"/>
              <a:gd name="connsiteX5" fmla="*/ 3949688 w 25271572"/>
              <a:gd name="connsiteY5" fmla="*/ 1812 h 13762792"/>
              <a:gd name="connsiteX0" fmla="*/ 3305444 w 24627328"/>
              <a:gd name="connsiteY0" fmla="*/ 1812 h 13762792"/>
              <a:gd name="connsiteX1" fmla="*/ 24627328 w 24627328"/>
              <a:gd name="connsiteY1" fmla="*/ 0 h 13762792"/>
              <a:gd name="connsiteX2" fmla="*/ 20679427 w 24627328"/>
              <a:gd name="connsiteY2" fmla="*/ 13762792 h 13762792"/>
              <a:gd name="connsiteX3" fmla="*/ 1014435 w 24627328"/>
              <a:gd name="connsiteY3" fmla="*/ 13611525 h 13762792"/>
              <a:gd name="connsiteX4" fmla="*/ 0 w 24627328"/>
              <a:gd name="connsiteY4" fmla="*/ 11466159 h 13762792"/>
              <a:gd name="connsiteX5" fmla="*/ 3305444 w 24627328"/>
              <a:gd name="connsiteY5" fmla="*/ 1812 h 13762792"/>
              <a:gd name="connsiteX0" fmla="*/ 3305444 w 24627328"/>
              <a:gd name="connsiteY0" fmla="*/ 1812 h 13781646"/>
              <a:gd name="connsiteX1" fmla="*/ 24627328 w 24627328"/>
              <a:gd name="connsiteY1" fmla="*/ 0 h 13781646"/>
              <a:gd name="connsiteX2" fmla="*/ 20679427 w 24627328"/>
              <a:gd name="connsiteY2" fmla="*/ 13762792 h 13781646"/>
              <a:gd name="connsiteX3" fmla="*/ 185096 w 24627328"/>
              <a:gd name="connsiteY3" fmla="*/ 13781646 h 13781646"/>
              <a:gd name="connsiteX4" fmla="*/ 0 w 24627328"/>
              <a:gd name="connsiteY4" fmla="*/ 11466159 h 13781646"/>
              <a:gd name="connsiteX5" fmla="*/ 3305444 w 24627328"/>
              <a:gd name="connsiteY5" fmla="*/ 1812 h 13781646"/>
              <a:gd name="connsiteX0" fmla="*/ 3120348 w 24442232"/>
              <a:gd name="connsiteY0" fmla="*/ 1812 h 13781646"/>
              <a:gd name="connsiteX1" fmla="*/ 24442232 w 24442232"/>
              <a:gd name="connsiteY1" fmla="*/ 0 h 13781646"/>
              <a:gd name="connsiteX2" fmla="*/ 20494331 w 24442232"/>
              <a:gd name="connsiteY2" fmla="*/ 13762792 h 13781646"/>
              <a:gd name="connsiteX3" fmla="*/ 0 w 24442232"/>
              <a:gd name="connsiteY3" fmla="*/ 13781646 h 13781646"/>
              <a:gd name="connsiteX4" fmla="*/ 346532 w 24442232"/>
              <a:gd name="connsiteY4" fmla="*/ 10955797 h 13781646"/>
              <a:gd name="connsiteX5" fmla="*/ 3120348 w 24442232"/>
              <a:gd name="connsiteY5" fmla="*/ 1812 h 13781646"/>
              <a:gd name="connsiteX0" fmla="*/ 3120348 w 24442232"/>
              <a:gd name="connsiteY0" fmla="*/ 1812 h 13781646"/>
              <a:gd name="connsiteX1" fmla="*/ 24442232 w 24442232"/>
              <a:gd name="connsiteY1" fmla="*/ 0 h 13781646"/>
              <a:gd name="connsiteX2" fmla="*/ 20494331 w 24442232"/>
              <a:gd name="connsiteY2" fmla="*/ 13762792 h 13781646"/>
              <a:gd name="connsiteX3" fmla="*/ 0 w 24442232"/>
              <a:gd name="connsiteY3" fmla="*/ 13781646 h 13781646"/>
              <a:gd name="connsiteX4" fmla="*/ 27556 w 24442232"/>
              <a:gd name="connsiteY4" fmla="*/ 10892002 h 13781646"/>
              <a:gd name="connsiteX5" fmla="*/ 3120348 w 24442232"/>
              <a:gd name="connsiteY5" fmla="*/ 1812 h 13781646"/>
              <a:gd name="connsiteX0" fmla="*/ 3120348 w 24442232"/>
              <a:gd name="connsiteY0" fmla="*/ 1812 h 13781646"/>
              <a:gd name="connsiteX1" fmla="*/ 24442232 w 24442232"/>
              <a:gd name="connsiteY1" fmla="*/ 0 h 13781646"/>
              <a:gd name="connsiteX2" fmla="*/ 20494331 w 24442232"/>
              <a:gd name="connsiteY2" fmla="*/ 13762792 h 13781646"/>
              <a:gd name="connsiteX3" fmla="*/ 0 w 24442232"/>
              <a:gd name="connsiteY3" fmla="*/ 13781646 h 13781646"/>
              <a:gd name="connsiteX4" fmla="*/ 27556 w 24442232"/>
              <a:gd name="connsiteY4" fmla="*/ 10892002 h 13781646"/>
              <a:gd name="connsiteX5" fmla="*/ 3120348 w 24442232"/>
              <a:gd name="connsiteY5" fmla="*/ 1812 h 13781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42232" h="13781646">
                <a:moveTo>
                  <a:pt x="3120348" y="1812"/>
                </a:moveTo>
                <a:lnTo>
                  <a:pt x="24442232" y="0"/>
                </a:lnTo>
                <a:cubicBezTo>
                  <a:pt x="23136896" y="4566332"/>
                  <a:pt x="21810298" y="9175195"/>
                  <a:pt x="20494331" y="13762792"/>
                </a:cubicBezTo>
                <a:lnTo>
                  <a:pt x="0" y="13781646"/>
                </a:lnTo>
                <a:lnTo>
                  <a:pt x="27556" y="10892002"/>
                </a:lnTo>
                <a:lnTo>
                  <a:pt x="3120348" y="1812"/>
                </a:lnTo>
                <a:close/>
              </a:path>
            </a:pathLst>
          </a:custGeom>
          <a:noFill/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3" name="Voettekst"/>
          <p:cNvSpPr>
            <a:spLocks noGrp="1"/>
          </p:cNvSpPr>
          <p:nvPr>
            <p:ph type="ftr" sz="quarter" idx="11"/>
          </p:nvPr>
        </p:nvSpPr>
        <p:spPr>
          <a:xfrm>
            <a:off x="1597821" y="6356351"/>
            <a:ext cx="3241785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4" name="Slidenummer"/>
          <p:cNvSpPr>
            <a:spLocks noGrp="1"/>
          </p:cNvSpPr>
          <p:nvPr>
            <p:ph type="sldNum" sz="quarter" idx="12"/>
          </p:nvPr>
        </p:nvSpPr>
        <p:spPr>
          <a:xfrm>
            <a:off x="615520" y="6356351"/>
            <a:ext cx="803674" cy="365125"/>
          </a:xfrm>
        </p:spPr>
        <p:txBody>
          <a:bodyPr/>
          <a:lstStyle/>
          <a:p>
            <a:fld id="{B3761A81-E545-3C41-97A5-08DA8ED0F4C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80794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dia-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lak schuine baan lichte tint">
            <a:extLst>
              <a:ext uri="{FF2B5EF4-FFF2-40B4-BE49-F238E27FC236}">
                <a16:creationId xmlns:a16="http://schemas.microsoft.com/office/drawing/2014/main" id="{EA962603-A935-7D4C-8AFF-864F13BB71A4}"/>
              </a:ext>
            </a:extLst>
          </p:cNvPr>
          <p:cNvSpPr>
            <a:spLocks noChangeAspect="1"/>
          </p:cNvSpPr>
          <p:nvPr userDrawn="1"/>
        </p:nvSpPr>
        <p:spPr>
          <a:xfrm rot="10800000" flipH="1">
            <a:off x="0" y="-12763"/>
            <a:ext cx="1731902" cy="6046165"/>
          </a:xfrm>
          <a:prstGeom prst="rtTriangle">
            <a:avLst/>
          </a:prstGeom>
          <a:solidFill>
            <a:srgbClr val="84D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3" name="Vlak schuine baan midden tint">
            <a:extLst>
              <a:ext uri="{FF2B5EF4-FFF2-40B4-BE49-F238E27FC236}">
                <a16:creationId xmlns:a16="http://schemas.microsoft.com/office/drawing/2014/main" id="{DB495978-F3B1-DE4E-A099-498414A04BB2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218148" y="-32823"/>
            <a:ext cx="1973852" cy="6890823"/>
          </a:xfrm>
          <a:prstGeom prst="rtTriangle">
            <a:avLst/>
          </a:prstGeom>
          <a:solidFill>
            <a:srgbClr val="1E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4" name="Vlak schuine baan donkere tint">
            <a:extLst>
              <a:ext uri="{FF2B5EF4-FFF2-40B4-BE49-F238E27FC236}">
                <a16:creationId xmlns:a16="http://schemas.microsoft.com/office/drawing/2014/main" id="{54413BCD-1F44-6045-AA8D-A73DD354C478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268171" y="3620299"/>
            <a:ext cx="927429" cy="3237701"/>
          </a:xfrm>
          <a:prstGeom prst="rtTriangle">
            <a:avLst/>
          </a:prstGeom>
          <a:solidFill>
            <a:srgbClr val="459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pic>
        <p:nvPicPr>
          <p:cNvPr id="10" name="Logo W rond witgeel">
            <a:extLst>
              <a:ext uri="{FF2B5EF4-FFF2-40B4-BE49-F238E27FC236}">
                <a16:creationId xmlns:a16="http://schemas.microsoft.com/office/drawing/2014/main" id="{6985607C-74B6-9341-A629-EF93B0104D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38969" y="6316617"/>
            <a:ext cx="444535" cy="444593"/>
          </a:xfrm>
          <a:prstGeom prst="rect">
            <a:avLst/>
          </a:prstGeom>
        </p:spPr>
      </p:pic>
      <p:sp>
        <p:nvSpPr>
          <p:cNvPr id="11" name="Tijdelijke aanduiding afbeelding">
            <a:extLst>
              <a:ext uri="{FF2B5EF4-FFF2-40B4-BE49-F238E27FC236}">
                <a16:creationId xmlns:a16="http://schemas.microsoft.com/office/drawing/2014/main" id="{F22425E0-A088-334C-AE2D-918E836CAD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4407" y="-12763"/>
            <a:ext cx="12219525" cy="6890823"/>
          </a:xfrm>
          <a:custGeom>
            <a:avLst/>
            <a:gdLst>
              <a:gd name="connsiteX0" fmla="*/ 0 w 12650788"/>
              <a:gd name="connsiteY0" fmla="*/ 0 h 13730288"/>
              <a:gd name="connsiteX1" fmla="*/ 10542281 w 12650788"/>
              <a:gd name="connsiteY1" fmla="*/ 0 h 13730288"/>
              <a:gd name="connsiteX2" fmla="*/ 12650788 w 12650788"/>
              <a:gd name="connsiteY2" fmla="*/ 2108507 h 13730288"/>
              <a:gd name="connsiteX3" fmla="*/ 12650788 w 12650788"/>
              <a:gd name="connsiteY3" fmla="*/ 13730288 h 13730288"/>
              <a:gd name="connsiteX4" fmla="*/ 0 w 12650788"/>
              <a:gd name="connsiteY4" fmla="*/ 13730288 h 13730288"/>
              <a:gd name="connsiteX5" fmla="*/ 0 w 12650788"/>
              <a:gd name="connsiteY5" fmla="*/ 0 h 13730288"/>
              <a:gd name="connsiteX0" fmla="*/ 3048000 w 12650788"/>
              <a:gd name="connsiteY0" fmla="*/ 0 h 13730288"/>
              <a:gd name="connsiteX1" fmla="*/ 10542281 w 12650788"/>
              <a:gd name="connsiteY1" fmla="*/ 0 h 13730288"/>
              <a:gd name="connsiteX2" fmla="*/ 12650788 w 12650788"/>
              <a:gd name="connsiteY2" fmla="*/ 2108507 h 13730288"/>
              <a:gd name="connsiteX3" fmla="*/ 12650788 w 12650788"/>
              <a:gd name="connsiteY3" fmla="*/ 13730288 h 13730288"/>
              <a:gd name="connsiteX4" fmla="*/ 0 w 12650788"/>
              <a:gd name="connsiteY4" fmla="*/ 13730288 h 13730288"/>
              <a:gd name="connsiteX5" fmla="*/ 3048000 w 12650788"/>
              <a:gd name="connsiteY5" fmla="*/ 0 h 13730288"/>
              <a:gd name="connsiteX0" fmla="*/ 3906982 w 13509770"/>
              <a:gd name="connsiteY0" fmla="*/ 0 h 13730288"/>
              <a:gd name="connsiteX1" fmla="*/ 11401263 w 13509770"/>
              <a:gd name="connsiteY1" fmla="*/ 0 h 13730288"/>
              <a:gd name="connsiteX2" fmla="*/ 13509770 w 13509770"/>
              <a:gd name="connsiteY2" fmla="*/ 2108507 h 13730288"/>
              <a:gd name="connsiteX3" fmla="*/ 13509770 w 13509770"/>
              <a:gd name="connsiteY3" fmla="*/ 13730288 h 13730288"/>
              <a:gd name="connsiteX4" fmla="*/ 0 w 13509770"/>
              <a:gd name="connsiteY4" fmla="*/ 13702579 h 13730288"/>
              <a:gd name="connsiteX5" fmla="*/ 3906982 w 13509770"/>
              <a:gd name="connsiteY5" fmla="*/ 0 h 13730288"/>
              <a:gd name="connsiteX0" fmla="*/ 3893128 w 13495916"/>
              <a:gd name="connsiteY0" fmla="*/ 0 h 13730288"/>
              <a:gd name="connsiteX1" fmla="*/ 11387409 w 13495916"/>
              <a:gd name="connsiteY1" fmla="*/ 0 h 13730288"/>
              <a:gd name="connsiteX2" fmla="*/ 13495916 w 13495916"/>
              <a:gd name="connsiteY2" fmla="*/ 2108507 h 13730288"/>
              <a:gd name="connsiteX3" fmla="*/ 13495916 w 13495916"/>
              <a:gd name="connsiteY3" fmla="*/ 13730288 h 13730288"/>
              <a:gd name="connsiteX4" fmla="*/ 0 w 13495916"/>
              <a:gd name="connsiteY4" fmla="*/ 13730288 h 13730288"/>
              <a:gd name="connsiteX5" fmla="*/ 3893128 w 13495916"/>
              <a:gd name="connsiteY5" fmla="*/ 0 h 13730288"/>
              <a:gd name="connsiteX0" fmla="*/ 3893128 w 13509771"/>
              <a:gd name="connsiteY0" fmla="*/ 11239 h 13741527"/>
              <a:gd name="connsiteX1" fmla="*/ 11387409 w 13509771"/>
              <a:gd name="connsiteY1" fmla="*/ 11239 h 13741527"/>
              <a:gd name="connsiteX2" fmla="*/ 13509771 w 13509771"/>
              <a:gd name="connsiteY2" fmla="*/ 0 h 13741527"/>
              <a:gd name="connsiteX3" fmla="*/ 13495916 w 13509771"/>
              <a:gd name="connsiteY3" fmla="*/ 13741527 h 13741527"/>
              <a:gd name="connsiteX4" fmla="*/ 0 w 13509771"/>
              <a:gd name="connsiteY4" fmla="*/ 13741527 h 13741527"/>
              <a:gd name="connsiteX5" fmla="*/ 3893128 w 13509771"/>
              <a:gd name="connsiteY5" fmla="*/ 11239 h 13741527"/>
              <a:gd name="connsiteX0" fmla="*/ 3893128 w 13509771"/>
              <a:gd name="connsiteY0" fmla="*/ 11239 h 13741527"/>
              <a:gd name="connsiteX1" fmla="*/ 13509771 w 13509771"/>
              <a:gd name="connsiteY1" fmla="*/ 0 h 13741527"/>
              <a:gd name="connsiteX2" fmla="*/ 13495916 w 13509771"/>
              <a:gd name="connsiteY2" fmla="*/ 13741527 h 13741527"/>
              <a:gd name="connsiteX3" fmla="*/ 0 w 13509771"/>
              <a:gd name="connsiteY3" fmla="*/ 13741527 h 13741527"/>
              <a:gd name="connsiteX4" fmla="*/ 3893128 w 13509771"/>
              <a:gd name="connsiteY4" fmla="*/ 11239 h 13741527"/>
              <a:gd name="connsiteX0" fmla="*/ 3921408 w 13538051"/>
              <a:gd name="connsiteY0" fmla="*/ 11239 h 13750954"/>
              <a:gd name="connsiteX1" fmla="*/ 13538051 w 13538051"/>
              <a:gd name="connsiteY1" fmla="*/ 0 h 13750954"/>
              <a:gd name="connsiteX2" fmla="*/ 13524196 w 13538051"/>
              <a:gd name="connsiteY2" fmla="*/ 13741527 h 13750954"/>
              <a:gd name="connsiteX3" fmla="*/ 0 w 13538051"/>
              <a:gd name="connsiteY3" fmla="*/ 13750954 h 13750954"/>
              <a:gd name="connsiteX4" fmla="*/ 3921408 w 13538051"/>
              <a:gd name="connsiteY4" fmla="*/ 11239 h 13750954"/>
              <a:gd name="connsiteX0" fmla="*/ 3959115 w 13575758"/>
              <a:gd name="connsiteY0" fmla="*/ 11239 h 13760381"/>
              <a:gd name="connsiteX1" fmla="*/ 13575758 w 13575758"/>
              <a:gd name="connsiteY1" fmla="*/ 0 h 13760381"/>
              <a:gd name="connsiteX2" fmla="*/ 13561903 w 13575758"/>
              <a:gd name="connsiteY2" fmla="*/ 13741527 h 13760381"/>
              <a:gd name="connsiteX3" fmla="*/ 0 w 13575758"/>
              <a:gd name="connsiteY3" fmla="*/ 13760381 h 13760381"/>
              <a:gd name="connsiteX4" fmla="*/ 3959115 w 13575758"/>
              <a:gd name="connsiteY4" fmla="*/ 11239 h 13760381"/>
              <a:gd name="connsiteX0" fmla="*/ 3949688 w 13575758"/>
              <a:gd name="connsiteY0" fmla="*/ 1812 h 13760381"/>
              <a:gd name="connsiteX1" fmla="*/ 13575758 w 13575758"/>
              <a:gd name="connsiteY1" fmla="*/ 0 h 13760381"/>
              <a:gd name="connsiteX2" fmla="*/ 13561903 w 13575758"/>
              <a:gd name="connsiteY2" fmla="*/ 13741527 h 13760381"/>
              <a:gd name="connsiteX3" fmla="*/ 0 w 13575758"/>
              <a:gd name="connsiteY3" fmla="*/ 13760381 h 13760381"/>
              <a:gd name="connsiteX4" fmla="*/ 3949688 w 13575758"/>
              <a:gd name="connsiteY4" fmla="*/ 1812 h 13760381"/>
              <a:gd name="connsiteX0" fmla="*/ 3949688 w 25271572"/>
              <a:gd name="connsiteY0" fmla="*/ 1812 h 13760381"/>
              <a:gd name="connsiteX1" fmla="*/ 25271572 w 25271572"/>
              <a:gd name="connsiteY1" fmla="*/ 0 h 13760381"/>
              <a:gd name="connsiteX2" fmla="*/ 13561903 w 25271572"/>
              <a:gd name="connsiteY2" fmla="*/ 13741527 h 13760381"/>
              <a:gd name="connsiteX3" fmla="*/ 0 w 25271572"/>
              <a:gd name="connsiteY3" fmla="*/ 13760381 h 13760381"/>
              <a:gd name="connsiteX4" fmla="*/ 3949688 w 25271572"/>
              <a:gd name="connsiteY4" fmla="*/ 1812 h 13760381"/>
              <a:gd name="connsiteX0" fmla="*/ 3949688 w 25271572"/>
              <a:gd name="connsiteY0" fmla="*/ 1812 h 13760381"/>
              <a:gd name="connsiteX1" fmla="*/ 25271572 w 25271572"/>
              <a:gd name="connsiteY1" fmla="*/ 0 h 13760381"/>
              <a:gd name="connsiteX2" fmla="*/ 13561903 w 25271572"/>
              <a:gd name="connsiteY2" fmla="*/ 13741527 h 13760381"/>
              <a:gd name="connsiteX3" fmla="*/ 0 w 25271572"/>
              <a:gd name="connsiteY3" fmla="*/ 13760381 h 13760381"/>
              <a:gd name="connsiteX4" fmla="*/ 3949688 w 25271572"/>
              <a:gd name="connsiteY4" fmla="*/ 1812 h 13760381"/>
              <a:gd name="connsiteX0" fmla="*/ 3949688 w 25271572"/>
              <a:gd name="connsiteY0" fmla="*/ 1812 h 13762792"/>
              <a:gd name="connsiteX1" fmla="*/ 25271572 w 25271572"/>
              <a:gd name="connsiteY1" fmla="*/ 0 h 13762792"/>
              <a:gd name="connsiteX2" fmla="*/ 21323671 w 25271572"/>
              <a:gd name="connsiteY2" fmla="*/ 13762792 h 13762792"/>
              <a:gd name="connsiteX3" fmla="*/ 0 w 25271572"/>
              <a:gd name="connsiteY3" fmla="*/ 13760381 h 13762792"/>
              <a:gd name="connsiteX4" fmla="*/ 3949688 w 25271572"/>
              <a:gd name="connsiteY4" fmla="*/ 1812 h 13762792"/>
              <a:gd name="connsiteX0" fmla="*/ 3949688 w 25271572"/>
              <a:gd name="connsiteY0" fmla="*/ 1812 h 13762792"/>
              <a:gd name="connsiteX1" fmla="*/ 25271572 w 25271572"/>
              <a:gd name="connsiteY1" fmla="*/ 0 h 13762792"/>
              <a:gd name="connsiteX2" fmla="*/ 21323671 w 25271572"/>
              <a:gd name="connsiteY2" fmla="*/ 13762792 h 13762792"/>
              <a:gd name="connsiteX3" fmla="*/ 0 w 25271572"/>
              <a:gd name="connsiteY3" fmla="*/ 13760381 h 13762792"/>
              <a:gd name="connsiteX4" fmla="*/ 3949688 w 25271572"/>
              <a:gd name="connsiteY4" fmla="*/ 1812 h 13762792"/>
              <a:gd name="connsiteX0" fmla="*/ 3949688 w 25271572"/>
              <a:gd name="connsiteY0" fmla="*/ 1812 h 13762792"/>
              <a:gd name="connsiteX1" fmla="*/ 25271572 w 25271572"/>
              <a:gd name="connsiteY1" fmla="*/ 0 h 13762792"/>
              <a:gd name="connsiteX2" fmla="*/ 21323671 w 25271572"/>
              <a:gd name="connsiteY2" fmla="*/ 13762792 h 13762792"/>
              <a:gd name="connsiteX3" fmla="*/ 0 w 25271572"/>
              <a:gd name="connsiteY3" fmla="*/ 13760381 h 13762792"/>
              <a:gd name="connsiteX4" fmla="*/ 644244 w 25271572"/>
              <a:gd name="connsiteY4" fmla="*/ 11466159 h 13762792"/>
              <a:gd name="connsiteX5" fmla="*/ 3949688 w 25271572"/>
              <a:gd name="connsiteY5" fmla="*/ 1812 h 13762792"/>
              <a:gd name="connsiteX0" fmla="*/ 3305444 w 24627328"/>
              <a:gd name="connsiteY0" fmla="*/ 1812 h 13762792"/>
              <a:gd name="connsiteX1" fmla="*/ 24627328 w 24627328"/>
              <a:gd name="connsiteY1" fmla="*/ 0 h 13762792"/>
              <a:gd name="connsiteX2" fmla="*/ 20679427 w 24627328"/>
              <a:gd name="connsiteY2" fmla="*/ 13762792 h 13762792"/>
              <a:gd name="connsiteX3" fmla="*/ 1014435 w 24627328"/>
              <a:gd name="connsiteY3" fmla="*/ 13611525 h 13762792"/>
              <a:gd name="connsiteX4" fmla="*/ 0 w 24627328"/>
              <a:gd name="connsiteY4" fmla="*/ 11466159 h 13762792"/>
              <a:gd name="connsiteX5" fmla="*/ 3305444 w 24627328"/>
              <a:gd name="connsiteY5" fmla="*/ 1812 h 13762792"/>
              <a:gd name="connsiteX0" fmla="*/ 3305444 w 24627328"/>
              <a:gd name="connsiteY0" fmla="*/ 1812 h 13781646"/>
              <a:gd name="connsiteX1" fmla="*/ 24627328 w 24627328"/>
              <a:gd name="connsiteY1" fmla="*/ 0 h 13781646"/>
              <a:gd name="connsiteX2" fmla="*/ 20679427 w 24627328"/>
              <a:gd name="connsiteY2" fmla="*/ 13762792 h 13781646"/>
              <a:gd name="connsiteX3" fmla="*/ 185096 w 24627328"/>
              <a:gd name="connsiteY3" fmla="*/ 13781646 h 13781646"/>
              <a:gd name="connsiteX4" fmla="*/ 0 w 24627328"/>
              <a:gd name="connsiteY4" fmla="*/ 11466159 h 13781646"/>
              <a:gd name="connsiteX5" fmla="*/ 3305444 w 24627328"/>
              <a:gd name="connsiteY5" fmla="*/ 1812 h 13781646"/>
              <a:gd name="connsiteX0" fmla="*/ 3120348 w 24442232"/>
              <a:gd name="connsiteY0" fmla="*/ 1812 h 13781646"/>
              <a:gd name="connsiteX1" fmla="*/ 24442232 w 24442232"/>
              <a:gd name="connsiteY1" fmla="*/ 0 h 13781646"/>
              <a:gd name="connsiteX2" fmla="*/ 20494331 w 24442232"/>
              <a:gd name="connsiteY2" fmla="*/ 13762792 h 13781646"/>
              <a:gd name="connsiteX3" fmla="*/ 0 w 24442232"/>
              <a:gd name="connsiteY3" fmla="*/ 13781646 h 13781646"/>
              <a:gd name="connsiteX4" fmla="*/ 346532 w 24442232"/>
              <a:gd name="connsiteY4" fmla="*/ 10955797 h 13781646"/>
              <a:gd name="connsiteX5" fmla="*/ 3120348 w 24442232"/>
              <a:gd name="connsiteY5" fmla="*/ 1812 h 13781646"/>
              <a:gd name="connsiteX0" fmla="*/ 3120348 w 24442232"/>
              <a:gd name="connsiteY0" fmla="*/ 1812 h 13781646"/>
              <a:gd name="connsiteX1" fmla="*/ 24442232 w 24442232"/>
              <a:gd name="connsiteY1" fmla="*/ 0 h 13781646"/>
              <a:gd name="connsiteX2" fmla="*/ 20494331 w 24442232"/>
              <a:gd name="connsiteY2" fmla="*/ 13762792 h 13781646"/>
              <a:gd name="connsiteX3" fmla="*/ 0 w 24442232"/>
              <a:gd name="connsiteY3" fmla="*/ 13781646 h 13781646"/>
              <a:gd name="connsiteX4" fmla="*/ 27556 w 24442232"/>
              <a:gd name="connsiteY4" fmla="*/ 10892002 h 13781646"/>
              <a:gd name="connsiteX5" fmla="*/ 3120348 w 24442232"/>
              <a:gd name="connsiteY5" fmla="*/ 1812 h 13781646"/>
              <a:gd name="connsiteX0" fmla="*/ 3120348 w 24442232"/>
              <a:gd name="connsiteY0" fmla="*/ 1812 h 13781646"/>
              <a:gd name="connsiteX1" fmla="*/ 24442232 w 24442232"/>
              <a:gd name="connsiteY1" fmla="*/ 0 h 13781646"/>
              <a:gd name="connsiteX2" fmla="*/ 20494331 w 24442232"/>
              <a:gd name="connsiteY2" fmla="*/ 13762792 h 13781646"/>
              <a:gd name="connsiteX3" fmla="*/ 0 w 24442232"/>
              <a:gd name="connsiteY3" fmla="*/ 13781646 h 13781646"/>
              <a:gd name="connsiteX4" fmla="*/ 27556 w 24442232"/>
              <a:gd name="connsiteY4" fmla="*/ 10892002 h 13781646"/>
              <a:gd name="connsiteX5" fmla="*/ 3120348 w 24442232"/>
              <a:gd name="connsiteY5" fmla="*/ 1812 h 13781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42232" h="13781646">
                <a:moveTo>
                  <a:pt x="3120348" y="1812"/>
                </a:moveTo>
                <a:lnTo>
                  <a:pt x="24442232" y="0"/>
                </a:lnTo>
                <a:cubicBezTo>
                  <a:pt x="23136896" y="4566332"/>
                  <a:pt x="21810298" y="9175195"/>
                  <a:pt x="20494331" y="13762792"/>
                </a:cubicBezTo>
                <a:lnTo>
                  <a:pt x="0" y="13781646"/>
                </a:lnTo>
                <a:lnTo>
                  <a:pt x="27556" y="10892002"/>
                </a:lnTo>
                <a:lnTo>
                  <a:pt x="3120348" y="1812"/>
                </a:lnTo>
                <a:close/>
              </a:path>
            </a:pathLst>
          </a:custGeom>
          <a:noFill/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3" name="Voettekst"/>
          <p:cNvSpPr>
            <a:spLocks noGrp="1"/>
          </p:cNvSpPr>
          <p:nvPr>
            <p:ph type="ftr" sz="quarter" idx="11"/>
          </p:nvPr>
        </p:nvSpPr>
        <p:spPr>
          <a:xfrm>
            <a:off x="1597821" y="6356351"/>
            <a:ext cx="3241785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4" name="Slidenummer"/>
          <p:cNvSpPr>
            <a:spLocks noGrp="1"/>
          </p:cNvSpPr>
          <p:nvPr>
            <p:ph type="sldNum" sz="quarter" idx="12"/>
          </p:nvPr>
        </p:nvSpPr>
        <p:spPr>
          <a:xfrm>
            <a:off x="615520" y="6356351"/>
            <a:ext cx="803674" cy="365125"/>
          </a:xfrm>
        </p:spPr>
        <p:txBody>
          <a:bodyPr/>
          <a:lstStyle/>
          <a:p>
            <a:fld id="{B3761A81-E545-3C41-97A5-08DA8ED0F4C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77052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dia-GRO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lak schuine baan lichte tint">
            <a:extLst>
              <a:ext uri="{FF2B5EF4-FFF2-40B4-BE49-F238E27FC236}">
                <a16:creationId xmlns:a16="http://schemas.microsoft.com/office/drawing/2014/main" id="{4150B2C0-4A43-A549-8C41-06EA60A22AD1}"/>
              </a:ext>
            </a:extLst>
          </p:cNvPr>
          <p:cNvSpPr>
            <a:spLocks noChangeAspect="1"/>
          </p:cNvSpPr>
          <p:nvPr userDrawn="1"/>
        </p:nvSpPr>
        <p:spPr>
          <a:xfrm rot="10800000" flipH="1">
            <a:off x="0" y="-12763"/>
            <a:ext cx="1731902" cy="6046165"/>
          </a:xfrm>
          <a:prstGeom prst="rtTriangle">
            <a:avLst/>
          </a:prstGeom>
          <a:solidFill>
            <a:srgbClr val="D5E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3" name="Vlak schuine baan midden tint">
            <a:extLst>
              <a:ext uri="{FF2B5EF4-FFF2-40B4-BE49-F238E27FC236}">
                <a16:creationId xmlns:a16="http://schemas.microsoft.com/office/drawing/2014/main" id="{95235405-6F95-0648-A272-F8C2CF90C8C4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218148" y="-32823"/>
            <a:ext cx="1973852" cy="6890823"/>
          </a:xfrm>
          <a:prstGeom prst="rtTriangle">
            <a:avLst/>
          </a:prstGeom>
          <a:solidFill>
            <a:srgbClr val="B1D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4" name="Vlak schuine baan donkere tint">
            <a:extLst>
              <a:ext uri="{FF2B5EF4-FFF2-40B4-BE49-F238E27FC236}">
                <a16:creationId xmlns:a16="http://schemas.microsoft.com/office/drawing/2014/main" id="{C4897849-90E8-0441-9FE1-4798AB24B34C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268171" y="3620299"/>
            <a:ext cx="927429" cy="3237701"/>
          </a:xfrm>
          <a:prstGeom prst="rtTriangle">
            <a:avLst/>
          </a:prstGeom>
          <a:solidFill>
            <a:srgbClr val="45B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pic>
        <p:nvPicPr>
          <p:cNvPr id="10" name="Logo W rond witgeel">
            <a:extLst>
              <a:ext uri="{FF2B5EF4-FFF2-40B4-BE49-F238E27FC236}">
                <a16:creationId xmlns:a16="http://schemas.microsoft.com/office/drawing/2014/main" id="{6985607C-74B6-9341-A629-EF93B0104D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38969" y="6316617"/>
            <a:ext cx="444535" cy="444593"/>
          </a:xfrm>
          <a:prstGeom prst="rect">
            <a:avLst/>
          </a:prstGeom>
        </p:spPr>
      </p:pic>
      <p:sp>
        <p:nvSpPr>
          <p:cNvPr id="11" name="Tijdelijke aanduiding afbeelding">
            <a:extLst>
              <a:ext uri="{FF2B5EF4-FFF2-40B4-BE49-F238E27FC236}">
                <a16:creationId xmlns:a16="http://schemas.microsoft.com/office/drawing/2014/main" id="{F22425E0-A088-334C-AE2D-918E836CAD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4407" y="-12763"/>
            <a:ext cx="12219525" cy="6890823"/>
          </a:xfrm>
          <a:custGeom>
            <a:avLst/>
            <a:gdLst>
              <a:gd name="connsiteX0" fmla="*/ 0 w 12650788"/>
              <a:gd name="connsiteY0" fmla="*/ 0 h 13730288"/>
              <a:gd name="connsiteX1" fmla="*/ 10542281 w 12650788"/>
              <a:gd name="connsiteY1" fmla="*/ 0 h 13730288"/>
              <a:gd name="connsiteX2" fmla="*/ 12650788 w 12650788"/>
              <a:gd name="connsiteY2" fmla="*/ 2108507 h 13730288"/>
              <a:gd name="connsiteX3" fmla="*/ 12650788 w 12650788"/>
              <a:gd name="connsiteY3" fmla="*/ 13730288 h 13730288"/>
              <a:gd name="connsiteX4" fmla="*/ 0 w 12650788"/>
              <a:gd name="connsiteY4" fmla="*/ 13730288 h 13730288"/>
              <a:gd name="connsiteX5" fmla="*/ 0 w 12650788"/>
              <a:gd name="connsiteY5" fmla="*/ 0 h 13730288"/>
              <a:gd name="connsiteX0" fmla="*/ 3048000 w 12650788"/>
              <a:gd name="connsiteY0" fmla="*/ 0 h 13730288"/>
              <a:gd name="connsiteX1" fmla="*/ 10542281 w 12650788"/>
              <a:gd name="connsiteY1" fmla="*/ 0 h 13730288"/>
              <a:gd name="connsiteX2" fmla="*/ 12650788 w 12650788"/>
              <a:gd name="connsiteY2" fmla="*/ 2108507 h 13730288"/>
              <a:gd name="connsiteX3" fmla="*/ 12650788 w 12650788"/>
              <a:gd name="connsiteY3" fmla="*/ 13730288 h 13730288"/>
              <a:gd name="connsiteX4" fmla="*/ 0 w 12650788"/>
              <a:gd name="connsiteY4" fmla="*/ 13730288 h 13730288"/>
              <a:gd name="connsiteX5" fmla="*/ 3048000 w 12650788"/>
              <a:gd name="connsiteY5" fmla="*/ 0 h 13730288"/>
              <a:gd name="connsiteX0" fmla="*/ 3906982 w 13509770"/>
              <a:gd name="connsiteY0" fmla="*/ 0 h 13730288"/>
              <a:gd name="connsiteX1" fmla="*/ 11401263 w 13509770"/>
              <a:gd name="connsiteY1" fmla="*/ 0 h 13730288"/>
              <a:gd name="connsiteX2" fmla="*/ 13509770 w 13509770"/>
              <a:gd name="connsiteY2" fmla="*/ 2108507 h 13730288"/>
              <a:gd name="connsiteX3" fmla="*/ 13509770 w 13509770"/>
              <a:gd name="connsiteY3" fmla="*/ 13730288 h 13730288"/>
              <a:gd name="connsiteX4" fmla="*/ 0 w 13509770"/>
              <a:gd name="connsiteY4" fmla="*/ 13702579 h 13730288"/>
              <a:gd name="connsiteX5" fmla="*/ 3906982 w 13509770"/>
              <a:gd name="connsiteY5" fmla="*/ 0 h 13730288"/>
              <a:gd name="connsiteX0" fmla="*/ 3893128 w 13495916"/>
              <a:gd name="connsiteY0" fmla="*/ 0 h 13730288"/>
              <a:gd name="connsiteX1" fmla="*/ 11387409 w 13495916"/>
              <a:gd name="connsiteY1" fmla="*/ 0 h 13730288"/>
              <a:gd name="connsiteX2" fmla="*/ 13495916 w 13495916"/>
              <a:gd name="connsiteY2" fmla="*/ 2108507 h 13730288"/>
              <a:gd name="connsiteX3" fmla="*/ 13495916 w 13495916"/>
              <a:gd name="connsiteY3" fmla="*/ 13730288 h 13730288"/>
              <a:gd name="connsiteX4" fmla="*/ 0 w 13495916"/>
              <a:gd name="connsiteY4" fmla="*/ 13730288 h 13730288"/>
              <a:gd name="connsiteX5" fmla="*/ 3893128 w 13495916"/>
              <a:gd name="connsiteY5" fmla="*/ 0 h 13730288"/>
              <a:gd name="connsiteX0" fmla="*/ 3893128 w 13509771"/>
              <a:gd name="connsiteY0" fmla="*/ 11239 h 13741527"/>
              <a:gd name="connsiteX1" fmla="*/ 11387409 w 13509771"/>
              <a:gd name="connsiteY1" fmla="*/ 11239 h 13741527"/>
              <a:gd name="connsiteX2" fmla="*/ 13509771 w 13509771"/>
              <a:gd name="connsiteY2" fmla="*/ 0 h 13741527"/>
              <a:gd name="connsiteX3" fmla="*/ 13495916 w 13509771"/>
              <a:gd name="connsiteY3" fmla="*/ 13741527 h 13741527"/>
              <a:gd name="connsiteX4" fmla="*/ 0 w 13509771"/>
              <a:gd name="connsiteY4" fmla="*/ 13741527 h 13741527"/>
              <a:gd name="connsiteX5" fmla="*/ 3893128 w 13509771"/>
              <a:gd name="connsiteY5" fmla="*/ 11239 h 13741527"/>
              <a:gd name="connsiteX0" fmla="*/ 3893128 w 13509771"/>
              <a:gd name="connsiteY0" fmla="*/ 11239 h 13741527"/>
              <a:gd name="connsiteX1" fmla="*/ 13509771 w 13509771"/>
              <a:gd name="connsiteY1" fmla="*/ 0 h 13741527"/>
              <a:gd name="connsiteX2" fmla="*/ 13495916 w 13509771"/>
              <a:gd name="connsiteY2" fmla="*/ 13741527 h 13741527"/>
              <a:gd name="connsiteX3" fmla="*/ 0 w 13509771"/>
              <a:gd name="connsiteY3" fmla="*/ 13741527 h 13741527"/>
              <a:gd name="connsiteX4" fmla="*/ 3893128 w 13509771"/>
              <a:gd name="connsiteY4" fmla="*/ 11239 h 13741527"/>
              <a:gd name="connsiteX0" fmla="*/ 3921408 w 13538051"/>
              <a:gd name="connsiteY0" fmla="*/ 11239 h 13750954"/>
              <a:gd name="connsiteX1" fmla="*/ 13538051 w 13538051"/>
              <a:gd name="connsiteY1" fmla="*/ 0 h 13750954"/>
              <a:gd name="connsiteX2" fmla="*/ 13524196 w 13538051"/>
              <a:gd name="connsiteY2" fmla="*/ 13741527 h 13750954"/>
              <a:gd name="connsiteX3" fmla="*/ 0 w 13538051"/>
              <a:gd name="connsiteY3" fmla="*/ 13750954 h 13750954"/>
              <a:gd name="connsiteX4" fmla="*/ 3921408 w 13538051"/>
              <a:gd name="connsiteY4" fmla="*/ 11239 h 13750954"/>
              <a:gd name="connsiteX0" fmla="*/ 3959115 w 13575758"/>
              <a:gd name="connsiteY0" fmla="*/ 11239 h 13760381"/>
              <a:gd name="connsiteX1" fmla="*/ 13575758 w 13575758"/>
              <a:gd name="connsiteY1" fmla="*/ 0 h 13760381"/>
              <a:gd name="connsiteX2" fmla="*/ 13561903 w 13575758"/>
              <a:gd name="connsiteY2" fmla="*/ 13741527 h 13760381"/>
              <a:gd name="connsiteX3" fmla="*/ 0 w 13575758"/>
              <a:gd name="connsiteY3" fmla="*/ 13760381 h 13760381"/>
              <a:gd name="connsiteX4" fmla="*/ 3959115 w 13575758"/>
              <a:gd name="connsiteY4" fmla="*/ 11239 h 13760381"/>
              <a:gd name="connsiteX0" fmla="*/ 3949688 w 13575758"/>
              <a:gd name="connsiteY0" fmla="*/ 1812 h 13760381"/>
              <a:gd name="connsiteX1" fmla="*/ 13575758 w 13575758"/>
              <a:gd name="connsiteY1" fmla="*/ 0 h 13760381"/>
              <a:gd name="connsiteX2" fmla="*/ 13561903 w 13575758"/>
              <a:gd name="connsiteY2" fmla="*/ 13741527 h 13760381"/>
              <a:gd name="connsiteX3" fmla="*/ 0 w 13575758"/>
              <a:gd name="connsiteY3" fmla="*/ 13760381 h 13760381"/>
              <a:gd name="connsiteX4" fmla="*/ 3949688 w 13575758"/>
              <a:gd name="connsiteY4" fmla="*/ 1812 h 13760381"/>
              <a:gd name="connsiteX0" fmla="*/ 3949688 w 25271572"/>
              <a:gd name="connsiteY0" fmla="*/ 1812 h 13760381"/>
              <a:gd name="connsiteX1" fmla="*/ 25271572 w 25271572"/>
              <a:gd name="connsiteY1" fmla="*/ 0 h 13760381"/>
              <a:gd name="connsiteX2" fmla="*/ 13561903 w 25271572"/>
              <a:gd name="connsiteY2" fmla="*/ 13741527 h 13760381"/>
              <a:gd name="connsiteX3" fmla="*/ 0 w 25271572"/>
              <a:gd name="connsiteY3" fmla="*/ 13760381 h 13760381"/>
              <a:gd name="connsiteX4" fmla="*/ 3949688 w 25271572"/>
              <a:gd name="connsiteY4" fmla="*/ 1812 h 13760381"/>
              <a:gd name="connsiteX0" fmla="*/ 3949688 w 25271572"/>
              <a:gd name="connsiteY0" fmla="*/ 1812 h 13760381"/>
              <a:gd name="connsiteX1" fmla="*/ 25271572 w 25271572"/>
              <a:gd name="connsiteY1" fmla="*/ 0 h 13760381"/>
              <a:gd name="connsiteX2" fmla="*/ 13561903 w 25271572"/>
              <a:gd name="connsiteY2" fmla="*/ 13741527 h 13760381"/>
              <a:gd name="connsiteX3" fmla="*/ 0 w 25271572"/>
              <a:gd name="connsiteY3" fmla="*/ 13760381 h 13760381"/>
              <a:gd name="connsiteX4" fmla="*/ 3949688 w 25271572"/>
              <a:gd name="connsiteY4" fmla="*/ 1812 h 13760381"/>
              <a:gd name="connsiteX0" fmla="*/ 3949688 w 25271572"/>
              <a:gd name="connsiteY0" fmla="*/ 1812 h 13762792"/>
              <a:gd name="connsiteX1" fmla="*/ 25271572 w 25271572"/>
              <a:gd name="connsiteY1" fmla="*/ 0 h 13762792"/>
              <a:gd name="connsiteX2" fmla="*/ 21323671 w 25271572"/>
              <a:gd name="connsiteY2" fmla="*/ 13762792 h 13762792"/>
              <a:gd name="connsiteX3" fmla="*/ 0 w 25271572"/>
              <a:gd name="connsiteY3" fmla="*/ 13760381 h 13762792"/>
              <a:gd name="connsiteX4" fmla="*/ 3949688 w 25271572"/>
              <a:gd name="connsiteY4" fmla="*/ 1812 h 13762792"/>
              <a:gd name="connsiteX0" fmla="*/ 3949688 w 25271572"/>
              <a:gd name="connsiteY0" fmla="*/ 1812 h 13762792"/>
              <a:gd name="connsiteX1" fmla="*/ 25271572 w 25271572"/>
              <a:gd name="connsiteY1" fmla="*/ 0 h 13762792"/>
              <a:gd name="connsiteX2" fmla="*/ 21323671 w 25271572"/>
              <a:gd name="connsiteY2" fmla="*/ 13762792 h 13762792"/>
              <a:gd name="connsiteX3" fmla="*/ 0 w 25271572"/>
              <a:gd name="connsiteY3" fmla="*/ 13760381 h 13762792"/>
              <a:gd name="connsiteX4" fmla="*/ 3949688 w 25271572"/>
              <a:gd name="connsiteY4" fmla="*/ 1812 h 13762792"/>
              <a:gd name="connsiteX0" fmla="*/ 3949688 w 25271572"/>
              <a:gd name="connsiteY0" fmla="*/ 1812 h 13762792"/>
              <a:gd name="connsiteX1" fmla="*/ 25271572 w 25271572"/>
              <a:gd name="connsiteY1" fmla="*/ 0 h 13762792"/>
              <a:gd name="connsiteX2" fmla="*/ 21323671 w 25271572"/>
              <a:gd name="connsiteY2" fmla="*/ 13762792 h 13762792"/>
              <a:gd name="connsiteX3" fmla="*/ 0 w 25271572"/>
              <a:gd name="connsiteY3" fmla="*/ 13760381 h 13762792"/>
              <a:gd name="connsiteX4" fmla="*/ 644244 w 25271572"/>
              <a:gd name="connsiteY4" fmla="*/ 11466159 h 13762792"/>
              <a:gd name="connsiteX5" fmla="*/ 3949688 w 25271572"/>
              <a:gd name="connsiteY5" fmla="*/ 1812 h 13762792"/>
              <a:gd name="connsiteX0" fmla="*/ 3305444 w 24627328"/>
              <a:gd name="connsiteY0" fmla="*/ 1812 h 13762792"/>
              <a:gd name="connsiteX1" fmla="*/ 24627328 w 24627328"/>
              <a:gd name="connsiteY1" fmla="*/ 0 h 13762792"/>
              <a:gd name="connsiteX2" fmla="*/ 20679427 w 24627328"/>
              <a:gd name="connsiteY2" fmla="*/ 13762792 h 13762792"/>
              <a:gd name="connsiteX3" fmla="*/ 1014435 w 24627328"/>
              <a:gd name="connsiteY3" fmla="*/ 13611525 h 13762792"/>
              <a:gd name="connsiteX4" fmla="*/ 0 w 24627328"/>
              <a:gd name="connsiteY4" fmla="*/ 11466159 h 13762792"/>
              <a:gd name="connsiteX5" fmla="*/ 3305444 w 24627328"/>
              <a:gd name="connsiteY5" fmla="*/ 1812 h 13762792"/>
              <a:gd name="connsiteX0" fmla="*/ 3305444 w 24627328"/>
              <a:gd name="connsiteY0" fmla="*/ 1812 h 13781646"/>
              <a:gd name="connsiteX1" fmla="*/ 24627328 w 24627328"/>
              <a:gd name="connsiteY1" fmla="*/ 0 h 13781646"/>
              <a:gd name="connsiteX2" fmla="*/ 20679427 w 24627328"/>
              <a:gd name="connsiteY2" fmla="*/ 13762792 h 13781646"/>
              <a:gd name="connsiteX3" fmla="*/ 185096 w 24627328"/>
              <a:gd name="connsiteY3" fmla="*/ 13781646 h 13781646"/>
              <a:gd name="connsiteX4" fmla="*/ 0 w 24627328"/>
              <a:gd name="connsiteY4" fmla="*/ 11466159 h 13781646"/>
              <a:gd name="connsiteX5" fmla="*/ 3305444 w 24627328"/>
              <a:gd name="connsiteY5" fmla="*/ 1812 h 13781646"/>
              <a:gd name="connsiteX0" fmla="*/ 3120348 w 24442232"/>
              <a:gd name="connsiteY0" fmla="*/ 1812 h 13781646"/>
              <a:gd name="connsiteX1" fmla="*/ 24442232 w 24442232"/>
              <a:gd name="connsiteY1" fmla="*/ 0 h 13781646"/>
              <a:gd name="connsiteX2" fmla="*/ 20494331 w 24442232"/>
              <a:gd name="connsiteY2" fmla="*/ 13762792 h 13781646"/>
              <a:gd name="connsiteX3" fmla="*/ 0 w 24442232"/>
              <a:gd name="connsiteY3" fmla="*/ 13781646 h 13781646"/>
              <a:gd name="connsiteX4" fmla="*/ 346532 w 24442232"/>
              <a:gd name="connsiteY4" fmla="*/ 10955797 h 13781646"/>
              <a:gd name="connsiteX5" fmla="*/ 3120348 w 24442232"/>
              <a:gd name="connsiteY5" fmla="*/ 1812 h 13781646"/>
              <a:gd name="connsiteX0" fmla="*/ 3120348 w 24442232"/>
              <a:gd name="connsiteY0" fmla="*/ 1812 h 13781646"/>
              <a:gd name="connsiteX1" fmla="*/ 24442232 w 24442232"/>
              <a:gd name="connsiteY1" fmla="*/ 0 h 13781646"/>
              <a:gd name="connsiteX2" fmla="*/ 20494331 w 24442232"/>
              <a:gd name="connsiteY2" fmla="*/ 13762792 h 13781646"/>
              <a:gd name="connsiteX3" fmla="*/ 0 w 24442232"/>
              <a:gd name="connsiteY3" fmla="*/ 13781646 h 13781646"/>
              <a:gd name="connsiteX4" fmla="*/ 27556 w 24442232"/>
              <a:gd name="connsiteY4" fmla="*/ 10892002 h 13781646"/>
              <a:gd name="connsiteX5" fmla="*/ 3120348 w 24442232"/>
              <a:gd name="connsiteY5" fmla="*/ 1812 h 13781646"/>
              <a:gd name="connsiteX0" fmla="*/ 3120348 w 24442232"/>
              <a:gd name="connsiteY0" fmla="*/ 1812 h 13781646"/>
              <a:gd name="connsiteX1" fmla="*/ 24442232 w 24442232"/>
              <a:gd name="connsiteY1" fmla="*/ 0 h 13781646"/>
              <a:gd name="connsiteX2" fmla="*/ 20494331 w 24442232"/>
              <a:gd name="connsiteY2" fmla="*/ 13762792 h 13781646"/>
              <a:gd name="connsiteX3" fmla="*/ 0 w 24442232"/>
              <a:gd name="connsiteY3" fmla="*/ 13781646 h 13781646"/>
              <a:gd name="connsiteX4" fmla="*/ 27556 w 24442232"/>
              <a:gd name="connsiteY4" fmla="*/ 10892002 h 13781646"/>
              <a:gd name="connsiteX5" fmla="*/ 3120348 w 24442232"/>
              <a:gd name="connsiteY5" fmla="*/ 1812 h 13781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42232" h="13781646">
                <a:moveTo>
                  <a:pt x="3120348" y="1812"/>
                </a:moveTo>
                <a:lnTo>
                  <a:pt x="24442232" y="0"/>
                </a:lnTo>
                <a:cubicBezTo>
                  <a:pt x="23136896" y="4566332"/>
                  <a:pt x="21810298" y="9175195"/>
                  <a:pt x="20494331" y="13762792"/>
                </a:cubicBezTo>
                <a:lnTo>
                  <a:pt x="0" y="13781646"/>
                </a:lnTo>
                <a:lnTo>
                  <a:pt x="27556" y="10892002"/>
                </a:lnTo>
                <a:lnTo>
                  <a:pt x="3120348" y="1812"/>
                </a:lnTo>
                <a:close/>
              </a:path>
            </a:pathLst>
          </a:custGeom>
          <a:noFill/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3" name="Voettekst"/>
          <p:cNvSpPr>
            <a:spLocks noGrp="1"/>
          </p:cNvSpPr>
          <p:nvPr>
            <p:ph type="ftr" sz="quarter" idx="11"/>
          </p:nvPr>
        </p:nvSpPr>
        <p:spPr>
          <a:xfrm>
            <a:off x="1597821" y="6356351"/>
            <a:ext cx="3241785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4" name="Slidenummer"/>
          <p:cNvSpPr>
            <a:spLocks noGrp="1"/>
          </p:cNvSpPr>
          <p:nvPr>
            <p:ph type="sldNum" sz="quarter" idx="12"/>
          </p:nvPr>
        </p:nvSpPr>
        <p:spPr>
          <a:xfrm>
            <a:off x="615520" y="6356351"/>
            <a:ext cx="803674" cy="365125"/>
          </a:xfrm>
        </p:spPr>
        <p:txBody>
          <a:bodyPr/>
          <a:lstStyle/>
          <a:p>
            <a:fld id="{B3761A81-E545-3C41-97A5-08DA8ED0F4C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77478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dia-ROZ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lak schuine baan lichte tint">
            <a:extLst>
              <a:ext uri="{FF2B5EF4-FFF2-40B4-BE49-F238E27FC236}">
                <a16:creationId xmlns:a16="http://schemas.microsoft.com/office/drawing/2014/main" id="{40342589-3060-C140-B76D-2E667DD2222A}"/>
              </a:ext>
            </a:extLst>
          </p:cNvPr>
          <p:cNvSpPr>
            <a:spLocks noChangeAspect="1"/>
          </p:cNvSpPr>
          <p:nvPr userDrawn="1"/>
        </p:nvSpPr>
        <p:spPr>
          <a:xfrm rot="10800000" flipH="1">
            <a:off x="0" y="-12763"/>
            <a:ext cx="1731902" cy="6046165"/>
          </a:xfrm>
          <a:prstGeom prst="rtTriangle">
            <a:avLst/>
          </a:prstGeom>
          <a:solidFill>
            <a:srgbClr val="F28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3" name="Vlak schuine baan midden tint">
            <a:extLst>
              <a:ext uri="{FF2B5EF4-FFF2-40B4-BE49-F238E27FC236}">
                <a16:creationId xmlns:a16="http://schemas.microsoft.com/office/drawing/2014/main" id="{7FB31F4D-309E-2D44-BCAC-1C8C30BB8E3E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218148" y="-32823"/>
            <a:ext cx="1973852" cy="6890823"/>
          </a:xfrm>
          <a:prstGeom prst="rtTriangle">
            <a:avLst/>
          </a:prstGeom>
          <a:solidFill>
            <a:srgbClr val="F16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4" name="Vlak schuine baan donkere tint">
            <a:extLst>
              <a:ext uri="{FF2B5EF4-FFF2-40B4-BE49-F238E27FC236}">
                <a16:creationId xmlns:a16="http://schemas.microsoft.com/office/drawing/2014/main" id="{C428FE92-42E4-914F-94BD-FBE21969E94B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268171" y="3620299"/>
            <a:ext cx="927429" cy="3237701"/>
          </a:xfrm>
          <a:prstGeom prst="rtTriangle">
            <a:avLst/>
          </a:prstGeom>
          <a:solidFill>
            <a:srgbClr val="EE3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pic>
        <p:nvPicPr>
          <p:cNvPr id="10" name="Logo W rond witgeel">
            <a:extLst>
              <a:ext uri="{FF2B5EF4-FFF2-40B4-BE49-F238E27FC236}">
                <a16:creationId xmlns:a16="http://schemas.microsoft.com/office/drawing/2014/main" id="{6985607C-74B6-9341-A629-EF93B0104D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38969" y="6316617"/>
            <a:ext cx="444535" cy="444593"/>
          </a:xfrm>
          <a:prstGeom prst="rect">
            <a:avLst/>
          </a:prstGeom>
        </p:spPr>
      </p:pic>
      <p:sp>
        <p:nvSpPr>
          <p:cNvPr id="11" name="Tijdelijke aanduiding afbeelding">
            <a:extLst>
              <a:ext uri="{FF2B5EF4-FFF2-40B4-BE49-F238E27FC236}">
                <a16:creationId xmlns:a16="http://schemas.microsoft.com/office/drawing/2014/main" id="{F22425E0-A088-334C-AE2D-918E836CAD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5200" y="-12763"/>
            <a:ext cx="12219525" cy="6890823"/>
          </a:xfrm>
          <a:custGeom>
            <a:avLst/>
            <a:gdLst>
              <a:gd name="connsiteX0" fmla="*/ 0 w 12650788"/>
              <a:gd name="connsiteY0" fmla="*/ 0 h 13730288"/>
              <a:gd name="connsiteX1" fmla="*/ 10542281 w 12650788"/>
              <a:gd name="connsiteY1" fmla="*/ 0 h 13730288"/>
              <a:gd name="connsiteX2" fmla="*/ 12650788 w 12650788"/>
              <a:gd name="connsiteY2" fmla="*/ 2108507 h 13730288"/>
              <a:gd name="connsiteX3" fmla="*/ 12650788 w 12650788"/>
              <a:gd name="connsiteY3" fmla="*/ 13730288 h 13730288"/>
              <a:gd name="connsiteX4" fmla="*/ 0 w 12650788"/>
              <a:gd name="connsiteY4" fmla="*/ 13730288 h 13730288"/>
              <a:gd name="connsiteX5" fmla="*/ 0 w 12650788"/>
              <a:gd name="connsiteY5" fmla="*/ 0 h 13730288"/>
              <a:gd name="connsiteX0" fmla="*/ 3048000 w 12650788"/>
              <a:gd name="connsiteY0" fmla="*/ 0 h 13730288"/>
              <a:gd name="connsiteX1" fmla="*/ 10542281 w 12650788"/>
              <a:gd name="connsiteY1" fmla="*/ 0 h 13730288"/>
              <a:gd name="connsiteX2" fmla="*/ 12650788 w 12650788"/>
              <a:gd name="connsiteY2" fmla="*/ 2108507 h 13730288"/>
              <a:gd name="connsiteX3" fmla="*/ 12650788 w 12650788"/>
              <a:gd name="connsiteY3" fmla="*/ 13730288 h 13730288"/>
              <a:gd name="connsiteX4" fmla="*/ 0 w 12650788"/>
              <a:gd name="connsiteY4" fmla="*/ 13730288 h 13730288"/>
              <a:gd name="connsiteX5" fmla="*/ 3048000 w 12650788"/>
              <a:gd name="connsiteY5" fmla="*/ 0 h 13730288"/>
              <a:gd name="connsiteX0" fmla="*/ 3906982 w 13509770"/>
              <a:gd name="connsiteY0" fmla="*/ 0 h 13730288"/>
              <a:gd name="connsiteX1" fmla="*/ 11401263 w 13509770"/>
              <a:gd name="connsiteY1" fmla="*/ 0 h 13730288"/>
              <a:gd name="connsiteX2" fmla="*/ 13509770 w 13509770"/>
              <a:gd name="connsiteY2" fmla="*/ 2108507 h 13730288"/>
              <a:gd name="connsiteX3" fmla="*/ 13509770 w 13509770"/>
              <a:gd name="connsiteY3" fmla="*/ 13730288 h 13730288"/>
              <a:gd name="connsiteX4" fmla="*/ 0 w 13509770"/>
              <a:gd name="connsiteY4" fmla="*/ 13702579 h 13730288"/>
              <a:gd name="connsiteX5" fmla="*/ 3906982 w 13509770"/>
              <a:gd name="connsiteY5" fmla="*/ 0 h 13730288"/>
              <a:gd name="connsiteX0" fmla="*/ 3893128 w 13495916"/>
              <a:gd name="connsiteY0" fmla="*/ 0 h 13730288"/>
              <a:gd name="connsiteX1" fmla="*/ 11387409 w 13495916"/>
              <a:gd name="connsiteY1" fmla="*/ 0 h 13730288"/>
              <a:gd name="connsiteX2" fmla="*/ 13495916 w 13495916"/>
              <a:gd name="connsiteY2" fmla="*/ 2108507 h 13730288"/>
              <a:gd name="connsiteX3" fmla="*/ 13495916 w 13495916"/>
              <a:gd name="connsiteY3" fmla="*/ 13730288 h 13730288"/>
              <a:gd name="connsiteX4" fmla="*/ 0 w 13495916"/>
              <a:gd name="connsiteY4" fmla="*/ 13730288 h 13730288"/>
              <a:gd name="connsiteX5" fmla="*/ 3893128 w 13495916"/>
              <a:gd name="connsiteY5" fmla="*/ 0 h 13730288"/>
              <a:gd name="connsiteX0" fmla="*/ 3893128 w 13509771"/>
              <a:gd name="connsiteY0" fmla="*/ 11239 h 13741527"/>
              <a:gd name="connsiteX1" fmla="*/ 11387409 w 13509771"/>
              <a:gd name="connsiteY1" fmla="*/ 11239 h 13741527"/>
              <a:gd name="connsiteX2" fmla="*/ 13509771 w 13509771"/>
              <a:gd name="connsiteY2" fmla="*/ 0 h 13741527"/>
              <a:gd name="connsiteX3" fmla="*/ 13495916 w 13509771"/>
              <a:gd name="connsiteY3" fmla="*/ 13741527 h 13741527"/>
              <a:gd name="connsiteX4" fmla="*/ 0 w 13509771"/>
              <a:gd name="connsiteY4" fmla="*/ 13741527 h 13741527"/>
              <a:gd name="connsiteX5" fmla="*/ 3893128 w 13509771"/>
              <a:gd name="connsiteY5" fmla="*/ 11239 h 13741527"/>
              <a:gd name="connsiteX0" fmla="*/ 3893128 w 13509771"/>
              <a:gd name="connsiteY0" fmla="*/ 11239 h 13741527"/>
              <a:gd name="connsiteX1" fmla="*/ 13509771 w 13509771"/>
              <a:gd name="connsiteY1" fmla="*/ 0 h 13741527"/>
              <a:gd name="connsiteX2" fmla="*/ 13495916 w 13509771"/>
              <a:gd name="connsiteY2" fmla="*/ 13741527 h 13741527"/>
              <a:gd name="connsiteX3" fmla="*/ 0 w 13509771"/>
              <a:gd name="connsiteY3" fmla="*/ 13741527 h 13741527"/>
              <a:gd name="connsiteX4" fmla="*/ 3893128 w 13509771"/>
              <a:gd name="connsiteY4" fmla="*/ 11239 h 13741527"/>
              <a:gd name="connsiteX0" fmla="*/ 3921408 w 13538051"/>
              <a:gd name="connsiteY0" fmla="*/ 11239 h 13750954"/>
              <a:gd name="connsiteX1" fmla="*/ 13538051 w 13538051"/>
              <a:gd name="connsiteY1" fmla="*/ 0 h 13750954"/>
              <a:gd name="connsiteX2" fmla="*/ 13524196 w 13538051"/>
              <a:gd name="connsiteY2" fmla="*/ 13741527 h 13750954"/>
              <a:gd name="connsiteX3" fmla="*/ 0 w 13538051"/>
              <a:gd name="connsiteY3" fmla="*/ 13750954 h 13750954"/>
              <a:gd name="connsiteX4" fmla="*/ 3921408 w 13538051"/>
              <a:gd name="connsiteY4" fmla="*/ 11239 h 13750954"/>
              <a:gd name="connsiteX0" fmla="*/ 3959115 w 13575758"/>
              <a:gd name="connsiteY0" fmla="*/ 11239 h 13760381"/>
              <a:gd name="connsiteX1" fmla="*/ 13575758 w 13575758"/>
              <a:gd name="connsiteY1" fmla="*/ 0 h 13760381"/>
              <a:gd name="connsiteX2" fmla="*/ 13561903 w 13575758"/>
              <a:gd name="connsiteY2" fmla="*/ 13741527 h 13760381"/>
              <a:gd name="connsiteX3" fmla="*/ 0 w 13575758"/>
              <a:gd name="connsiteY3" fmla="*/ 13760381 h 13760381"/>
              <a:gd name="connsiteX4" fmla="*/ 3959115 w 13575758"/>
              <a:gd name="connsiteY4" fmla="*/ 11239 h 13760381"/>
              <a:gd name="connsiteX0" fmla="*/ 3949688 w 13575758"/>
              <a:gd name="connsiteY0" fmla="*/ 1812 h 13760381"/>
              <a:gd name="connsiteX1" fmla="*/ 13575758 w 13575758"/>
              <a:gd name="connsiteY1" fmla="*/ 0 h 13760381"/>
              <a:gd name="connsiteX2" fmla="*/ 13561903 w 13575758"/>
              <a:gd name="connsiteY2" fmla="*/ 13741527 h 13760381"/>
              <a:gd name="connsiteX3" fmla="*/ 0 w 13575758"/>
              <a:gd name="connsiteY3" fmla="*/ 13760381 h 13760381"/>
              <a:gd name="connsiteX4" fmla="*/ 3949688 w 13575758"/>
              <a:gd name="connsiteY4" fmla="*/ 1812 h 13760381"/>
              <a:gd name="connsiteX0" fmla="*/ 3949688 w 25271572"/>
              <a:gd name="connsiteY0" fmla="*/ 1812 h 13760381"/>
              <a:gd name="connsiteX1" fmla="*/ 25271572 w 25271572"/>
              <a:gd name="connsiteY1" fmla="*/ 0 h 13760381"/>
              <a:gd name="connsiteX2" fmla="*/ 13561903 w 25271572"/>
              <a:gd name="connsiteY2" fmla="*/ 13741527 h 13760381"/>
              <a:gd name="connsiteX3" fmla="*/ 0 w 25271572"/>
              <a:gd name="connsiteY3" fmla="*/ 13760381 h 13760381"/>
              <a:gd name="connsiteX4" fmla="*/ 3949688 w 25271572"/>
              <a:gd name="connsiteY4" fmla="*/ 1812 h 13760381"/>
              <a:gd name="connsiteX0" fmla="*/ 3949688 w 25271572"/>
              <a:gd name="connsiteY0" fmla="*/ 1812 h 13760381"/>
              <a:gd name="connsiteX1" fmla="*/ 25271572 w 25271572"/>
              <a:gd name="connsiteY1" fmla="*/ 0 h 13760381"/>
              <a:gd name="connsiteX2" fmla="*/ 13561903 w 25271572"/>
              <a:gd name="connsiteY2" fmla="*/ 13741527 h 13760381"/>
              <a:gd name="connsiteX3" fmla="*/ 0 w 25271572"/>
              <a:gd name="connsiteY3" fmla="*/ 13760381 h 13760381"/>
              <a:gd name="connsiteX4" fmla="*/ 3949688 w 25271572"/>
              <a:gd name="connsiteY4" fmla="*/ 1812 h 13760381"/>
              <a:gd name="connsiteX0" fmla="*/ 3949688 w 25271572"/>
              <a:gd name="connsiteY0" fmla="*/ 1812 h 13762792"/>
              <a:gd name="connsiteX1" fmla="*/ 25271572 w 25271572"/>
              <a:gd name="connsiteY1" fmla="*/ 0 h 13762792"/>
              <a:gd name="connsiteX2" fmla="*/ 21323671 w 25271572"/>
              <a:gd name="connsiteY2" fmla="*/ 13762792 h 13762792"/>
              <a:gd name="connsiteX3" fmla="*/ 0 w 25271572"/>
              <a:gd name="connsiteY3" fmla="*/ 13760381 h 13762792"/>
              <a:gd name="connsiteX4" fmla="*/ 3949688 w 25271572"/>
              <a:gd name="connsiteY4" fmla="*/ 1812 h 13762792"/>
              <a:gd name="connsiteX0" fmla="*/ 3949688 w 25271572"/>
              <a:gd name="connsiteY0" fmla="*/ 1812 h 13762792"/>
              <a:gd name="connsiteX1" fmla="*/ 25271572 w 25271572"/>
              <a:gd name="connsiteY1" fmla="*/ 0 h 13762792"/>
              <a:gd name="connsiteX2" fmla="*/ 21323671 w 25271572"/>
              <a:gd name="connsiteY2" fmla="*/ 13762792 h 13762792"/>
              <a:gd name="connsiteX3" fmla="*/ 0 w 25271572"/>
              <a:gd name="connsiteY3" fmla="*/ 13760381 h 13762792"/>
              <a:gd name="connsiteX4" fmla="*/ 3949688 w 25271572"/>
              <a:gd name="connsiteY4" fmla="*/ 1812 h 13762792"/>
              <a:gd name="connsiteX0" fmla="*/ 3949688 w 25271572"/>
              <a:gd name="connsiteY0" fmla="*/ 1812 h 13762792"/>
              <a:gd name="connsiteX1" fmla="*/ 25271572 w 25271572"/>
              <a:gd name="connsiteY1" fmla="*/ 0 h 13762792"/>
              <a:gd name="connsiteX2" fmla="*/ 21323671 w 25271572"/>
              <a:gd name="connsiteY2" fmla="*/ 13762792 h 13762792"/>
              <a:gd name="connsiteX3" fmla="*/ 0 w 25271572"/>
              <a:gd name="connsiteY3" fmla="*/ 13760381 h 13762792"/>
              <a:gd name="connsiteX4" fmla="*/ 644244 w 25271572"/>
              <a:gd name="connsiteY4" fmla="*/ 11466159 h 13762792"/>
              <a:gd name="connsiteX5" fmla="*/ 3949688 w 25271572"/>
              <a:gd name="connsiteY5" fmla="*/ 1812 h 13762792"/>
              <a:gd name="connsiteX0" fmla="*/ 3305444 w 24627328"/>
              <a:gd name="connsiteY0" fmla="*/ 1812 h 13762792"/>
              <a:gd name="connsiteX1" fmla="*/ 24627328 w 24627328"/>
              <a:gd name="connsiteY1" fmla="*/ 0 h 13762792"/>
              <a:gd name="connsiteX2" fmla="*/ 20679427 w 24627328"/>
              <a:gd name="connsiteY2" fmla="*/ 13762792 h 13762792"/>
              <a:gd name="connsiteX3" fmla="*/ 1014435 w 24627328"/>
              <a:gd name="connsiteY3" fmla="*/ 13611525 h 13762792"/>
              <a:gd name="connsiteX4" fmla="*/ 0 w 24627328"/>
              <a:gd name="connsiteY4" fmla="*/ 11466159 h 13762792"/>
              <a:gd name="connsiteX5" fmla="*/ 3305444 w 24627328"/>
              <a:gd name="connsiteY5" fmla="*/ 1812 h 13762792"/>
              <a:gd name="connsiteX0" fmla="*/ 3305444 w 24627328"/>
              <a:gd name="connsiteY0" fmla="*/ 1812 h 13781646"/>
              <a:gd name="connsiteX1" fmla="*/ 24627328 w 24627328"/>
              <a:gd name="connsiteY1" fmla="*/ 0 h 13781646"/>
              <a:gd name="connsiteX2" fmla="*/ 20679427 w 24627328"/>
              <a:gd name="connsiteY2" fmla="*/ 13762792 h 13781646"/>
              <a:gd name="connsiteX3" fmla="*/ 185096 w 24627328"/>
              <a:gd name="connsiteY3" fmla="*/ 13781646 h 13781646"/>
              <a:gd name="connsiteX4" fmla="*/ 0 w 24627328"/>
              <a:gd name="connsiteY4" fmla="*/ 11466159 h 13781646"/>
              <a:gd name="connsiteX5" fmla="*/ 3305444 w 24627328"/>
              <a:gd name="connsiteY5" fmla="*/ 1812 h 13781646"/>
              <a:gd name="connsiteX0" fmla="*/ 3120348 w 24442232"/>
              <a:gd name="connsiteY0" fmla="*/ 1812 h 13781646"/>
              <a:gd name="connsiteX1" fmla="*/ 24442232 w 24442232"/>
              <a:gd name="connsiteY1" fmla="*/ 0 h 13781646"/>
              <a:gd name="connsiteX2" fmla="*/ 20494331 w 24442232"/>
              <a:gd name="connsiteY2" fmla="*/ 13762792 h 13781646"/>
              <a:gd name="connsiteX3" fmla="*/ 0 w 24442232"/>
              <a:gd name="connsiteY3" fmla="*/ 13781646 h 13781646"/>
              <a:gd name="connsiteX4" fmla="*/ 346532 w 24442232"/>
              <a:gd name="connsiteY4" fmla="*/ 10955797 h 13781646"/>
              <a:gd name="connsiteX5" fmla="*/ 3120348 w 24442232"/>
              <a:gd name="connsiteY5" fmla="*/ 1812 h 13781646"/>
              <a:gd name="connsiteX0" fmla="*/ 3120348 w 24442232"/>
              <a:gd name="connsiteY0" fmla="*/ 1812 h 13781646"/>
              <a:gd name="connsiteX1" fmla="*/ 24442232 w 24442232"/>
              <a:gd name="connsiteY1" fmla="*/ 0 h 13781646"/>
              <a:gd name="connsiteX2" fmla="*/ 20494331 w 24442232"/>
              <a:gd name="connsiteY2" fmla="*/ 13762792 h 13781646"/>
              <a:gd name="connsiteX3" fmla="*/ 0 w 24442232"/>
              <a:gd name="connsiteY3" fmla="*/ 13781646 h 13781646"/>
              <a:gd name="connsiteX4" fmla="*/ 27556 w 24442232"/>
              <a:gd name="connsiteY4" fmla="*/ 10892002 h 13781646"/>
              <a:gd name="connsiteX5" fmla="*/ 3120348 w 24442232"/>
              <a:gd name="connsiteY5" fmla="*/ 1812 h 13781646"/>
              <a:gd name="connsiteX0" fmla="*/ 3120348 w 24442232"/>
              <a:gd name="connsiteY0" fmla="*/ 1812 h 13781646"/>
              <a:gd name="connsiteX1" fmla="*/ 24442232 w 24442232"/>
              <a:gd name="connsiteY1" fmla="*/ 0 h 13781646"/>
              <a:gd name="connsiteX2" fmla="*/ 20494331 w 24442232"/>
              <a:gd name="connsiteY2" fmla="*/ 13762792 h 13781646"/>
              <a:gd name="connsiteX3" fmla="*/ 0 w 24442232"/>
              <a:gd name="connsiteY3" fmla="*/ 13781646 h 13781646"/>
              <a:gd name="connsiteX4" fmla="*/ 27556 w 24442232"/>
              <a:gd name="connsiteY4" fmla="*/ 10892002 h 13781646"/>
              <a:gd name="connsiteX5" fmla="*/ 3120348 w 24442232"/>
              <a:gd name="connsiteY5" fmla="*/ 1812 h 13781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42232" h="13781646">
                <a:moveTo>
                  <a:pt x="3120348" y="1812"/>
                </a:moveTo>
                <a:lnTo>
                  <a:pt x="24442232" y="0"/>
                </a:lnTo>
                <a:cubicBezTo>
                  <a:pt x="23136896" y="4566332"/>
                  <a:pt x="21810298" y="9175195"/>
                  <a:pt x="20494331" y="13762792"/>
                </a:cubicBezTo>
                <a:lnTo>
                  <a:pt x="0" y="13781646"/>
                </a:lnTo>
                <a:lnTo>
                  <a:pt x="27556" y="10892002"/>
                </a:lnTo>
                <a:lnTo>
                  <a:pt x="3120348" y="1812"/>
                </a:lnTo>
                <a:close/>
              </a:path>
            </a:pathLst>
          </a:custGeom>
          <a:noFill/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3" name="Voettekst"/>
          <p:cNvSpPr>
            <a:spLocks noGrp="1"/>
          </p:cNvSpPr>
          <p:nvPr>
            <p:ph type="ftr" sz="quarter" idx="11"/>
          </p:nvPr>
        </p:nvSpPr>
        <p:spPr>
          <a:xfrm>
            <a:off x="1597821" y="6356351"/>
            <a:ext cx="3241785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4" name="Slidenummer"/>
          <p:cNvSpPr>
            <a:spLocks noGrp="1"/>
          </p:cNvSpPr>
          <p:nvPr>
            <p:ph type="sldNum" sz="quarter" idx="12"/>
          </p:nvPr>
        </p:nvSpPr>
        <p:spPr>
          <a:xfrm>
            <a:off x="615520" y="6356351"/>
            <a:ext cx="803674" cy="365125"/>
          </a:xfrm>
        </p:spPr>
        <p:txBody>
          <a:bodyPr/>
          <a:lstStyle/>
          <a:p>
            <a:fld id="{B3761A81-E545-3C41-97A5-08DA8ED0F4C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98873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agnedia-Tekst-GE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Vlak links">
            <a:extLst>
              <a:ext uri="{FF2B5EF4-FFF2-40B4-BE49-F238E27FC236}">
                <a16:creationId xmlns:a16="http://schemas.microsoft.com/office/drawing/2014/main" id="{18D4EC64-D79F-5240-A2C2-6F3425115007}"/>
              </a:ext>
            </a:extLst>
          </p:cNvPr>
          <p:cNvSpPr/>
          <p:nvPr userDrawn="1"/>
        </p:nvSpPr>
        <p:spPr>
          <a:xfrm>
            <a:off x="-10632" y="-6928"/>
            <a:ext cx="5303000" cy="68649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1" name="Vlak rechts">
            <a:extLst>
              <a:ext uri="{FF2B5EF4-FFF2-40B4-BE49-F238E27FC236}">
                <a16:creationId xmlns:a16="http://schemas.microsoft.com/office/drawing/2014/main" id="{E8561B04-8EC8-EB41-AEDC-00751FE368BD}"/>
              </a:ext>
            </a:extLst>
          </p:cNvPr>
          <p:cNvSpPr/>
          <p:nvPr userDrawn="1"/>
        </p:nvSpPr>
        <p:spPr>
          <a:xfrm>
            <a:off x="6889000" y="-6928"/>
            <a:ext cx="5303000" cy="6864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0" name="Vlak midden">
            <a:extLst>
              <a:ext uri="{FF2B5EF4-FFF2-40B4-BE49-F238E27FC236}">
                <a16:creationId xmlns:a16="http://schemas.microsoft.com/office/drawing/2014/main" id="{C010B86B-7169-C04C-B896-53213F167F74}"/>
              </a:ext>
            </a:extLst>
          </p:cNvPr>
          <p:cNvSpPr>
            <a:spLocks noChangeAspect="1"/>
          </p:cNvSpPr>
          <p:nvPr userDrawn="1"/>
        </p:nvSpPr>
        <p:spPr>
          <a:xfrm>
            <a:off x="1420735" y="0"/>
            <a:ext cx="9637635" cy="6858000"/>
          </a:xfrm>
          <a:prstGeom prst="parallelogram">
            <a:avLst>
              <a:gd name="adj" fmla="val 2851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pic>
        <p:nvPicPr>
          <p:cNvPr id="5" name="W-quote-zwart">
            <a:extLst>
              <a:ext uri="{FF2B5EF4-FFF2-40B4-BE49-F238E27FC236}">
                <a16:creationId xmlns:a16="http://schemas.microsoft.com/office/drawing/2014/main" id="{C11788C3-6B89-0A41-8BA4-7B59111407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3051" y="1380555"/>
            <a:ext cx="1260181" cy="1260345"/>
          </a:xfrm>
          <a:prstGeom prst="rect">
            <a:avLst/>
          </a:prstGeom>
        </p:spPr>
      </p:pic>
      <p:sp>
        <p:nvSpPr>
          <p:cNvPr id="2" name="Quote"/>
          <p:cNvSpPr>
            <a:spLocks noGrp="1"/>
          </p:cNvSpPr>
          <p:nvPr>
            <p:ph type="ctrTitle" hasCustomPrompt="1"/>
          </p:nvPr>
        </p:nvSpPr>
        <p:spPr>
          <a:xfrm>
            <a:off x="2734348" y="1764601"/>
            <a:ext cx="7898372" cy="3687445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5499" b="1" i="1" u="sng"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nl-NL"/>
              <a:t>aar is de </a:t>
            </a:r>
            <a:r>
              <a:rPr lang="nl-NL" err="1"/>
              <a:t>placeholder</a:t>
            </a:r>
            <a:r>
              <a:rPr lang="nl-NL"/>
              <a:t> voor een interessante vraag of quote?</a:t>
            </a:r>
            <a:endParaRPr lang="en-US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BC7080C8-824E-8B4F-B2A0-C08F18EA25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1052" y="5264944"/>
            <a:ext cx="1960832" cy="125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07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agnedia-Tekst-BLAUW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Vlak links">
            <a:extLst>
              <a:ext uri="{FF2B5EF4-FFF2-40B4-BE49-F238E27FC236}">
                <a16:creationId xmlns:a16="http://schemas.microsoft.com/office/drawing/2014/main" id="{18D4EC64-D79F-5240-A2C2-6F3425115007}"/>
              </a:ext>
            </a:extLst>
          </p:cNvPr>
          <p:cNvSpPr/>
          <p:nvPr userDrawn="1"/>
        </p:nvSpPr>
        <p:spPr>
          <a:xfrm>
            <a:off x="-10632" y="-6928"/>
            <a:ext cx="5303000" cy="6864928"/>
          </a:xfrm>
          <a:prstGeom prst="rect">
            <a:avLst/>
          </a:prstGeom>
          <a:solidFill>
            <a:srgbClr val="84D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1" name="Vlak rechts">
            <a:extLst>
              <a:ext uri="{FF2B5EF4-FFF2-40B4-BE49-F238E27FC236}">
                <a16:creationId xmlns:a16="http://schemas.microsoft.com/office/drawing/2014/main" id="{E8561B04-8EC8-EB41-AEDC-00751FE368BD}"/>
              </a:ext>
            </a:extLst>
          </p:cNvPr>
          <p:cNvSpPr/>
          <p:nvPr userDrawn="1"/>
        </p:nvSpPr>
        <p:spPr>
          <a:xfrm>
            <a:off x="6889000" y="-6928"/>
            <a:ext cx="5303000" cy="6864928"/>
          </a:xfrm>
          <a:prstGeom prst="rect">
            <a:avLst/>
          </a:prstGeom>
          <a:solidFill>
            <a:srgbClr val="459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0" name="Vlak midden">
            <a:extLst>
              <a:ext uri="{FF2B5EF4-FFF2-40B4-BE49-F238E27FC236}">
                <a16:creationId xmlns:a16="http://schemas.microsoft.com/office/drawing/2014/main" id="{FD7BF293-F421-F04B-BFF3-1A4AFD7D1786}"/>
              </a:ext>
            </a:extLst>
          </p:cNvPr>
          <p:cNvSpPr>
            <a:spLocks noChangeAspect="1"/>
          </p:cNvSpPr>
          <p:nvPr userDrawn="1"/>
        </p:nvSpPr>
        <p:spPr>
          <a:xfrm>
            <a:off x="1420735" y="0"/>
            <a:ext cx="9637635" cy="6858000"/>
          </a:xfrm>
          <a:prstGeom prst="parallelogram">
            <a:avLst>
              <a:gd name="adj" fmla="val 28517"/>
            </a:avLst>
          </a:prstGeom>
          <a:solidFill>
            <a:srgbClr val="1E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pic>
        <p:nvPicPr>
          <p:cNvPr id="5" name="W-quote-zwart">
            <a:extLst>
              <a:ext uri="{FF2B5EF4-FFF2-40B4-BE49-F238E27FC236}">
                <a16:creationId xmlns:a16="http://schemas.microsoft.com/office/drawing/2014/main" id="{C11788C3-6B89-0A41-8BA4-7B59111407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3051" y="1380555"/>
            <a:ext cx="1260181" cy="1260345"/>
          </a:xfrm>
          <a:prstGeom prst="rect">
            <a:avLst/>
          </a:prstGeom>
        </p:spPr>
      </p:pic>
      <p:sp>
        <p:nvSpPr>
          <p:cNvPr id="2" name="Quote"/>
          <p:cNvSpPr>
            <a:spLocks noGrp="1"/>
          </p:cNvSpPr>
          <p:nvPr>
            <p:ph type="ctrTitle" hasCustomPrompt="1"/>
          </p:nvPr>
        </p:nvSpPr>
        <p:spPr>
          <a:xfrm>
            <a:off x="2734348" y="1764601"/>
            <a:ext cx="7898372" cy="3687445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5499" b="1" i="1" u="sng"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nl-NL"/>
              <a:t>aar is de </a:t>
            </a:r>
            <a:r>
              <a:rPr lang="nl-NL" err="1"/>
              <a:t>placeholder</a:t>
            </a:r>
            <a:r>
              <a:rPr lang="nl-NL"/>
              <a:t> voor een interessante vraag of quote?</a:t>
            </a:r>
            <a:endParaRPr lang="en-US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BC7080C8-824E-8B4F-B2A0-C08F18EA25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1052" y="5264944"/>
            <a:ext cx="1960832" cy="125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3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agnedia-Tekst-GRO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Vlak links">
            <a:extLst>
              <a:ext uri="{FF2B5EF4-FFF2-40B4-BE49-F238E27FC236}">
                <a16:creationId xmlns:a16="http://schemas.microsoft.com/office/drawing/2014/main" id="{18D4EC64-D79F-5240-A2C2-6F3425115007}"/>
              </a:ext>
            </a:extLst>
          </p:cNvPr>
          <p:cNvSpPr/>
          <p:nvPr userDrawn="1"/>
        </p:nvSpPr>
        <p:spPr>
          <a:xfrm>
            <a:off x="-10632" y="-6928"/>
            <a:ext cx="5303000" cy="6864928"/>
          </a:xfrm>
          <a:prstGeom prst="rect">
            <a:avLst/>
          </a:prstGeom>
          <a:solidFill>
            <a:srgbClr val="D5E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1" name="Vlak rechts">
            <a:extLst>
              <a:ext uri="{FF2B5EF4-FFF2-40B4-BE49-F238E27FC236}">
                <a16:creationId xmlns:a16="http://schemas.microsoft.com/office/drawing/2014/main" id="{E8561B04-8EC8-EB41-AEDC-00751FE368BD}"/>
              </a:ext>
            </a:extLst>
          </p:cNvPr>
          <p:cNvSpPr/>
          <p:nvPr userDrawn="1"/>
        </p:nvSpPr>
        <p:spPr>
          <a:xfrm>
            <a:off x="6889000" y="-6928"/>
            <a:ext cx="5303000" cy="6864928"/>
          </a:xfrm>
          <a:prstGeom prst="rect">
            <a:avLst/>
          </a:prstGeom>
          <a:solidFill>
            <a:srgbClr val="45B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0" name="Vlak midden">
            <a:extLst>
              <a:ext uri="{FF2B5EF4-FFF2-40B4-BE49-F238E27FC236}">
                <a16:creationId xmlns:a16="http://schemas.microsoft.com/office/drawing/2014/main" id="{D40FCAC0-591A-AA4F-A753-6B0E2B9CD1BC}"/>
              </a:ext>
            </a:extLst>
          </p:cNvPr>
          <p:cNvSpPr>
            <a:spLocks noChangeAspect="1"/>
          </p:cNvSpPr>
          <p:nvPr userDrawn="1"/>
        </p:nvSpPr>
        <p:spPr>
          <a:xfrm>
            <a:off x="1420735" y="0"/>
            <a:ext cx="9637635" cy="6858000"/>
          </a:xfrm>
          <a:prstGeom prst="parallelogram">
            <a:avLst>
              <a:gd name="adj" fmla="val 28517"/>
            </a:avLst>
          </a:prstGeom>
          <a:solidFill>
            <a:srgbClr val="B1D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pic>
        <p:nvPicPr>
          <p:cNvPr id="5" name="W-quote-zwart">
            <a:extLst>
              <a:ext uri="{FF2B5EF4-FFF2-40B4-BE49-F238E27FC236}">
                <a16:creationId xmlns:a16="http://schemas.microsoft.com/office/drawing/2014/main" id="{C11788C3-6B89-0A41-8BA4-7B59111407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3051" y="1380555"/>
            <a:ext cx="1260181" cy="1260345"/>
          </a:xfrm>
          <a:prstGeom prst="rect">
            <a:avLst/>
          </a:prstGeom>
        </p:spPr>
      </p:pic>
      <p:sp>
        <p:nvSpPr>
          <p:cNvPr id="2" name="Quote"/>
          <p:cNvSpPr>
            <a:spLocks noGrp="1"/>
          </p:cNvSpPr>
          <p:nvPr>
            <p:ph type="ctrTitle" hasCustomPrompt="1"/>
          </p:nvPr>
        </p:nvSpPr>
        <p:spPr>
          <a:xfrm>
            <a:off x="2734348" y="1764601"/>
            <a:ext cx="7898372" cy="3687445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5499" b="1" i="1" u="sng"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nl-NL"/>
              <a:t>aar is de </a:t>
            </a:r>
            <a:r>
              <a:rPr lang="nl-NL" err="1"/>
              <a:t>placeholder</a:t>
            </a:r>
            <a:r>
              <a:rPr lang="nl-NL"/>
              <a:t> voor een interessante vraag of quote?</a:t>
            </a:r>
            <a:endParaRPr lang="en-US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BC7080C8-824E-8B4F-B2A0-C08F18EA25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1052" y="5264944"/>
            <a:ext cx="1960832" cy="125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04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agnedia-Tekst-ROZ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Vlak links">
            <a:extLst>
              <a:ext uri="{FF2B5EF4-FFF2-40B4-BE49-F238E27FC236}">
                <a16:creationId xmlns:a16="http://schemas.microsoft.com/office/drawing/2014/main" id="{18D4EC64-D79F-5240-A2C2-6F3425115007}"/>
              </a:ext>
            </a:extLst>
          </p:cNvPr>
          <p:cNvSpPr/>
          <p:nvPr userDrawn="1"/>
        </p:nvSpPr>
        <p:spPr>
          <a:xfrm>
            <a:off x="-10632" y="-6928"/>
            <a:ext cx="5303000" cy="6864928"/>
          </a:xfrm>
          <a:prstGeom prst="rect">
            <a:avLst/>
          </a:prstGeom>
          <a:solidFill>
            <a:srgbClr val="F28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1" name="Vlak rechts">
            <a:extLst>
              <a:ext uri="{FF2B5EF4-FFF2-40B4-BE49-F238E27FC236}">
                <a16:creationId xmlns:a16="http://schemas.microsoft.com/office/drawing/2014/main" id="{E8561B04-8EC8-EB41-AEDC-00751FE368BD}"/>
              </a:ext>
            </a:extLst>
          </p:cNvPr>
          <p:cNvSpPr/>
          <p:nvPr userDrawn="1"/>
        </p:nvSpPr>
        <p:spPr>
          <a:xfrm>
            <a:off x="6889000" y="-6928"/>
            <a:ext cx="5303000" cy="6864928"/>
          </a:xfrm>
          <a:prstGeom prst="rect">
            <a:avLst/>
          </a:prstGeom>
          <a:solidFill>
            <a:srgbClr val="EE3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0" name="Vlak midden">
            <a:extLst>
              <a:ext uri="{FF2B5EF4-FFF2-40B4-BE49-F238E27FC236}">
                <a16:creationId xmlns:a16="http://schemas.microsoft.com/office/drawing/2014/main" id="{11FE9FE8-9870-4341-A6D3-173AA882EAA3}"/>
              </a:ext>
            </a:extLst>
          </p:cNvPr>
          <p:cNvSpPr>
            <a:spLocks noChangeAspect="1"/>
          </p:cNvSpPr>
          <p:nvPr userDrawn="1"/>
        </p:nvSpPr>
        <p:spPr>
          <a:xfrm>
            <a:off x="1420735" y="0"/>
            <a:ext cx="9637635" cy="6858000"/>
          </a:xfrm>
          <a:prstGeom prst="parallelogram">
            <a:avLst>
              <a:gd name="adj" fmla="val 28517"/>
            </a:avLst>
          </a:prstGeom>
          <a:solidFill>
            <a:srgbClr val="F16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pic>
        <p:nvPicPr>
          <p:cNvPr id="5" name="W-quote-zwart">
            <a:extLst>
              <a:ext uri="{FF2B5EF4-FFF2-40B4-BE49-F238E27FC236}">
                <a16:creationId xmlns:a16="http://schemas.microsoft.com/office/drawing/2014/main" id="{C11788C3-6B89-0A41-8BA4-7B59111407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3051" y="1380555"/>
            <a:ext cx="1260181" cy="1260345"/>
          </a:xfrm>
          <a:prstGeom prst="rect">
            <a:avLst/>
          </a:prstGeom>
        </p:spPr>
      </p:pic>
      <p:sp>
        <p:nvSpPr>
          <p:cNvPr id="2" name="Quote"/>
          <p:cNvSpPr>
            <a:spLocks noGrp="1"/>
          </p:cNvSpPr>
          <p:nvPr>
            <p:ph type="ctrTitle" hasCustomPrompt="1"/>
          </p:nvPr>
        </p:nvSpPr>
        <p:spPr>
          <a:xfrm>
            <a:off x="2734348" y="1764601"/>
            <a:ext cx="7898372" cy="3687445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5499" b="1" i="1" u="sng"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nl-NL"/>
              <a:t>aar is de </a:t>
            </a:r>
            <a:r>
              <a:rPr lang="nl-NL" err="1"/>
              <a:t>placeholder</a:t>
            </a:r>
            <a:r>
              <a:rPr lang="nl-NL"/>
              <a:t> voor een interessante vraag of quote?</a:t>
            </a:r>
            <a:endParaRPr lang="en-US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BC7080C8-824E-8B4F-B2A0-C08F18EA25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1052" y="5264944"/>
            <a:ext cx="1960832" cy="125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5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agnedia-Tekst met beeld-GE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Vlak links">
            <a:extLst>
              <a:ext uri="{FF2B5EF4-FFF2-40B4-BE49-F238E27FC236}">
                <a16:creationId xmlns:a16="http://schemas.microsoft.com/office/drawing/2014/main" id="{18D4EC64-D79F-5240-A2C2-6F3425115007}"/>
              </a:ext>
            </a:extLst>
          </p:cNvPr>
          <p:cNvSpPr/>
          <p:nvPr userDrawn="1"/>
        </p:nvSpPr>
        <p:spPr>
          <a:xfrm>
            <a:off x="-10631" y="-6928"/>
            <a:ext cx="2483753" cy="68649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1" name="Vlak rechts">
            <a:extLst>
              <a:ext uri="{FF2B5EF4-FFF2-40B4-BE49-F238E27FC236}">
                <a16:creationId xmlns:a16="http://schemas.microsoft.com/office/drawing/2014/main" id="{E8561B04-8EC8-EB41-AEDC-00751FE368BD}"/>
              </a:ext>
            </a:extLst>
          </p:cNvPr>
          <p:cNvSpPr/>
          <p:nvPr userDrawn="1"/>
        </p:nvSpPr>
        <p:spPr>
          <a:xfrm>
            <a:off x="4344872" y="-6928"/>
            <a:ext cx="7847128" cy="68649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2" name="Vlak midden">
            <a:extLst>
              <a:ext uri="{FF2B5EF4-FFF2-40B4-BE49-F238E27FC236}">
                <a16:creationId xmlns:a16="http://schemas.microsoft.com/office/drawing/2014/main" id="{10885C01-C9F8-4441-A8A3-E7A590358E4C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6418885" cy="6858000"/>
          </a:xfrm>
          <a:prstGeom prst="parallelogram">
            <a:avLst>
              <a:gd name="adj" fmla="val 3085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pic>
        <p:nvPicPr>
          <p:cNvPr id="5" name="W-quote-zwart">
            <a:extLst>
              <a:ext uri="{FF2B5EF4-FFF2-40B4-BE49-F238E27FC236}">
                <a16:creationId xmlns:a16="http://schemas.microsoft.com/office/drawing/2014/main" id="{C11788C3-6B89-0A41-8BA4-7B59111407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816" y="642937"/>
            <a:ext cx="1047318" cy="1047455"/>
          </a:xfrm>
          <a:prstGeom prst="rect">
            <a:avLst/>
          </a:prstGeom>
        </p:spPr>
      </p:pic>
      <p:sp>
        <p:nvSpPr>
          <p:cNvPr id="13" name="Tijdelijke aanduiding afbeelding">
            <a:extLst>
              <a:ext uri="{FF2B5EF4-FFF2-40B4-BE49-F238E27FC236}">
                <a16:creationId xmlns:a16="http://schemas.microsoft.com/office/drawing/2014/main" id="{CFCFD8D0-AD7C-5147-A994-6115A39B975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44872" y="-23396"/>
            <a:ext cx="6704438" cy="6895517"/>
          </a:xfrm>
          <a:custGeom>
            <a:avLst/>
            <a:gdLst>
              <a:gd name="connsiteX0" fmla="*/ 0 w 12650788"/>
              <a:gd name="connsiteY0" fmla="*/ 0 h 13730288"/>
              <a:gd name="connsiteX1" fmla="*/ 10542281 w 12650788"/>
              <a:gd name="connsiteY1" fmla="*/ 0 h 13730288"/>
              <a:gd name="connsiteX2" fmla="*/ 12650788 w 12650788"/>
              <a:gd name="connsiteY2" fmla="*/ 2108507 h 13730288"/>
              <a:gd name="connsiteX3" fmla="*/ 12650788 w 12650788"/>
              <a:gd name="connsiteY3" fmla="*/ 13730288 h 13730288"/>
              <a:gd name="connsiteX4" fmla="*/ 0 w 12650788"/>
              <a:gd name="connsiteY4" fmla="*/ 13730288 h 13730288"/>
              <a:gd name="connsiteX5" fmla="*/ 0 w 12650788"/>
              <a:gd name="connsiteY5" fmla="*/ 0 h 13730288"/>
              <a:gd name="connsiteX0" fmla="*/ 3048000 w 12650788"/>
              <a:gd name="connsiteY0" fmla="*/ 0 h 13730288"/>
              <a:gd name="connsiteX1" fmla="*/ 10542281 w 12650788"/>
              <a:gd name="connsiteY1" fmla="*/ 0 h 13730288"/>
              <a:gd name="connsiteX2" fmla="*/ 12650788 w 12650788"/>
              <a:gd name="connsiteY2" fmla="*/ 2108507 h 13730288"/>
              <a:gd name="connsiteX3" fmla="*/ 12650788 w 12650788"/>
              <a:gd name="connsiteY3" fmla="*/ 13730288 h 13730288"/>
              <a:gd name="connsiteX4" fmla="*/ 0 w 12650788"/>
              <a:gd name="connsiteY4" fmla="*/ 13730288 h 13730288"/>
              <a:gd name="connsiteX5" fmla="*/ 3048000 w 12650788"/>
              <a:gd name="connsiteY5" fmla="*/ 0 h 13730288"/>
              <a:gd name="connsiteX0" fmla="*/ 3906982 w 13509770"/>
              <a:gd name="connsiteY0" fmla="*/ 0 h 13730288"/>
              <a:gd name="connsiteX1" fmla="*/ 11401263 w 13509770"/>
              <a:gd name="connsiteY1" fmla="*/ 0 h 13730288"/>
              <a:gd name="connsiteX2" fmla="*/ 13509770 w 13509770"/>
              <a:gd name="connsiteY2" fmla="*/ 2108507 h 13730288"/>
              <a:gd name="connsiteX3" fmla="*/ 13509770 w 13509770"/>
              <a:gd name="connsiteY3" fmla="*/ 13730288 h 13730288"/>
              <a:gd name="connsiteX4" fmla="*/ 0 w 13509770"/>
              <a:gd name="connsiteY4" fmla="*/ 13702579 h 13730288"/>
              <a:gd name="connsiteX5" fmla="*/ 3906982 w 13509770"/>
              <a:gd name="connsiteY5" fmla="*/ 0 h 13730288"/>
              <a:gd name="connsiteX0" fmla="*/ 3893128 w 13495916"/>
              <a:gd name="connsiteY0" fmla="*/ 0 h 13730288"/>
              <a:gd name="connsiteX1" fmla="*/ 11387409 w 13495916"/>
              <a:gd name="connsiteY1" fmla="*/ 0 h 13730288"/>
              <a:gd name="connsiteX2" fmla="*/ 13495916 w 13495916"/>
              <a:gd name="connsiteY2" fmla="*/ 2108507 h 13730288"/>
              <a:gd name="connsiteX3" fmla="*/ 13495916 w 13495916"/>
              <a:gd name="connsiteY3" fmla="*/ 13730288 h 13730288"/>
              <a:gd name="connsiteX4" fmla="*/ 0 w 13495916"/>
              <a:gd name="connsiteY4" fmla="*/ 13730288 h 13730288"/>
              <a:gd name="connsiteX5" fmla="*/ 3893128 w 13495916"/>
              <a:gd name="connsiteY5" fmla="*/ 0 h 13730288"/>
              <a:gd name="connsiteX0" fmla="*/ 3893128 w 13509771"/>
              <a:gd name="connsiteY0" fmla="*/ 11239 h 13741527"/>
              <a:gd name="connsiteX1" fmla="*/ 11387409 w 13509771"/>
              <a:gd name="connsiteY1" fmla="*/ 11239 h 13741527"/>
              <a:gd name="connsiteX2" fmla="*/ 13509771 w 13509771"/>
              <a:gd name="connsiteY2" fmla="*/ 0 h 13741527"/>
              <a:gd name="connsiteX3" fmla="*/ 13495916 w 13509771"/>
              <a:gd name="connsiteY3" fmla="*/ 13741527 h 13741527"/>
              <a:gd name="connsiteX4" fmla="*/ 0 w 13509771"/>
              <a:gd name="connsiteY4" fmla="*/ 13741527 h 13741527"/>
              <a:gd name="connsiteX5" fmla="*/ 3893128 w 13509771"/>
              <a:gd name="connsiteY5" fmla="*/ 11239 h 13741527"/>
              <a:gd name="connsiteX0" fmla="*/ 3893128 w 13509771"/>
              <a:gd name="connsiteY0" fmla="*/ 11239 h 13741527"/>
              <a:gd name="connsiteX1" fmla="*/ 13509771 w 13509771"/>
              <a:gd name="connsiteY1" fmla="*/ 0 h 13741527"/>
              <a:gd name="connsiteX2" fmla="*/ 13495916 w 13509771"/>
              <a:gd name="connsiteY2" fmla="*/ 13741527 h 13741527"/>
              <a:gd name="connsiteX3" fmla="*/ 0 w 13509771"/>
              <a:gd name="connsiteY3" fmla="*/ 13741527 h 13741527"/>
              <a:gd name="connsiteX4" fmla="*/ 3893128 w 13509771"/>
              <a:gd name="connsiteY4" fmla="*/ 11239 h 13741527"/>
              <a:gd name="connsiteX0" fmla="*/ 3921408 w 13538051"/>
              <a:gd name="connsiteY0" fmla="*/ 11239 h 13750954"/>
              <a:gd name="connsiteX1" fmla="*/ 13538051 w 13538051"/>
              <a:gd name="connsiteY1" fmla="*/ 0 h 13750954"/>
              <a:gd name="connsiteX2" fmla="*/ 13524196 w 13538051"/>
              <a:gd name="connsiteY2" fmla="*/ 13741527 h 13750954"/>
              <a:gd name="connsiteX3" fmla="*/ 0 w 13538051"/>
              <a:gd name="connsiteY3" fmla="*/ 13750954 h 13750954"/>
              <a:gd name="connsiteX4" fmla="*/ 3921408 w 13538051"/>
              <a:gd name="connsiteY4" fmla="*/ 11239 h 13750954"/>
              <a:gd name="connsiteX0" fmla="*/ 3959115 w 13575758"/>
              <a:gd name="connsiteY0" fmla="*/ 11239 h 13760381"/>
              <a:gd name="connsiteX1" fmla="*/ 13575758 w 13575758"/>
              <a:gd name="connsiteY1" fmla="*/ 0 h 13760381"/>
              <a:gd name="connsiteX2" fmla="*/ 13561903 w 13575758"/>
              <a:gd name="connsiteY2" fmla="*/ 13741527 h 13760381"/>
              <a:gd name="connsiteX3" fmla="*/ 0 w 13575758"/>
              <a:gd name="connsiteY3" fmla="*/ 13760381 h 13760381"/>
              <a:gd name="connsiteX4" fmla="*/ 3959115 w 13575758"/>
              <a:gd name="connsiteY4" fmla="*/ 11239 h 13760381"/>
              <a:gd name="connsiteX0" fmla="*/ 3949688 w 13575758"/>
              <a:gd name="connsiteY0" fmla="*/ 1812 h 13760381"/>
              <a:gd name="connsiteX1" fmla="*/ 13575758 w 13575758"/>
              <a:gd name="connsiteY1" fmla="*/ 0 h 13760381"/>
              <a:gd name="connsiteX2" fmla="*/ 13561903 w 13575758"/>
              <a:gd name="connsiteY2" fmla="*/ 13741527 h 13760381"/>
              <a:gd name="connsiteX3" fmla="*/ 0 w 13575758"/>
              <a:gd name="connsiteY3" fmla="*/ 13760381 h 13760381"/>
              <a:gd name="connsiteX4" fmla="*/ 3949688 w 13575758"/>
              <a:gd name="connsiteY4" fmla="*/ 1812 h 13760381"/>
              <a:gd name="connsiteX0" fmla="*/ 3949688 w 13561907"/>
              <a:gd name="connsiteY0" fmla="*/ 0 h 13758569"/>
              <a:gd name="connsiteX1" fmla="*/ 9577916 w 13561907"/>
              <a:gd name="connsiteY1" fmla="*/ 1274095 h 13758569"/>
              <a:gd name="connsiteX2" fmla="*/ 13561903 w 13561907"/>
              <a:gd name="connsiteY2" fmla="*/ 13739715 h 13758569"/>
              <a:gd name="connsiteX3" fmla="*/ 0 w 13561907"/>
              <a:gd name="connsiteY3" fmla="*/ 13758569 h 13758569"/>
              <a:gd name="connsiteX4" fmla="*/ 3949688 w 13561907"/>
              <a:gd name="connsiteY4" fmla="*/ 0 h 13758569"/>
              <a:gd name="connsiteX0" fmla="*/ 3949688 w 13561905"/>
              <a:gd name="connsiteY0" fmla="*/ 23077 h 13781646"/>
              <a:gd name="connsiteX1" fmla="*/ 8195684 w 13561905"/>
              <a:gd name="connsiteY1" fmla="*/ 0 h 13781646"/>
              <a:gd name="connsiteX2" fmla="*/ 13561903 w 13561905"/>
              <a:gd name="connsiteY2" fmla="*/ 13762792 h 13781646"/>
              <a:gd name="connsiteX3" fmla="*/ 0 w 13561905"/>
              <a:gd name="connsiteY3" fmla="*/ 13781646 h 13781646"/>
              <a:gd name="connsiteX4" fmla="*/ 3949688 w 13561905"/>
              <a:gd name="connsiteY4" fmla="*/ 23077 h 13781646"/>
              <a:gd name="connsiteX0" fmla="*/ 3949688 w 8195684"/>
              <a:gd name="connsiteY0" fmla="*/ 23077 h 13781646"/>
              <a:gd name="connsiteX1" fmla="*/ 8195684 w 8195684"/>
              <a:gd name="connsiteY1" fmla="*/ 0 h 13781646"/>
              <a:gd name="connsiteX2" fmla="*/ 7097308 w 8195684"/>
              <a:gd name="connsiteY2" fmla="*/ 12720801 h 13781646"/>
              <a:gd name="connsiteX3" fmla="*/ 0 w 8195684"/>
              <a:gd name="connsiteY3" fmla="*/ 13781646 h 13781646"/>
              <a:gd name="connsiteX4" fmla="*/ 3949688 w 8195684"/>
              <a:gd name="connsiteY4" fmla="*/ 23077 h 13781646"/>
              <a:gd name="connsiteX0" fmla="*/ 3949688 w 8224749"/>
              <a:gd name="connsiteY0" fmla="*/ 23077 h 13805322"/>
              <a:gd name="connsiteX1" fmla="*/ 8195684 w 8224749"/>
              <a:gd name="connsiteY1" fmla="*/ 0 h 13805322"/>
              <a:gd name="connsiteX2" fmla="*/ 8224359 w 8224749"/>
              <a:gd name="connsiteY2" fmla="*/ 13805322 h 13805322"/>
              <a:gd name="connsiteX3" fmla="*/ 0 w 8224749"/>
              <a:gd name="connsiteY3" fmla="*/ 13781646 h 13805322"/>
              <a:gd name="connsiteX4" fmla="*/ 3949688 w 8224749"/>
              <a:gd name="connsiteY4" fmla="*/ 23077 h 13805322"/>
              <a:gd name="connsiteX0" fmla="*/ 3949688 w 13410621"/>
              <a:gd name="connsiteY0" fmla="*/ 23077 h 13805322"/>
              <a:gd name="connsiteX1" fmla="*/ 13410621 w 13410621"/>
              <a:gd name="connsiteY1" fmla="*/ 0 h 13805322"/>
              <a:gd name="connsiteX2" fmla="*/ 8224359 w 13410621"/>
              <a:gd name="connsiteY2" fmla="*/ 13805322 h 13805322"/>
              <a:gd name="connsiteX3" fmla="*/ 0 w 13410621"/>
              <a:gd name="connsiteY3" fmla="*/ 13781646 h 13805322"/>
              <a:gd name="connsiteX4" fmla="*/ 3949688 w 13410621"/>
              <a:gd name="connsiteY4" fmla="*/ 23077 h 13805322"/>
              <a:gd name="connsiteX0" fmla="*/ 3949688 w 13410621"/>
              <a:gd name="connsiteY0" fmla="*/ 23077 h 13805322"/>
              <a:gd name="connsiteX1" fmla="*/ 13410621 w 13410621"/>
              <a:gd name="connsiteY1" fmla="*/ 0 h 13805322"/>
              <a:gd name="connsiteX2" fmla="*/ 8224359 w 13410621"/>
              <a:gd name="connsiteY2" fmla="*/ 13805322 h 13805322"/>
              <a:gd name="connsiteX3" fmla="*/ 0 w 13410621"/>
              <a:gd name="connsiteY3" fmla="*/ 13781646 h 13805322"/>
              <a:gd name="connsiteX4" fmla="*/ 3949688 w 13410621"/>
              <a:gd name="connsiteY4" fmla="*/ 23077 h 13805322"/>
              <a:gd name="connsiteX0" fmla="*/ 3949688 w 13410621"/>
              <a:gd name="connsiteY0" fmla="*/ 23077 h 13791034"/>
              <a:gd name="connsiteX1" fmla="*/ 13410621 w 13410621"/>
              <a:gd name="connsiteY1" fmla="*/ 0 h 13791034"/>
              <a:gd name="connsiteX2" fmla="*/ 9424509 w 13410621"/>
              <a:gd name="connsiteY2" fmla="*/ 13791034 h 13791034"/>
              <a:gd name="connsiteX3" fmla="*/ 0 w 13410621"/>
              <a:gd name="connsiteY3" fmla="*/ 13781646 h 13791034"/>
              <a:gd name="connsiteX4" fmla="*/ 3949688 w 13410621"/>
              <a:gd name="connsiteY4" fmla="*/ 23077 h 13791034"/>
              <a:gd name="connsiteX0" fmla="*/ 3949688 w 13410621"/>
              <a:gd name="connsiteY0" fmla="*/ 23077 h 13791034"/>
              <a:gd name="connsiteX1" fmla="*/ 13410621 w 13410621"/>
              <a:gd name="connsiteY1" fmla="*/ 0 h 13791034"/>
              <a:gd name="connsiteX2" fmla="*/ 9424509 w 13410621"/>
              <a:gd name="connsiteY2" fmla="*/ 13791034 h 13791034"/>
              <a:gd name="connsiteX3" fmla="*/ 0 w 13410621"/>
              <a:gd name="connsiteY3" fmla="*/ 13781646 h 13791034"/>
              <a:gd name="connsiteX4" fmla="*/ 3949688 w 13410621"/>
              <a:gd name="connsiteY4" fmla="*/ 23077 h 13791034"/>
              <a:gd name="connsiteX0" fmla="*/ 3949688 w 13410621"/>
              <a:gd name="connsiteY0" fmla="*/ 23077 h 13791034"/>
              <a:gd name="connsiteX1" fmla="*/ 13410621 w 13410621"/>
              <a:gd name="connsiteY1" fmla="*/ 0 h 13791034"/>
              <a:gd name="connsiteX2" fmla="*/ 9438797 w 13410621"/>
              <a:gd name="connsiteY2" fmla="*/ 13791034 h 13791034"/>
              <a:gd name="connsiteX3" fmla="*/ 0 w 13410621"/>
              <a:gd name="connsiteY3" fmla="*/ 13781646 h 13791034"/>
              <a:gd name="connsiteX4" fmla="*/ 3949688 w 13410621"/>
              <a:gd name="connsiteY4" fmla="*/ 23077 h 13791034"/>
              <a:gd name="connsiteX0" fmla="*/ 3949688 w 13410621"/>
              <a:gd name="connsiteY0" fmla="*/ 23077 h 13791034"/>
              <a:gd name="connsiteX1" fmla="*/ 13410621 w 13410621"/>
              <a:gd name="connsiteY1" fmla="*/ 0 h 13791034"/>
              <a:gd name="connsiteX2" fmla="*/ 9438797 w 13410621"/>
              <a:gd name="connsiteY2" fmla="*/ 13791034 h 13791034"/>
              <a:gd name="connsiteX3" fmla="*/ 0 w 13410621"/>
              <a:gd name="connsiteY3" fmla="*/ 13781646 h 13791034"/>
              <a:gd name="connsiteX4" fmla="*/ 3949688 w 13410621"/>
              <a:gd name="connsiteY4" fmla="*/ 23077 h 13791034"/>
              <a:gd name="connsiteX0" fmla="*/ 3949688 w 13410621"/>
              <a:gd name="connsiteY0" fmla="*/ 23077 h 13791034"/>
              <a:gd name="connsiteX1" fmla="*/ 13410621 w 13410621"/>
              <a:gd name="connsiteY1" fmla="*/ 0 h 13791034"/>
              <a:gd name="connsiteX2" fmla="*/ 9438797 w 13410621"/>
              <a:gd name="connsiteY2" fmla="*/ 13791034 h 13791034"/>
              <a:gd name="connsiteX3" fmla="*/ 0 w 13410621"/>
              <a:gd name="connsiteY3" fmla="*/ 13781646 h 13791034"/>
              <a:gd name="connsiteX4" fmla="*/ 3949688 w 13410621"/>
              <a:gd name="connsiteY4" fmla="*/ 23077 h 13791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10621" h="13791034">
                <a:moveTo>
                  <a:pt x="3949688" y="23077"/>
                </a:moveTo>
                <a:lnTo>
                  <a:pt x="13410621" y="0"/>
                </a:lnTo>
                <a:cubicBezTo>
                  <a:pt x="12077560" y="4597301"/>
                  <a:pt x="10724429" y="9282258"/>
                  <a:pt x="9438797" y="13791034"/>
                </a:cubicBezTo>
                <a:lnTo>
                  <a:pt x="0" y="13781646"/>
                </a:lnTo>
                <a:lnTo>
                  <a:pt x="3949688" y="23077"/>
                </a:lnTo>
                <a:close/>
              </a:path>
            </a:pathLst>
          </a:cu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" name="Quote"/>
          <p:cNvSpPr>
            <a:spLocks noGrp="1"/>
          </p:cNvSpPr>
          <p:nvPr>
            <p:ph type="ctrTitle" hasCustomPrompt="1"/>
          </p:nvPr>
        </p:nvSpPr>
        <p:spPr>
          <a:xfrm>
            <a:off x="1593222" y="990490"/>
            <a:ext cx="3458477" cy="5657215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4499" b="1" i="1" u="sng"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nl-NL"/>
              <a:t>aar is de </a:t>
            </a:r>
            <a:r>
              <a:rPr lang="nl-NL" err="1"/>
              <a:t>placeholder</a:t>
            </a:r>
            <a:r>
              <a:rPr lang="nl-NL"/>
              <a:t> voor een interessante vraag of quote met beeld?</a:t>
            </a:r>
            <a:endParaRPr lang="en-US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F531E363-E8DE-3240-9D01-841D595797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1052" y="5264944"/>
            <a:ext cx="1960832" cy="125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36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-Beeld-GRO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lak links">
            <a:extLst>
              <a:ext uri="{FF2B5EF4-FFF2-40B4-BE49-F238E27FC236}">
                <a16:creationId xmlns:a16="http://schemas.microsoft.com/office/drawing/2014/main" id="{161B2B1C-EDC4-1241-B6C4-57348FCB2B18}"/>
              </a:ext>
            </a:extLst>
          </p:cNvPr>
          <p:cNvSpPr/>
          <p:nvPr userDrawn="1"/>
        </p:nvSpPr>
        <p:spPr>
          <a:xfrm>
            <a:off x="-6926" y="-6928"/>
            <a:ext cx="6448451" cy="6864928"/>
          </a:xfrm>
          <a:custGeom>
            <a:avLst/>
            <a:gdLst>
              <a:gd name="connsiteX0" fmla="*/ 0 w 8963891"/>
              <a:gd name="connsiteY0" fmla="*/ 0 h 13716000"/>
              <a:gd name="connsiteX1" fmla="*/ 8963891 w 8963891"/>
              <a:gd name="connsiteY1" fmla="*/ 0 h 13716000"/>
              <a:gd name="connsiteX2" fmla="*/ 8963891 w 8963891"/>
              <a:gd name="connsiteY2" fmla="*/ 13716000 h 13716000"/>
              <a:gd name="connsiteX3" fmla="*/ 0 w 8963891"/>
              <a:gd name="connsiteY3" fmla="*/ 13716000 h 13716000"/>
              <a:gd name="connsiteX4" fmla="*/ 0 w 8963891"/>
              <a:gd name="connsiteY4" fmla="*/ 0 h 13716000"/>
              <a:gd name="connsiteX0" fmla="*/ 0 w 13009418"/>
              <a:gd name="connsiteY0" fmla="*/ 13854 h 13729854"/>
              <a:gd name="connsiteX1" fmla="*/ 13009418 w 13009418"/>
              <a:gd name="connsiteY1" fmla="*/ 0 h 13729854"/>
              <a:gd name="connsiteX2" fmla="*/ 8963891 w 13009418"/>
              <a:gd name="connsiteY2" fmla="*/ 13729854 h 13729854"/>
              <a:gd name="connsiteX3" fmla="*/ 0 w 13009418"/>
              <a:gd name="connsiteY3" fmla="*/ 13729854 h 13729854"/>
              <a:gd name="connsiteX4" fmla="*/ 0 w 13009418"/>
              <a:gd name="connsiteY4" fmla="*/ 13854 h 13729854"/>
              <a:gd name="connsiteX0" fmla="*/ 0 w 13050981"/>
              <a:gd name="connsiteY0" fmla="*/ 83127 h 13799127"/>
              <a:gd name="connsiteX1" fmla="*/ 13050981 w 13050981"/>
              <a:gd name="connsiteY1" fmla="*/ 0 h 13799127"/>
              <a:gd name="connsiteX2" fmla="*/ 8963891 w 13050981"/>
              <a:gd name="connsiteY2" fmla="*/ 13799127 h 13799127"/>
              <a:gd name="connsiteX3" fmla="*/ 0 w 13050981"/>
              <a:gd name="connsiteY3" fmla="*/ 13799127 h 13799127"/>
              <a:gd name="connsiteX4" fmla="*/ 0 w 13050981"/>
              <a:gd name="connsiteY4" fmla="*/ 83127 h 13799127"/>
              <a:gd name="connsiteX0" fmla="*/ 0 w 13175672"/>
              <a:gd name="connsiteY0" fmla="*/ 0 h 13812982"/>
              <a:gd name="connsiteX1" fmla="*/ 13175672 w 13175672"/>
              <a:gd name="connsiteY1" fmla="*/ 13855 h 13812982"/>
              <a:gd name="connsiteX2" fmla="*/ 9088582 w 13175672"/>
              <a:gd name="connsiteY2" fmla="*/ 13812982 h 13812982"/>
              <a:gd name="connsiteX3" fmla="*/ 124691 w 13175672"/>
              <a:gd name="connsiteY3" fmla="*/ 13812982 h 13812982"/>
              <a:gd name="connsiteX4" fmla="*/ 0 w 13175672"/>
              <a:gd name="connsiteY4" fmla="*/ 0 h 13812982"/>
              <a:gd name="connsiteX0" fmla="*/ 166254 w 13050981"/>
              <a:gd name="connsiteY0" fmla="*/ 304800 h 13799127"/>
              <a:gd name="connsiteX1" fmla="*/ 13050981 w 13050981"/>
              <a:gd name="connsiteY1" fmla="*/ 0 h 13799127"/>
              <a:gd name="connsiteX2" fmla="*/ 8963891 w 13050981"/>
              <a:gd name="connsiteY2" fmla="*/ 13799127 h 13799127"/>
              <a:gd name="connsiteX3" fmla="*/ 0 w 13050981"/>
              <a:gd name="connsiteY3" fmla="*/ 13799127 h 13799127"/>
              <a:gd name="connsiteX4" fmla="*/ 166254 w 13050981"/>
              <a:gd name="connsiteY4" fmla="*/ 304800 h 13799127"/>
              <a:gd name="connsiteX0" fmla="*/ 0 w 13064836"/>
              <a:gd name="connsiteY0" fmla="*/ 83127 h 13799127"/>
              <a:gd name="connsiteX1" fmla="*/ 13064836 w 13064836"/>
              <a:gd name="connsiteY1" fmla="*/ 0 h 13799127"/>
              <a:gd name="connsiteX2" fmla="*/ 8977746 w 13064836"/>
              <a:gd name="connsiteY2" fmla="*/ 13799127 h 13799127"/>
              <a:gd name="connsiteX3" fmla="*/ 13855 w 13064836"/>
              <a:gd name="connsiteY3" fmla="*/ 13799127 h 13799127"/>
              <a:gd name="connsiteX4" fmla="*/ 0 w 13064836"/>
              <a:gd name="connsiteY4" fmla="*/ 83127 h 13799127"/>
              <a:gd name="connsiteX0" fmla="*/ 0 w 10030691"/>
              <a:gd name="connsiteY0" fmla="*/ 0 h 13716000"/>
              <a:gd name="connsiteX1" fmla="*/ 10030691 w 10030691"/>
              <a:gd name="connsiteY1" fmla="*/ 290945 h 13716000"/>
              <a:gd name="connsiteX2" fmla="*/ 8977746 w 10030691"/>
              <a:gd name="connsiteY2" fmla="*/ 13716000 h 13716000"/>
              <a:gd name="connsiteX3" fmla="*/ 13855 w 10030691"/>
              <a:gd name="connsiteY3" fmla="*/ 13716000 h 13716000"/>
              <a:gd name="connsiteX4" fmla="*/ 0 w 10030691"/>
              <a:gd name="connsiteY4" fmla="*/ 0 h 13716000"/>
              <a:gd name="connsiteX0" fmla="*/ 0 w 10432473"/>
              <a:gd name="connsiteY0" fmla="*/ 13855 h 13729855"/>
              <a:gd name="connsiteX1" fmla="*/ 10432473 w 10432473"/>
              <a:gd name="connsiteY1" fmla="*/ 0 h 13729855"/>
              <a:gd name="connsiteX2" fmla="*/ 8977746 w 10432473"/>
              <a:gd name="connsiteY2" fmla="*/ 13729855 h 13729855"/>
              <a:gd name="connsiteX3" fmla="*/ 13855 w 10432473"/>
              <a:gd name="connsiteY3" fmla="*/ 13729855 h 13729855"/>
              <a:gd name="connsiteX4" fmla="*/ 0 w 10432473"/>
              <a:gd name="connsiteY4" fmla="*/ 13855 h 13729855"/>
              <a:gd name="connsiteX0" fmla="*/ 0 w 12898582"/>
              <a:gd name="connsiteY0" fmla="*/ 13855 h 13729855"/>
              <a:gd name="connsiteX1" fmla="*/ 12898582 w 12898582"/>
              <a:gd name="connsiteY1" fmla="*/ 0 h 13729855"/>
              <a:gd name="connsiteX2" fmla="*/ 8977746 w 12898582"/>
              <a:gd name="connsiteY2" fmla="*/ 13729855 h 13729855"/>
              <a:gd name="connsiteX3" fmla="*/ 13855 w 12898582"/>
              <a:gd name="connsiteY3" fmla="*/ 13729855 h 13729855"/>
              <a:gd name="connsiteX4" fmla="*/ 0 w 12898582"/>
              <a:gd name="connsiteY4" fmla="*/ 13855 h 1372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8582" h="13729855">
                <a:moveTo>
                  <a:pt x="0" y="13855"/>
                </a:moveTo>
                <a:lnTo>
                  <a:pt x="12898582" y="0"/>
                </a:lnTo>
                <a:lnTo>
                  <a:pt x="8977746" y="13729855"/>
                </a:lnTo>
                <a:lnTo>
                  <a:pt x="13855" y="13729855"/>
                </a:lnTo>
                <a:cubicBezTo>
                  <a:pt x="9237" y="9157855"/>
                  <a:pt x="4618" y="4585855"/>
                  <a:pt x="0" y="13855"/>
                </a:cubicBezTo>
                <a:close/>
              </a:path>
            </a:pathLst>
          </a:custGeom>
          <a:solidFill>
            <a:srgbClr val="B1D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1" name="Vlak midden">
            <a:extLst>
              <a:ext uri="{FF2B5EF4-FFF2-40B4-BE49-F238E27FC236}">
                <a16:creationId xmlns:a16="http://schemas.microsoft.com/office/drawing/2014/main" id="{BD056CDF-82EF-B146-9CF5-986FC594446C}"/>
              </a:ext>
            </a:extLst>
          </p:cNvPr>
          <p:cNvSpPr>
            <a:spLocks noChangeAspect="1"/>
          </p:cNvSpPr>
          <p:nvPr userDrawn="1"/>
        </p:nvSpPr>
        <p:spPr>
          <a:xfrm>
            <a:off x="3585602" y="0"/>
            <a:ext cx="3817948" cy="6858000"/>
          </a:xfrm>
          <a:prstGeom prst="parallelogram">
            <a:avLst>
              <a:gd name="adj" fmla="val 51632"/>
            </a:avLst>
          </a:prstGeom>
          <a:solidFill>
            <a:srgbClr val="D5E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4" name="Tijdelijke aanduiding afbeelding">
            <a:extLst>
              <a:ext uri="{FF2B5EF4-FFF2-40B4-BE49-F238E27FC236}">
                <a16:creationId xmlns:a16="http://schemas.microsoft.com/office/drawing/2014/main" id="{FFA1E4C9-403A-1448-8CE6-A84449037562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5418065" y="-12764"/>
            <a:ext cx="6786995" cy="6880191"/>
          </a:xfrm>
          <a:custGeom>
            <a:avLst/>
            <a:gdLst>
              <a:gd name="connsiteX0" fmla="*/ 0 w 12650788"/>
              <a:gd name="connsiteY0" fmla="*/ 0 h 13730288"/>
              <a:gd name="connsiteX1" fmla="*/ 10542281 w 12650788"/>
              <a:gd name="connsiteY1" fmla="*/ 0 h 13730288"/>
              <a:gd name="connsiteX2" fmla="*/ 12650788 w 12650788"/>
              <a:gd name="connsiteY2" fmla="*/ 2108507 h 13730288"/>
              <a:gd name="connsiteX3" fmla="*/ 12650788 w 12650788"/>
              <a:gd name="connsiteY3" fmla="*/ 13730288 h 13730288"/>
              <a:gd name="connsiteX4" fmla="*/ 0 w 12650788"/>
              <a:gd name="connsiteY4" fmla="*/ 13730288 h 13730288"/>
              <a:gd name="connsiteX5" fmla="*/ 0 w 12650788"/>
              <a:gd name="connsiteY5" fmla="*/ 0 h 13730288"/>
              <a:gd name="connsiteX0" fmla="*/ 3048000 w 12650788"/>
              <a:gd name="connsiteY0" fmla="*/ 0 h 13730288"/>
              <a:gd name="connsiteX1" fmla="*/ 10542281 w 12650788"/>
              <a:gd name="connsiteY1" fmla="*/ 0 h 13730288"/>
              <a:gd name="connsiteX2" fmla="*/ 12650788 w 12650788"/>
              <a:gd name="connsiteY2" fmla="*/ 2108507 h 13730288"/>
              <a:gd name="connsiteX3" fmla="*/ 12650788 w 12650788"/>
              <a:gd name="connsiteY3" fmla="*/ 13730288 h 13730288"/>
              <a:gd name="connsiteX4" fmla="*/ 0 w 12650788"/>
              <a:gd name="connsiteY4" fmla="*/ 13730288 h 13730288"/>
              <a:gd name="connsiteX5" fmla="*/ 3048000 w 12650788"/>
              <a:gd name="connsiteY5" fmla="*/ 0 h 13730288"/>
              <a:gd name="connsiteX0" fmla="*/ 3906982 w 13509770"/>
              <a:gd name="connsiteY0" fmla="*/ 0 h 13730288"/>
              <a:gd name="connsiteX1" fmla="*/ 11401263 w 13509770"/>
              <a:gd name="connsiteY1" fmla="*/ 0 h 13730288"/>
              <a:gd name="connsiteX2" fmla="*/ 13509770 w 13509770"/>
              <a:gd name="connsiteY2" fmla="*/ 2108507 h 13730288"/>
              <a:gd name="connsiteX3" fmla="*/ 13509770 w 13509770"/>
              <a:gd name="connsiteY3" fmla="*/ 13730288 h 13730288"/>
              <a:gd name="connsiteX4" fmla="*/ 0 w 13509770"/>
              <a:gd name="connsiteY4" fmla="*/ 13702579 h 13730288"/>
              <a:gd name="connsiteX5" fmla="*/ 3906982 w 13509770"/>
              <a:gd name="connsiteY5" fmla="*/ 0 h 13730288"/>
              <a:gd name="connsiteX0" fmla="*/ 3893128 w 13495916"/>
              <a:gd name="connsiteY0" fmla="*/ 0 h 13730288"/>
              <a:gd name="connsiteX1" fmla="*/ 11387409 w 13495916"/>
              <a:gd name="connsiteY1" fmla="*/ 0 h 13730288"/>
              <a:gd name="connsiteX2" fmla="*/ 13495916 w 13495916"/>
              <a:gd name="connsiteY2" fmla="*/ 2108507 h 13730288"/>
              <a:gd name="connsiteX3" fmla="*/ 13495916 w 13495916"/>
              <a:gd name="connsiteY3" fmla="*/ 13730288 h 13730288"/>
              <a:gd name="connsiteX4" fmla="*/ 0 w 13495916"/>
              <a:gd name="connsiteY4" fmla="*/ 13730288 h 13730288"/>
              <a:gd name="connsiteX5" fmla="*/ 3893128 w 13495916"/>
              <a:gd name="connsiteY5" fmla="*/ 0 h 13730288"/>
              <a:gd name="connsiteX0" fmla="*/ 3893128 w 13509771"/>
              <a:gd name="connsiteY0" fmla="*/ 11239 h 13741527"/>
              <a:gd name="connsiteX1" fmla="*/ 11387409 w 13509771"/>
              <a:gd name="connsiteY1" fmla="*/ 11239 h 13741527"/>
              <a:gd name="connsiteX2" fmla="*/ 13509771 w 13509771"/>
              <a:gd name="connsiteY2" fmla="*/ 0 h 13741527"/>
              <a:gd name="connsiteX3" fmla="*/ 13495916 w 13509771"/>
              <a:gd name="connsiteY3" fmla="*/ 13741527 h 13741527"/>
              <a:gd name="connsiteX4" fmla="*/ 0 w 13509771"/>
              <a:gd name="connsiteY4" fmla="*/ 13741527 h 13741527"/>
              <a:gd name="connsiteX5" fmla="*/ 3893128 w 13509771"/>
              <a:gd name="connsiteY5" fmla="*/ 11239 h 13741527"/>
              <a:gd name="connsiteX0" fmla="*/ 3893128 w 13509771"/>
              <a:gd name="connsiteY0" fmla="*/ 11239 h 13741527"/>
              <a:gd name="connsiteX1" fmla="*/ 13509771 w 13509771"/>
              <a:gd name="connsiteY1" fmla="*/ 0 h 13741527"/>
              <a:gd name="connsiteX2" fmla="*/ 13495916 w 13509771"/>
              <a:gd name="connsiteY2" fmla="*/ 13741527 h 13741527"/>
              <a:gd name="connsiteX3" fmla="*/ 0 w 13509771"/>
              <a:gd name="connsiteY3" fmla="*/ 13741527 h 13741527"/>
              <a:gd name="connsiteX4" fmla="*/ 3893128 w 13509771"/>
              <a:gd name="connsiteY4" fmla="*/ 11239 h 13741527"/>
              <a:gd name="connsiteX0" fmla="*/ 3921408 w 13538051"/>
              <a:gd name="connsiteY0" fmla="*/ 11239 h 13750954"/>
              <a:gd name="connsiteX1" fmla="*/ 13538051 w 13538051"/>
              <a:gd name="connsiteY1" fmla="*/ 0 h 13750954"/>
              <a:gd name="connsiteX2" fmla="*/ 13524196 w 13538051"/>
              <a:gd name="connsiteY2" fmla="*/ 13741527 h 13750954"/>
              <a:gd name="connsiteX3" fmla="*/ 0 w 13538051"/>
              <a:gd name="connsiteY3" fmla="*/ 13750954 h 13750954"/>
              <a:gd name="connsiteX4" fmla="*/ 3921408 w 13538051"/>
              <a:gd name="connsiteY4" fmla="*/ 11239 h 13750954"/>
              <a:gd name="connsiteX0" fmla="*/ 3959115 w 13575758"/>
              <a:gd name="connsiteY0" fmla="*/ 11239 h 13760381"/>
              <a:gd name="connsiteX1" fmla="*/ 13575758 w 13575758"/>
              <a:gd name="connsiteY1" fmla="*/ 0 h 13760381"/>
              <a:gd name="connsiteX2" fmla="*/ 13561903 w 13575758"/>
              <a:gd name="connsiteY2" fmla="*/ 13741527 h 13760381"/>
              <a:gd name="connsiteX3" fmla="*/ 0 w 13575758"/>
              <a:gd name="connsiteY3" fmla="*/ 13760381 h 13760381"/>
              <a:gd name="connsiteX4" fmla="*/ 3959115 w 13575758"/>
              <a:gd name="connsiteY4" fmla="*/ 11239 h 13760381"/>
              <a:gd name="connsiteX0" fmla="*/ 3949688 w 13575758"/>
              <a:gd name="connsiteY0" fmla="*/ 1812 h 13760381"/>
              <a:gd name="connsiteX1" fmla="*/ 13575758 w 13575758"/>
              <a:gd name="connsiteY1" fmla="*/ 0 h 13760381"/>
              <a:gd name="connsiteX2" fmla="*/ 13561903 w 13575758"/>
              <a:gd name="connsiteY2" fmla="*/ 13741527 h 13760381"/>
              <a:gd name="connsiteX3" fmla="*/ 0 w 13575758"/>
              <a:gd name="connsiteY3" fmla="*/ 13760381 h 13760381"/>
              <a:gd name="connsiteX4" fmla="*/ 3949688 w 13575758"/>
              <a:gd name="connsiteY4" fmla="*/ 1812 h 137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75758" h="13760381">
                <a:moveTo>
                  <a:pt x="3949688" y="1812"/>
                </a:moveTo>
                <a:lnTo>
                  <a:pt x="13575758" y="0"/>
                </a:lnTo>
                <a:cubicBezTo>
                  <a:pt x="13571140" y="4580509"/>
                  <a:pt x="13566521" y="9161018"/>
                  <a:pt x="13561903" y="13741527"/>
                </a:cubicBezTo>
                <a:lnTo>
                  <a:pt x="0" y="13760381"/>
                </a:lnTo>
                <a:lnTo>
                  <a:pt x="3949688" y="1812"/>
                </a:lnTo>
                <a:close/>
              </a:path>
            </a:pathLst>
          </a:cu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pic>
        <p:nvPicPr>
          <p:cNvPr id="8" name="Logo WH zwart">
            <a:extLst>
              <a:ext uri="{FF2B5EF4-FFF2-40B4-BE49-F238E27FC236}">
                <a16:creationId xmlns:a16="http://schemas.microsoft.com/office/drawing/2014/main" id="{D3C72E09-F4B1-1645-8790-5E40E4AC03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145" y="381001"/>
            <a:ext cx="1926829" cy="1234965"/>
          </a:xfrm>
          <a:prstGeom prst="rect">
            <a:avLst/>
          </a:prstGeom>
        </p:spPr>
      </p:pic>
      <p:sp>
        <p:nvSpPr>
          <p:cNvPr id="3" name="Subtitel"/>
          <p:cNvSpPr>
            <a:spLocks noGrp="1"/>
          </p:cNvSpPr>
          <p:nvPr>
            <p:ph type="subTitle" idx="1"/>
          </p:nvPr>
        </p:nvSpPr>
        <p:spPr>
          <a:xfrm>
            <a:off x="601499" y="4801164"/>
            <a:ext cx="4270654" cy="777667"/>
          </a:xfrm>
        </p:spPr>
        <p:txBody>
          <a:bodyPr/>
          <a:lstStyle>
            <a:lvl1pPr marL="0" indent="0" algn="l">
              <a:buNone/>
              <a:defRPr sz="2400" b="1" i="0" u="sng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09" indent="0" algn="ctr">
              <a:buNone/>
              <a:defRPr sz="2000"/>
            </a:lvl2pPr>
            <a:lvl3pPr marL="914217" indent="0" algn="ctr">
              <a:buNone/>
              <a:defRPr sz="1800"/>
            </a:lvl3pPr>
            <a:lvl4pPr marL="1371326" indent="0" algn="ctr">
              <a:buNone/>
              <a:defRPr sz="1600"/>
            </a:lvl4pPr>
            <a:lvl5pPr marL="1828434" indent="0" algn="ctr">
              <a:buNone/>
              <a:defRPr sz="1600"/>
            </a:lvl5pPr>
            <a:lvl6pPr marL="2285543" indent="0" algn="ctr">
              <a:buNone/>
              <a:defRPr sz="1600"/>
            </a:lvl6pPr>
            <a:lvl7pPr marL="2742651" indent="0" algn="ctr">
              <a:buNone/>
              <a:defRPr sz="1600"/>
            </a:lvl7pPr>
            <a:lvl8pPr marL="3199760" indent="0" algn="ctr">
              <a:buNone/>
              <a:defRPr sz="1600"/>
            </a:lvl8pPr>
            <a:lvl9pPr marL="3656868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2" name="Titel"/>
          <p:cNvSpPr>
            <a:spLocks noGrp="1"/>
          </p:cNvSpPr>
          <p:nvPr>
            <p:ph type="ctrTitle" hasCustomPrompt="1"/>
          </p:nvPr>
        </p:nvSpPr>
        <p:spPr>
          <a:xfrm>
            <a:off x="601499" y="2338324"/>
            <a:ext cx="4667644" cy="2153653"/>
          </a:xfrm>
        </p:spPr>
        <p:txBody>
          <a:bodyPr anchor="t">
            <a:noAutofit/>
          </a:bodyPr>
          <a:lstStyle>
            <a:lvl1pPr algn="l">
              <a:lnSpc>
                <a:spcPts val="5499"/>
              </a:lnSpc>
              <a:defRPr sz="4799" b="1" i="0"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nl-NL"/>
              <a:t>Klik om stijl van de titel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04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agnedia-Tekst met beeld-BLAUW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Vlak links">
            <a:extLst>
              <a:ext uri="{FF2B5EF4-FFF2-40B4-BE49-F238E27FC236}">
                <a16:creationId xmlns:a16="http://schemas.microsoft.com/office/drawing/2014/main" id="{18D4EC64-D79F-5240-A2C2-6F3425115007}"/>
              </a:ext>
            </a:extLst>
          </p:cNvPr>
          <p:cNvSpPr/>
          <p:nvPr userDrawn="1"/>
        </p:nvSpPr>
        <p:spPr>
          <a:xfrm>
            <a:off x="-10631" y="-6928"/>
            <a:ext cx="2483753" cy="6864928"/>
          </a:xfrm>
          <a:prstGeom prst="rect">
            <a:avLst/>
          </a:prstGeom>
          <a:solidFill>
            <a:srgbClr val="459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1" name="Vlak rechts">
            <a:extLst>
              <a:ext uri="{FF2B5EF4-FFF2-40B4-BE49-F238E27FC236}">
                <a16:creationId xmlns:a16="http://schemas.microsoft.com/office/drawing/2014/main" id="{E8561B04-8EC8-EB41-AEDC-00751FE368BD}"/>
              </a:ext>
            </a:extLst>
          </p:cNvPr>
          <p:cNvSpPr/>
          <p:nvPr userDrawn="1"/>
        </p:nvSpPr>
        <p:spPr>
          <a:xfrm>
            <a:off x="4344872" y="-6928"/>
            <a:ext cx="7847128" cy="6864928"/>
          </a:xfrm>
          <a:prstGeom prst="rect">
            <a:avLst/>
          </a:prstGeom>
          <a:solidFill>
            <a:srgbClr val="84D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4" name="Vlak midden">
            <a:extLst>
              <a:ext uri="{FF2B5EF4-FFF2-40B4-BE49-F238E27FC236}">
                <a16:creationId xmlns:a16="http://schemas.microsoft.com/office/drawing/2014/main" id="{BADFF6E1-E7B5-5F4B-B511-B73DE842308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6418885" cy="6858000"/>
          </a:xfrm>
          <a:prstGeom prst="parallelogram">
            <a:avLst>
              <a:gd name="adj" fmla="val 30859"/>
            </a:avLst>
          </a:prstGeom>
          <a:solidFill>
            <a:srgbClr val="1E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pic>
        <p:nvPicPr>
          <p:cNvPr id="5" name="W-quote-zwart">
            <a:extLst>
              <a:ext uri="{FF2B5EF4-FFF2-40B4-BE49-F238E27FC236}">
                <a16:creationId xmlns:a16="http://schemas.microsoft.com/office/drawing/2014/main" id="{C11788C3-6B89-0A41-8BA4-7B59111407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816" y="642937"/>
            <a:ext cx="1047318" cy="1047455"/>
          </a:xfrm>
          <a:prstGeom prst="rect">
            <a:avLst/>
          </a:prstGeom>
        </p:spPr>
      </p:pic>
      <p:sp>
        <p:nvSpPr>
          <p:cNvPr id="13" name="Tijdelijke aanduiding afbeelding">
            <a:extLst>
              <a:ext uri="{FF2B5EF4-FFF2-40B4-BE49-F238E27FC236}">
                <a16:creationId xmlns:a16="http://schemas.microsoft.com/office/drawing/2014/main" id="{CFCFD8D0-AD7C-5147-A994-6115A39B975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44872" y="-23396"/>
            <a:ext cx="6704438" cy="6895517"/>
          </a:xfrm>
          <a:custGeom>
            <a:avLst/>
            <a:gdLst>
              <a:gd name="connsiteX0" fmla="*/ 0 w 12650788"/>
              <a:gd name="connsiteY0" fmla="*/ 0 h 13730288"/>
              <a:gd name="connsiteX1" fmla="*/ 10542281 w 12650788"/>
              <a:gd name="connsiteY1" fmla="*/ 0 h 13730288"/>
              <a:gd name="connsiteX2" fmla="*/ 12650788 w 12650788"/>
              <a:gd name="connsiteY2" fmla="*/ 2108507 h 13730288"/>
              <a:gd name="connsiteX3" fmla="*/ 12650788 w 12650788"/>
              <a:gd name="connsiteY3" fmla="*/ 13730288 h 13730288"/>
              <a:gd name="connsiteX4" fmla="*/ 0 w 12650788"/>
              <a:gd name="connsiteY4" fmla="*/ 13730288 h 13730288"/>
              <a:gd name="connsiteX5" fmla="*/ 0 w 12650788"/>
              <a:gd name="connsiteY5" fmla="*/ 0 h 13730288"/>
              <a:gd name="connsiteX0" fmla="*/ 3048000 w 12650788"/>
              <a:gd name="connsiteY0" fmla="*/ 0 h 13730288"/>
              <a:gd name="connsiteX1" fmla="*/ 10542281 w 12650788"/>
              <a:gd name="connsiteY1" fmla="*/ 0 h 13730288"/>
              <a:gd name="connsiteX2" fmla="*/ 12650788 w 12650788"/>
              <a:gd name="connsiteY2" fmla="*/ 2108507 h 13730288"/>
              <a:gd name="connsiteX3" fmla="*/ 12650788 w 12650788"/>
              <a:gd name="connsiteY3" fmla="*/ 13730288 h 13730288"/>
              <a:gd name="connsiteX4" fmla="*/ 0 w 12650788"/>
              <a:gd name="connsiteY4" fmla="*/ 13730288 h 13730288"/>
              <a:gd name="connsiteX5" fmla="*/ 3048000 w 12650788"/>
              <a:gd name="connsiteY5" fmla="*/ 0 h 13730288"/>
              <a:gd name="connsiteX0" fmla="*/ 3906982 w 13509770"/>
              <a:gd name="connsiteY0" fmla="*/ 0 h 13730288"/>
              <a:gd name="connsiteX1" fmla="*/ 11401263 w 13509770"/>
              <a:gd name="connsiteY1" fmla="*/ 0 h 13730288"/>
              <a:gd name="connsiteX2" fmla="*/ 13509770 w 13509770"/>
              <a:gd name="connsiteY2" fmla="*/ 2108507 h 13730288"/>
              <a:gd name="connsiteX3" fmla="*/ 13509770 w 13509770"/>
              <a:gd name="connsiteY3" fmla="*/ 13730288 h 13730288"/>
              <a:gd name="connsiteX4" fmla="*/ 0 w 13509770"/>
              <a:gd name="connsiteY4" fmla="*/ 13702579 h 13730288"/>
              <a:gd name="connsiteX5" fmla="*/ 3906982 w 13509770"/>
              <a:gd name="connsiteY5" fmla="*/ 0 h 13730288"/>
              <a:gd name="connsiteX0" fmla="*/ 3893128 w 13495916"/>
              <a:gd name="connsiteY0" fmla="*/ 0 h 13730288"/>
              <a:gd name="connsiteX1" fmla="*/ 11387409 w 13495916"/>
              <a:gd name="connsiteY1" fmla="*/ 0 h 13730288"/>
              <a:gd name="connsiteX2" fmla="*/ 13495916 w 13495916"/>
              <a:gd name="connsiteY2" fmla="*/ 2108507 h 13730288"/>
              <a:gd name="connsiteX3" fmla="*/ 13495916 w 13495916"/>
              <a:gd name="connsiteY3" fmla="*/ 13730288 h 13730288"/>
              <a:gd name="connsiteX4" fmla="*/ 0 w 13495916"/>
              <a:gd name="connsiteY4" fmla="*/ 13730288 h 13730288"/>
              <a:gd name="connsiteX5" fmla="*/ 3893128 w 13495916"/>
              <a:gd name="connsiteY5" fmla="*/ 0 h 13730288"/>
              <a:gd name="connsiteX0" fmla="*/ 3893128 w 13509771"/>
              <a:gd name="connsiteY0" fmla="*/ 11239 h 13741527"/>
              <a:gd name="connsiteX1" fmla="*/ 11387409 w 13509771"/>
              <a:gd name="connsiteY1" fmla="*/ 11239 h 13741527"/>
              <a:gd name="connsiteX2" fmla="*/ 13509771 w 13509771"/>
              <a:gd name="connsiteY2" fmla="*/ 0 h 13741527"/>
              <a:gd name="connsiteX3" fmla="*/ 13495916 w 13509771"/>
              <a:gd name="connsiteY3" fmla="*/ 13741527 h 13741527"/>
              <a:gd name="connsiteX4" fmla="*/ 0 w 13509771"/>
              <a:gd name="connsiteY4" fmla="*/ 13741527 h 13741527"/>
              <a:gd name="connsiteX5" fmla="*/ 3893128 w 13509771"/>
              <a:gd name="connsiteY5" fmla="*/ 11239 h 13741527"/>
              <a:gd name="connsiteX0" fmla="*/ 3893128 w 13509771"/>
              <a:gd name="connsiteY0" fmla="*/ 11239 h 13741527"/>
              <a:gd name="connsiteX1" fmla="*/ 13509771 w 13509771"/>
              <a:gd name="connsiteY1" fmla="*/ 0 h 13741527"/>
              <a:gd name="connsiteX2" fmla="*/ 13495916 w 13509771"/>
              <a:gd name="connsiteY2" fmla="*/ 13741527 h 13741527"/>
              <a:gd name="connsiteX3" fmla="*/ 0 w 13509771"/>
              <a:gd name="connsiteY3" fmla="*/ 13741527 h 13741527"/>
              <a:gd name="connsiteX4" fmla="*/ 3893128 w 13509771"/>
              <a:gd name="connsiteY4" fmla="*/ 11239 h 13741527"/>
              <a:gd name="connsiteX0" fmla="*/ 3921408 w 13538051"/>
              <a:gd name="connsiteY0" fmla="*/ 11239 h 13750954"/>
              <a:gd name="connsiteX1" fmla="*/ 13538051 w 13538051"/>
              <a:gd name="connsiteY1" fmla="*/ 0 h 13750954"/>
              <a:gd name="connsiteX2" fmla="*/ 13524196 w 13538051"/>
              <a:gd name="connsiteY2" fmla="*/ 13741527 h 13750954"/>
              <a:gd name="connsiteX3" fmla="*/ 0 w 13538051"/>
              <a:gd name="connsiteY3" fmla="*/ 13750954 h 13750954"/>
              <a:gd name="connsiteX4" fmla="*/ 3921408 w 13538051"/>
              <a:gd name="connsiteY4" fmla="*/ 11239 h 13750954"/>
              <a:gd name="connsiteX0" fmla="*/ 3959115 w 13575758"/>
              <a:gd name="connsiteY0" fmla="*/ 11239 h 13760381"/>
              <a:gd name="connsiteX1" fmla="*/ 13575758 w 13575758"/>
              <a:gd name="connsiteY1" fmla="*/ 0 h 13760381"/>
              <a:gd name="connsiteX2" fmla="*/ 13561903 w 13575758"/>
              <a:gd name="connsiteY2" fmla="*/ 13741527 h 13760381"/>
              <a:gd name="connsiteX3" fmla="*/ 0 w 13575758"/>
              <a:gd name="connsiteY3" fmla="*/ 13760381 h 13760381"/>
              <a:gd name="connsiteX4" fmla="*/ 3959115 w 13575758"/>
              <a:gd name="connsiteY4" fmla="*/ 11239 h 13760381"/>
              <a:gd name="connsiteX0" fmla="*/ 3949688 w 13575758"/>
              <a:gd name="connsiteY0" fmla="*/ 1812 h 13760381"/>
              <a:gd name="connsiteX1" fmla="*/ 13575758 w 13575758"/>
              <a:gd name="connsiteY1" fmla="*/ 0 h 13760381"/>
              <a:gd name="connsiteX2" fmla="*/ 13561903 w 13575758"/>
              <a:gd name="connsiteY2" fmla="*/ 13741527 h 13760381"/>
              <a:gd name="connsiteX3" fmla="*/ 0 w 13575758"/>
              <a:gd name="connsiteY3" fmla="*/ 13760381 h 13760381"/>
              <a:gd name="connsiteX4" fmla="*/ 3949688 w 13575758"/>
              <a:gd name="connsiteY4" fmla="*/ 1812 h 13760381"/>
              <a:gd name="connsiteX0" fmla="*/ 3949688 w 13561907"/>
              <a:gd name="connsiteY0" fmla="*/ 0 h 13758569"/>
              <a:gd name="connsiteX1" fmla="*/ 9577916 w 13561907"/>
              <a:gd name="connsiteY1" fmla="*/ 1274095 h 13758569"/>
              <a:gd name="connsiteX2" fmla="*/ 13561903 w 13561907"/>
              <a:gd name="connsiteY2" fmla="*/ 13739715 h 13758569"/>
              <a:gd name="connsiteX3" fmla="*/ 0 w 13561907"/>
              <a:gd name="connsiteY3" fmla="*/ 13758569 h 13758569"/>
              <a:gd name="connsiteX4" fmla="*/ 3949688 w 13561907"/>
              <a:gd name="connsiteY4" fmla="*/ 0 h 13758569"/>
              <a:gd name="connsiteX0" fmla="*/ 3949688 w 13561905"/>
              <a:gd name="connsiteY0" fmla="*/ 23077 h 13781646"/>
              <a:gd name="connsiteX1" fmla="*/ 8195684 w 13561905"/>
              <a:gd name="connsiteY1" fmla="*/ 0 h 13781646"/>
              <a:gd name="connsiteX2" fmla="*/ 13561903 w 13561905"/>
              <a:gd name="connsiteY2" fmla="*/ 13762792 h 13781646"/>
              <a:gd name="connsiteX3" fmla="*/ 0 w 13561905"/>
              <a:gd name="connsiteY3" fmla="*/ 13781646 h 13781646"/>
              <a:gd name="connsiteX4" fmla="*/ 3949688 w 13561905"/>
              <a:gd name="connsiteY4" fmla="*/ 23077 h 13781646"/>
              <a:gd name="connsiteX0" fmla="*/ 3949688 w 8195684"/>
              <a:gd name="connsiteY0" fmla="*/ 23077 h 13781646"/>
              <a:gd name="connsiteX1" fmla="*/ 8195684 w 8195684"/>
              <a:gd name="connsiteY1" fmla="*/ 0 h 13781646"/>
              <a:gd name="connsiteX2" fmla="*/ 7097308 w 8195684"/>
              <a:gd name="connsiteY2" fmla="*/ 12720801 h 13781646"/>
              <a:gd name="connsiteX3" fmla="*/ 0 w 8195684"/>
              <a:gd name="connsiteY3" fmla="*/ 13781646 h 13781646"/>
              <a:gd name="connsiteX4" fmla="*/ 3949688 w 8195684"/>
              <a:gd name="connsiteY4" fmla="*/ 23077 h 13781646"/>
              <a:gd name="connsiteX0" fmla="*/ 3949688 w 8224749"/>
              <a:gd name="connsiteY0" fmla="*/ 23077 h 13805322"/>
              <a:gd name="connsiteX1" fmla="*/ 8195684 w 8224749"/>
              <a:gd name="connsiteY1" fmla="*/ 0 h 13805322"/>
              <a:gd name="connsiteX2" fmla="*/ 8224359 w 8224749"/>
              <a:gd name="connsiteY2" fmla="*/ 13805322 h 13805322"/>
              <a:gd name="connsiteX3" fmla="*/ 0 w 8224749"/>
              <a:gd name="connsiteY3" fmla="*/ 13781646 h 13805322"/>
              <a:gd name="connsiteX4" fmla="*/ 3949688 w 8224749"/>
              <a:gd name="connsiteY4" fmla="*/ 23077 h 13805322"/>
              <a:gd name="connsiteX0" fmla="*/ 3949688 w 13410621"/>
              <a:gd name="connsiteY0" fmla="*/ 23077 h 13805322"/>
              <a:gd name="connsiteX1" fmla="*/ 13410621 w 13410621"/>
              <a:gd name="connsiteY1" fmla="*/ 0 h 13805322"/>
              <a:gd name="connsiteX2" fmla="*/ 8224359 w 13410621"/>
              <a:gd name="connsiteY2" fmla="*/ 13805322 h 13805322"/>
              <a:gd name="connsiteX3" fmla="*/ 0 w 13410621"/>
              <a:gd name="connsiteY3" fmla="*/ 13781646 h 13805322"/>
              <a:gd name="connsiteX4" fmla="*/ 3949688 w 13410621"/>
              <a:gd name="connsiteY4" fmla="*/ 23077 h 13805322"/>
              <a:gd name="connsiteX0" fmla="*/ 3949688 w 13410621"/>
              <a:gd name="connsiteY0" fmla="*/ 23077 h 13805322"/>
              <a:gd name="connsiteX1" fmla="*/ 13410621 w 13410621"/>
              <a:gd name="connsiteY1" fmla="*/ 0 h 13805322"/>
              <a:gd name="connsiteX2" fmla="*/ 8224359 w 13410621"/>
              <a:gd name="connsiteY2" fmla="*/ 13805322 h 13805322"/>
              <a:gd name="connsiteX3" fmla="*/ 0 w 13410621"/>
              <a:gd name="connsiteY3" fmla="*/ 13781646 h 13805322"/>
              <a:gd name="connsiteX4" fmla="*/ 3949688 w 13410621"/>
              <a:gd name="connsiteY4" fmla="*/ 23077 h 13805322"/>
              <a:gd name="connsiteX0" fmla="*/ 3949688 w 13410621"/>
              <a:gd name="connsiteY0" fmla="*/ 23077 h 13791034"/>
              <a:gd name="connsiteX1" fmla="*/ 13410621 w 13410621"/>
              <a:gd name="connsiteY1" fmla="*/ 0 h 13791034"/>
              <a:gd name="connsiteX2" fmla="*/ 9424509 w 13410621"/>
              <a:gd name="connsiteY2" fmla="*/ 13791034 h 13791034"/>
              <a:gd name="connsiteX3" fmla="*/ 0 w 13410621"/>
              <a:gd name="connsiteY3" fmla="*/ 13781646 h 13791034"/>
              <a:gd name="connsiteX4" fmla="*/ 3949688 w 13410621"/>
              <a:gd name="connsiteY4" fmla="*/ 23077 h 13791034"/>
              <a:gd name="connsiteX0" fmla="*/ 3949688 w 13410621"/>
              <a:gd name="connsiteY0" fmla="*/ 23077 h 13791034"/>
              <a:gd name="connsiteX1" fmla="*/ 13410621 w 13410621"/>
              <a:gd name="connsiteY1" fmla="*/ 0 h 13791034"/>
              <a:gd name="connsiteX2" fmla="*/ 9424509 w 13410621"/>
              <a:gd name="connsiteY2" fmla="*/ 13791034 h 13791034"/>
              <a:gd name="connsiteX3" fmla="*/ 0 w 13410621"/>
              <a:gd name="connsiteY3" fmla="*/ 13781646 h 13791034"/>
              <a:gd name="connsiteX4" fmla="*/ 3949688 w 13410621"/>
              <a:gd name="connsiteY4" fmla="*/ 23077 h 13791034"/>
              <a:gd name="connsiteX0" fmla="*/ 3949688 w 13410621"/>
              <a:gd name="connsiteY0" fmla="*/ 23077 h 13791034"/>
              <a:gd name="connsiteX1" fmla="*/ 13410621 w 13410621"/>
              <a:gd name="connsiteY1" fmla="*/ 0 h 13791034"/>
              <a:gd name="connsiteX2" fmla="*/ 9438797 w 13410621"/>
              <a:gd name="connsiteY2" fmla="*/ 13791034 h 13791034"/>
              <a:gd name="connsiteX3" fmla="*/ 0 w 13410621"/>
              <a:gd name="connsiteY3" fmla="*/ 13781646 h 13791034"/>
              <a:gd name="connsiteX4" fmla="*/ 3949688 w 13410621"/>
              <a:gd name="connsiteY4" fmla="*/ 23077 h 13791034"/>
              <a:gd name="connsiteX0" fmla="*/ 3949688 w 13410621"/>
              <a:gd name="connsiteY0" fmla="*/ 23077 h 13791034"/>
              <a:gd name="connsiteX1" fmla="*/ 13410621 w 13410621"/>
              <a:gd name="connsiteY1" fmla="*/ 0 h 13791034"/>
              <a:gd name="connsiteX2" fmla="*/ 9438797 w 13410621"/>
              <a:gd name="connsiteY2" fmla="*/ 13791034 h 13791034"/>
              <a:gd name="connsiteX3" fmla="*/ 0 w 13410621"/>
              <a:gd name="connsiteY3" fmla="*/ 13781646 h 13791034"/>
              <a:gd name="connsiteX4" fmla="*/ 3949688 w 13410621"/>
              <a:gd name="connsiteY4" fmla="*/ 23077 h 13791034"/>
              <a:gd name="connsiteX0" fmla="*/ 3949688 w 13410621"/>
              <a:gd name="connsiteY0" fmla="*/ 23077 h 13791034"/>
              <a:gd name="connsiteX1" fmla="*/ 13410621 w 13410621"/>
              <a:gd name="connsiteY1" fmla="*/ 0 h 13791034"/>
              <a:gd name="connsiteX2" fmla="*/ 9438797 w 13410621"/>
              <a:gd name="connsiteY2" fmla="*/ 13791034 h 13791034"/>
              <a:gd name="connsiteX3" fmla="*/ 0 w 13410621"/>
              <a:gd name="connsiteY3" fmla="*/ 13781646 h 13791034"/>
              <a:gd name="connsiteX4" fmla="*/ 3949688 w 13410621"/>
              <a:gd name="connsiteY4" fmla="*/ 23077 h 13791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10621" h="13791034">
                <a:moveTo>
                  <a:pt x="3949688" y="23077"/>
                </a:moveTo>
                <a:lnTo>
                  <a:pt x="13410621" y="0"/>
                </a:lnTo>
                <a:cubicBezTo>
                  <a:pt x="12077560" y="4597301"/>
                  <a:pt x="10724429" y="9282258"/>
                  <a:pt x="9438797" y="13791034"/>
                </a:cubicBezTo>
                <a:lnTo>
                  <a:pt x="0" y="13781646"/>
                </a:lnTo>
                <a:lnTo>
                  <a:pt x="3949688" y="23077"/>
                </a:lnTo>
                <a:close/>
              </a:path>
            </a:pathLst>
          </a:cu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" name="Quote"/>
          <p:cNvSpPr>
            <a:spLocks noGrp="1"/>
          </p:cNvSpPr>
          <p:nvPr>
            <p:ph type="ctrTitle" hasCustomPrompt="1"/>
          </p:nvPr>
        </p:nvSpPr>
        <p:spPr>
          <a:xfrm>
            <a:off x="1593222" y="990490"/>
            <a:ext cx="3458477" cy="5657215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4499" b="1" i="1" u="sng"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nl-NL"/>
              <a:t>aar is de </a:t>
            </a:r>
            <a:r>
              <a:rPr lang="nl-NL" err="1"/>
              <a:t>placeholder</a:t>
            </a:r>
            <a:r>
              <a:rPr lang="nl-NL"/>
              <a:t> voor een interessante vraag of quote met beeld?</a:t>
            </a:r>
            <a:endParaRPr lang="en-US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F531E363-E8DE-3240-9D01-841D595797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1052" y="5264944"/>
            <a:ext cx="1960832" cy="125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89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agnedia-Tekst met beeld-GRO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Vlak links">
            <a:extLst>
              <a:ext uri="{FF2B5EF4-FFF2-40B4-BE49-F238E27FC236}">
                <a16:creationId xmlns:a16="http://schemas.microsoft.com/office/drawing/2014/main" id="{18D4EC64-D79F-5240-A2C2-6F3425115007}"/>
              </a:ext>
            </a:extLst>
          </p:cNvPr>
          <p:cNvSpPr/>
          <p:nvPr userDrawn="1"/>
        </p:nvSpPr>
        <p:spPr>
          <a:xfrm>
            <a:off x="-10631" y="-6928"/>
            <a:ext cx="2483753" cy="6864928"/>
          </a:xfrm>
          <a:prstGeom prst="rect">
            <a:avLst/>
          </a:prstGeom>
          <a:solidFill>
            <a:srgbClr val="45B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1" name="Vlak rechts">
            <a:extLst>
              <a:ext uri="{FF2B5EF4-FFF2-40B4-BE49-F238E27FC236}">
                <a16:creationId xmlns:a16="http://schemas.microsoft.com/office/drawing/2014/main" id="{E8561B04-8EC8-EB41-AEDC-00751FE368BD}"/>
              </a:ext>
            </a:extLst>
          </p:cNvPr>
          <p:cNvSpPr/>
          <p:nvPr userDrawn="1"/>
        </p:nvSpPr>
        <p:spPr>
          <a:xfrm>
            <a:off x="4217773" y="-6928"/>
            <a:ext cx="7974227" cy="6864928"/>
          </a:xfrm>
          <a:prstGeom prst="rect">
            <a:avLst/>
          </a:prstGeom>
          <a:solidFill>
            <a:srgbClr val="D5E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2" name="Vlak midden">
            <a:extLst>
              <a:ext uri="{FF2B5EF4-FFF2-40B4-BE49-F238E27FC236}">
                <a16:creationId xmlns:a16="http://schemas.microsoft.com/office/drawing/2014/main" id="{6CF6F460-CA9B-6A45-86C8-ADFAAB7D0439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6418885" cy="6858000"/>
          </a:xfrm>
          <a:prstGeom prst="parallelogram">
            <a:avLst>
              <a:gd name="adj" fmla="val 30859"/>
            </a:avLst>
          </a:prstGeom>
          <a:solidFill>
            <a:srgbClr val="B1D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pic>
        <p:nvPicPr>
          <p:cNvPr id="5" name="W-quote-zwart">
            <a:extLst>
              <a:ext uri="{FF2B5EF4-FFF2-40B4-BE49-F238E27FC236}">
                <a16:creationId xmlns:a16="http://schemas.microsoft.com/office/drawing/2014/main" id="{C11788C3-6B89-0A41-8BA4-7B59111407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816" y="642937"/>
            <a:ext cx="1047318" cy="1047455"/>
          </a:xfrm>
          <a:prstGeom prst="rect">
            <a:avLst/>
          </a:prstGeom>
        </p:spPr>
      </p:pic>
      <p:sp>
        <p:nvSpPr>
          <p:cNvPr id="13" name="Tijdelijke aanduiding afbeelding">
            <a:extLst>
              <a:ext uri="{FF2B5EF4-FFF2-40B4-BE49-F238E27FC236}">
                <a16:creationId xmlns:a16="http://schemas.microsoft.com/office/drawing/2014/main" id="{CFCFD8D0-AD7C-5147-A994-6115A39B975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44872" y="-23396"/>
            <a:ext cx="6704438" cy="6895517"/>
          </a:xfrm>
          <a:custGeom>
            <a:avLst/>
            <a:gdLst>
              <a:gd name="connsiteX0" fmla="*/ 0 w 12650788"/>
              <a:gd name="connsiteY0" fmla="*/ 0 h 13730288"/>
              <a:gd name="connsiteX1" fmla="*/ 10542281 w 12650788"/>
              <a:gd name="connsiteY1" fmla="*/ 0 h 13730288"/>
              <a:gd name="connsiteX2" fmla="*/ 12650788 w 12650788"/>
              <a:gd name="connsiteY2" fmla="*/ 2108507 h 13730288"/>
              <a:gd name="connsiteX3" fmla="*/ 12650788 w 12650788"/>
              <a:gd name="connsiteY3" fmla="*/ 13730288 h 13730288"/>
              <a:gd name="connsiteX4" fmla="*/ 0 w 12650788"/>
              <a:gd name="connsiteY4" fmla="*/ 13730288 h 13730288"/>
              <a:gd name="connsiteX5" fmla="*/ 0 w 12650788"/>
              <a:gd name="connsiteY5" fmla="*/ 0 h 13730288"/>
              <a:gd name="connsiteX0" fmla="*/ 3048000 w 12650788"/>
              <a:gd name="connsiteY0" fmla="*/ 0 h 13730288"/>
              <a:gd name="connsiteX1" fmla="*/ 10542281 w 12650788"/>
              <a:gd name="connsiteY1" fmla="*/ 0 h 13730288"/>
              <a:gd name="connsiteX2" fmla="*/ 12650788 w 12650788"/>
              <a:gd name="connsiteY2" fmla="*/ 2108507 h 13730288"/>
              <a:gd name="connsiteX3" fmla="*/ 12650788 w 12650788"/>
              <a:gd name="connsiteY3" fmla="*/ 13730288 h 13730288"/>
              <a:gd name="connsiteX4" fmla="*/ 0 w 12650788"/>
              <a:gd name="connsiteY4" fmla="*/ 13730288 h 13730288"/>
              <a:gd name="connsiteX5" fmla="*/ 3048000 w 12650788"/>
              <a:gd name="connsiteY5" fmla="*/ 0 h 13730288"/>
              <a:gd name="connsiteX0" fmla="*/ 3906982 w 13509770"/>
              <a:gd name="connsiteY0" fmla="*/ 0 h 13730288"/>
              <a:gd name="connsiteX1" fmla="*/ 11401263 w 13509770"/>
              <a:gd name="connsiteY1" fmla="*/ 0 h 13730288"/>
              <a:gd name="connsiteX2" fmla="*/ 13509770 w 13509770"/>
              <a:gd name="connsiteY2" fmla="*/ 2108507 h 13730288"/>
              <a:gd name="connsiteX3" fmla="*/ 13509770 w 13509770"/>
              <a:gd name="connsiteY3" fmla="*/ 13730288 h 13730288"/>
              <a:gd name="connsiteX4" fmla="*/ 0 w 13509770"/>
              <a:gd name="connsiteY4" fmla="*/ 13702579 h 13730288"/>
              <a:gd name="connsiteX5" fmla="*/ 3906982 w 13509770"/>
              <a:gd name="connsiteY5" fmla="*/ 0 h 13730288"/>
              <a:gd name="connsiteX0" fmla="*/ 3893128 w 13495916"/>
              <a:gd name="connsiteY0" fmla="*/ 0 h 13730288"/>
              <a:gd name="connsiteX1" fmla="*/ 11387409 w 13495916"/>
              <a:gd name="connsiteY1" fmla="*/ 0 h 13730288"/>
              <a:gd name="connsiteX2" fmla="*/ 13495916 w 13495916"/>
              <a:gd name="connsiteY2" fmla="*/ 2108507 h 13730288"/>
              <a:gd name="connsiteX3" fmla="*/ 13495916 w 13495916"/>
              <a:gd name="connsiteY3" fmla="*/ 13730288 h 13730288"/>
              <a:gd name="connsiteX4" fmla="*/ 0 w 13495916"/>
              <a:gd name="connsiteY4" fmla="*/ 13730288 h 13730288"/>
              <a:gd name="connsiteX5" fmla="*/ 3893128 w 13495916"/>
              <a:gd name="connsiteY5" fmla="*/ 0 h 13730288"/>
              <a:gd name="connsiteX0" fmla="*/ 3893128 w 13509771"/>
              <a:gd name="connsiteY0" fmla="*/ 11239 h 13741527"/>
              <a:gd name="connsiteX1" fmla="*/ 11387409 w 13509771"/>
              <a:gd name="connsiteY1" fmla="*/ 11239 h 13741527"/>
              <a:gd name="connsiteX2" fmla="*/ 13509771 w 13509771"/>
              <a:gd name="connsiteY2" fmla="*/ 0 h 13741527"/>
              <a:gd name="connsiteX3" fmla="*/ 13495916 w 13509771"/>
              <a:gd name="connsiteY3" fmla="*/ 13741527 h 13741527"/>
              <a:gd name="connsiteX4" fmla="*/ 0 w 13509771"/>
              <a:gd name="connsiteY4" fmla="*/ 13741527 h 13741527"/>
              <a:gd name="connsiteX5" fmla="*/ 3893128 w 13509771"/>
              <a:gd name="connsiteY5" fmla="*/ 11239 h 13741527"/>
              <a:gd name="connsiteX0" fmla="*/ 3893128 w 13509771"/>
              <a:gd name="connsiteY0" fmla="*/ 11239 h 13741527"/>
              <a:gd name="connsiteX1" fmla="*/ 13509771 w 13509771"/>
              <a:gd name="connsiteY1" fmla="*/ 0 h 13741527"/>
              <a:gd name="connsiteX2" fmla="*/ 13495916 w 13509771"/>
              <a:gd name="connsiteY2" fmla="*/ 13741527 h 13741527"/>
              <a:gd name="connsiteX3" fmla="*/ 0 w 13509771"/>
              <a:gd name="connsiteY3" fmla="*/ 13741527 h 13741527"/>
              <a:gd name="connsiteX4" fmla="*/ 3893128 w 13509771"/>
              <a:gd name="connsiteY4" fmla="*/ 11239 h 13741527"/>
              <a:gd name="connsiteX0" fmla="*/ 3921408 w 13538051"/>
              <a:gd name="connsiteY0" fmla="*/ 11239 h 13750954"/>
              <a:gd name="connsiteX1" fmla="*/ 13538051 w 13538051"/>
              <a:gd name="connsiteY1" fmla="*/ 0 h 13750954"/>
              <a:gd name="connsiteX2" fmla="*/ 13524196 w 13538051"/>
              <a:gd name="connsiteY2" fmla="*/ 13741527 h 13750954"/>
              <a:gd name="connsiteX3" fmla="*/ 0 w 13538051"/>
              <a:gd name="connsiteY3" fmla="*/ 13750954 h 13750954"/>
              <a:gd name="connsiteX4" fmla="*/ 3921408 w 13538051"/>
              <a:gd name="connsiteY4" fmla="*/ 11239 h 13750954"/>
              <a:gd name="connsiteX0" fmla="*/ 3959115 w 13575758"/>
              <a:gd name="connsiteY0" fmla="*/ 11239 h 13760381"/>
              <a:gd name="connsiteX1" fmla="*/ 13575758 w 13575758"/>
              <a:gd name="connsiteY1" fmla="*/ 0 h 13760381"/>
              <a:gd name="connsiteX2" fmla="*/ 13561903 w 13575758"/>
              <a:gd name="connsiteY2" fmla="*/ 13741527 h 13760381"/>
              <a:gd name="connsiteX3" fmla="*/ 0 w 13575758"/>
              <a:gd name="connsiteY3" fmla="*/ 13760381 h 13760381"/>
              <a:gd name="connsiteX4" fmla="*/ 3959115 w 13575758"/>
              <a:gd name="connsiteY4" fmla="*/ 11239 h 13760381"/>
              <a:gd name="connsiteX0" fmla="*/ 3949688 w 13575758"/>
              <a:gd name="connsiteY0" fmla="*/ 1812 h 13760381"/>
              <a:gd name="connsiteX1" fmla="*/ 13575758 w 13575758"/>
              <a:gd name="connsiteY1" fmla="*/ 0 h 13760381"/>
              <a:gd name="connsiteX2" fmla="*/ 13561903 w 13575758"/>
              <a:gd name="connsiteY2" fmla="*/ 13741527 h 13760381"/>
              <a:gd name="connsiteX3" fmla="*/ 0 w 13575758"/>
              <a:gd name="connsiteY3" fmla="*/ 13760381 h 13760381"/>
              <a:gd name="connsiteX4" fmla="*/ 3949688 w 13575758"/>
              <a:gd name="connsiteY4" fmla="*/ 1812 h 13760381"/>
              <a:gd name="connsiteX0" fmla="*/ 3949688 w 13561907"/>
              <a:gd name="connsiteY0" fmla="*/ 0 h 13758569"/>
              <a:gd name="connsiteX1" fmla="*/ 9577916 w 13561907"/>
              <a:gd name="connsiteY1" fmla="*/ 1274095 h 13758569"/>
              <a:gd name="connsiteX2" fmla="*/ 13561903 w 13561907"/>
              <a:gd name="connsiteY2" fmla="*/ 13739715 h 13758569"/>
              <a:gd name="connsiteX3" fmla="*/ 0 w 13561907"/>
              <a:gd name="connsiteY3" fmla="*/ 13758569 h 13758569"/>
              <a:gd name="connsiteX4" fmla="*/ 3949688 w 13561907"/>
              <a:gd name="connsiteY4" fmla="*/ 0 h 13758569"/>
              <a:gd name="connsiteX0" fmla="*/ 3949688 w 13561905"/>
              <a:gd name="connsiteY0" fmla="*/ 23077 h 13781646"/>
              <a:gd name="connsiteX1" fmla="*/ 8195684 w 13561905"/>
              <a:gd name="connsiteY1" fmla="*/ 0 h 13781646"/>
              <a:gd name="connsiteX2" fmla="*/ 13561903 w 13561905"/>
              <a:gd name="connsiteY2" fmla="*/ 13762792 h 13781646"/>
              <a:gd name="connsiteX3" fmla="*/ 0 w 13561905"/>
              <a:gd name="connsiteY3" fmla="*/ 13781646 h 13781646"/>
              <a:gd name="connsiteX4" fmla="*/ 3949688 w 13561905"/>
              <a:gd name="connsiteY4" fmla="*/ 23077 h 13781646"/>
              <a:gd name="connsiteX0" fmla="*/ 3949688 w 8195684"/>
              <a:gd name="connsiteY0" fmla="*/ 23077 h 13781646"/>
              <a:gd name="connsiteX1" fmla="*/ 8195684 w 8195684"/>
              <a:gd name="connsiteY1" fmla="*/ 0 h 13781646"/>
              <a:gd name="connsiteX2" fmla="*/ 7097308 w 8195684"/>
              <a:gd name="connsiteY2" fmla="*/ 12720801 h 13781646"/>
              <a:gd name="connsiteX3" fmla="*/ 0 w 8195684"/>
              <a:gd name="connsiteY3" fmla="*/ 13781646 h 13781646"/>
              <a:gd name="connsiteX4" fmla="*/ 3949688 w 8195684"/>
              <a:gd name="connsiteY4" fmla="*/ 23077 h 13781646"/>
              <a:gd name="connsiteX0" fmla="*/ 3949688 w 8224749"/>
              <a:gd name="connsiteY0" fmla="*/ 23077 h 13805322"/>
              <a:gd name="connsiteX1" fmla="*/ 8195684 w 8224749"/>
              <a:gd name="connsiteY1" fmla="*/ 0 h 13805322"/>
              <a:gd name="connsiteX2" fmla="*/ 8224359 w 8224749"/>
              <a:gd name="connsiteY2" fmla="*/ 13805322 h 13805322"/>
              <a:gd name="connsiteX3" fmla="*/ 0 w 8224749"/>
              <a:gd name="connsiteY3" fmla="*/ 13781646 h 13805322"/>
              <a:gd name="connsiteX4" fmla="*/ 3949688 w 8224749"/>
              <a:gd name="connsiteY4" fmla="*/ 23077 h 13805322"/>
              <a:gd name="connsiteX0" fmla="*/ 3949688 w 13410621"/>
              <a:gd name="connsiteY0" fmla="*/ 23077 h 13805322"/>
              <a:gd name="connsiteX1" fmla="*/ 13410621 w 13410621"/>
              <a:gd name="connsiteY1" fmla="*/ 0 h 13805322"/>
              <a:gd name="connsiteX2" fmla="*/ 8224359 w 13410621"/>
              <a:gd name="connsiteY2" fmla="*/ 13805322 h 13805322"/>
              <a:gd name="connsiteX3" fmla="*/ 0 w 13410621"/>
              <a:gd name="connsiteY3" fmla="*/ 13781646 h 13805322"/>
              <a:gd name="connsiteX4" fmla="*/ 3949688 w 13410621"/>
              <a:gd name="connsiteY4" fmla="*/ 23077 h 13805322"/>
              <a:gd name="connsiteX0" fmla="*/ 3949688 w 13410621"/>
              <a:gd name="connsiteY0" fmla="*/ 23077 h 13805322"/>
              <a:gd name="connsiteX1" fmla="*/ 13410621 w 13410621"/>
              <a:gd name="connsiteY1" fmla="*/ 0 h 13805322"/>
              <a:gd name="connsiteX2" fmla="*/ 8224359 w 13410621"/>
              <a:gd name="connsiteY2" fmla="*/ 13805322 h 13805322"/>
              <a:gd name="connsiteX3" fmla="*/ 0 w 13410621"/>
              <a:gd name="connsiteY3" fmla="*/ 13781646 h 13805322"/>
              <a:gd name="connsiteX4" fmla="*/ 3949688 w 13410621"/>
              <a:gd name="connsiteY4" fmla="*/ 23077 h 13805322"/>
              <a:gd name="connsiteX0" fmla="*/ 3949688 w 13410621"/>
              <a:gd name="connsiteY0" fmla="*/ 23077 h 13791034"/>
              <a:gd name="connsiteX1" fmla="*/ 13410621 w 13410621"/>
              <a:gd name="connsiteY1" fmla="*/ 0 h 13791034"/>
              <a:gd name="connsiteX2" fmla="*/ 9424509 w 13410621"/>
              <a:gd name="connsiteY2" fmla="*/ 13791034 h 13791034"/>
              <a:gd name="connsiteX3" fmla="*/ 0 w 13410621"/>
              <a:gd name="connsiteY3" fmla="*/ 13781646 h 13791034"/>
              <a:gd name="connsiteX4" fmla="*/ 3949688 w 13410621"/>
              <a:gd name="connsiteY4" fmla="*/ 23077 h 13791034"/>
              <a:gd name="connsiteX0" fmla="*/ 3949688 w 13410621"/>
              <a:gd name="connsiteY0" fmla="*/ 23077 h 13791034"/>
              <a:gd name="connsiteX1" fmla="*/ 13410621 w 13410621"/>
              <a:gd name="connsiteY1" fmla="*/ 0 h 13791034"/>
              <a:gd name="connsiteX2" fmla="*/ 9424509 w 13410621"/>
              <a:gd name="connsiteY2" fmla="*/ 13791034 h 13791034"/>
              <a:gd name="connsiteX3" fmla="*/ 0 w 13410621"/>
              <a:gd name="connsiteY3" fmla="*/ 13781646 h 13791034"/>
              <a:gd name="connsiteX4" fmla="*/ 3949688 w 13410621"/>
              <a:gd name="connsiteY4" fmla="*/ 23077 h 13791034"/>
              <a:gd name="connsiteX0" fmla="*/ 3949688 w 13410621"/>
              <a:gd name="connsiteY0" fmla="*/ 23077 h 13791034"/>
              <a:gd name="connsiteX1" fmla="*/ 13410621 w 13410621"/>
              <a:gd name="connsiteY1" fmla="*/ 0 h 13791034"/>
              <a:gd name="connsiteX2" fmla="*/ 9438797 w 13410621"/>
              <a:gd name="connsiteY2" fmla="*/ 13791034 h 13791034"/>
              <a:gd name="connsiteX3" fmla="*/ 0 w 13410621"/>
              <a:gd name="connsiteY3" fmla="*/ 13781646 h 13791034"/>
              <a:gd name="connsiteX4" fmla="*/ 3949688 w 13410621"/>
              <a:gd name="connsiteY4" fmla="*/ 23077 h 13791034"/>
              <a:gd name="connsiteX0" fmla="*/ 3949688 w 13410621"/>
              <a:gd name="connsiteY0" fmla="*/ 23077 h 13791034"/>
              <a:gd name="connsiteX1" fmla="*/ 13410621 w 13410621"/>
              <a:gd name="connsiteY1" fmla="*/ 0 h 13791034"/>
              <a:gd name="connsiteX2" fmla="*/ 9438797 w 13410621"/>
              <a:gd name="connsiteY2" fmla="*/ 13791034 h 13791034"/>
              <a:gd name="connsiteX3" fmla="*/ 0 w 13410621"/>
              <a:gd name="connsiteY3" fmla="*/ 13781646 h 13791034"/>
              <a:gd name="connsiteX4" fmla="*/ 3949688 w 13410621"/>
              <a:gd name="connsiteY4" fmla="*/ 23077 h 13791034"/>
              <a:gd name="connsiteX0" fmla="*/ 3949688 w 13410621"/>
              <a:gd name="connsiteY0" fmla="*/ 23077 h 13791034"/>
              <a:gd name="connsiteX1" fmla="*/ 13410621 w 13410621"/>
              <a:gd name="connsiteY1" fmla="*/ 0 h 13791034"/>
              <a:gd name="connsiteX2" fmla="*/ 9438797 w 13410621"/>
              <a:gd name="connsiteY2" fmla="*/ 13791034 h 13791034"/>
              <a:gd name="connsiteX3" fmla="*/ 0 w 13410621"/>
              <a:gd name="connsiteY3" fmla="*/ 13781646 h 13791034"/>
              <a:gd name="connsiteX4" fmla="*/ 3949688 w 13410621"/>
              <a:gd name="connsiteY4" fmla="*/ 23077 h 13791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10621" h="13791034">
                <a:moveTo>
                  <a:pt x="3949688" y="23077"/>
                </a:moveTo>
                <a:lnTo>
                  <a:pt x="13410621" y="0"/>
                </a:lnTo>
                <a:cubicBezTo>
                  <a:pt x="12077560" y="4597301"/>
                  <a:pt x="10724429" y="9282258"/>
                  <a:pt x="9438797" y="13791034"/>
                </a:cubicBezTo>
                <a:lnTo>
                  <a:pt x="0" y="13781646"/>
                </a:lnTo>
                <a:lnTo>
                  <a:pt x="3949688" y="23077"/>
                </a:lnTo>
                <a:close/>
              </a:path>
            </a:pathLst>
          </a:cu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" name="Quote"/>
          <p:cNvSpPr>
            <a:spLocks noGrp="1"/>
          </p:cNvSpPr>
          <p:nvPr>
            <p:ph type="ctrTitle" hasCustomPrompt="1"/>
          </p:nvPr>
        </p:nvSpPr>
        <p:spPr>
          <a:xfrm>
            <a:off x="1593222" y="990490"/>
            <a:ext cx="3458477" cy="5657215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4499" b="1" i="1" u="sng"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nl-NL"/>
              <a:t>aar is de </a:t>
            </a:r>
            <a:r>
              <a:rPr lang="nl-NL" err="1"/>
              <a:t>placeholder</a:t>
            </a:r>
            <a:r>
              <a:rPr lang="nl-NL"/>
              <a:t> voor een interessante vraag of quote met beeld?</a:t>
            </a:r>
            <a:endParaRPr lang="en-US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F531E363-E8DE-3240-9D01-841D595797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1052" y="5264944"/>
            <a:ext cx="1960832" cy="125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10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agnedia-Tekst met beeld-ROZ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Vlak links">
            <a:extLst>
              <a:ext uri="{FF2B5EF4-FFF2-40B4-BE49-F238E27FC236}">
                <a16:creationId xmlns:a16="http://schemas.microsoft.com/office/drawing/2014/main" id="{18D4EC64-D79F-5240-A2C2-6F3425115007}"/>
              </a:ext>
            </a:extLst>
          </p:cNvPr>
          <p:cNvSpPr/>
          <p:nvPr userDrawn="1"/>
        </p:nvSpPr>
        <p:spPr>
          <a:xfrm>
            <a:off x="-10631" y="-6928"/>
            <a:ext cx="2483753" cy="6864928"/>
          </a:xfrm>
          <a:prstGeom prst="rect">
            <a:avLst/>
          </a:prstGeom>
          <a:solidFill>
            <a:srgbClr val="EE3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1" name="Vlak rechts">
            <a:extLst>
              <a:ext uri="{FF2B5EF4-FFF2-40B4-BE49-F238E27FC236}">
                <a16:creationId xmlns:a16="http://schemas.microsoft.com/office/drawing/2014/main" id="{E8561B04-8EC8-EB41-AEDC-00751FE368BD}"/>
              </a:ext>
            </a:extLst>
          </p:cNvPr>
          <p:cNvSpPr/>
          <p:nvPr userDrawn="1"/>
        </p:nvSpPr>
        <p:spPr>
          <a:xfrm>
            <a:off x="4135395" y="-6928"/>
            <a:ext cx="8056605" cy="6864928"/>
          </a:xfrm>
          <a:prstGeom prst="rect">
            <a:avLst/>
          </a:prstGeom>
          <a:solidFill>
            <a:srgbClr val="F28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2" name="Vlak midden">
            <a:extLst>
              <a:ext uri="{FF2B5EF4-FFF2-40B4-BE49-F238E27FC236}">
                <a16:creationId xmlns:a16="http://schemas.microsoft.com/office/drawing/2014/main" id="{08D1BC75-34FC-CF47-B0C0-224AAE21AD71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6418885" cy="6858000"/>
          </a:xfrm>
          <a:prstGeom prst="parallelogram">
            <a:avLst>
              <a:gd name="adj" fmla="val 30859"/>
            </a:avLst>
          </a:prstGeom>
          <a:solidFill>
            <a:srgbClr val="F16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pic>
        <p:nvPicPr>
          <p:cNvPr id="5" name="W-quote-zwart">
            <a:extLst>
              <a:ext uri="{FF2B5EF4-FFF2-40B4-BE49-F238E27FC236}">
                <a16:creationId xmlns:a16="http://schemas.microsoft.com/office/drawing/2014/main" id="{C11788C3-6B89-0A41-8BA4-7B59111407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816" y="642937"/>
            <a:ext cx="1047318" cy="1047455"/>
          </a:xfrm>
          <a:prstGeom prst="rect">
            <a:avLst/>
          </a:prstGeom>
        </p:spPr>
      </p:pic>
      <p:sp>
        <p:nvSpPr>
          <p:cNvPr id="13" name="Tijdelijke aanduiding afbeelding">
            <a:extLst>
              <a:ext uri="{FF2B5EF4-FFF2-40B4-BE49-F238E27FC236}">
                <a16:creationId xmlns:a16="http://schemas.microsoft.com/office/drawing/2014/main" id="{CFCFD8D0-AD7C-5147-A994-6115A39B975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44872" y="-23396"/>
            <a:ext cx="6704438" cy="6895517"/>
          </a:xfrm>
          <a:custGeom>
            <a:avLst/>
            <a:gdLst>
              <a:gd name="connsiteX0" fmla="*/ 0 w 12650788"/>
              <a:gd name="connsiteY0" fmla="*/ 0 h 13730288"/>
              <a:gd name="connsiteX1" fmla="*/ 10542281 w 12650788"/>
              <a:gd name="connsiteY1" fmla="*/ 0 h 13730288"/>
              <a:gd name="connsiteX2" fmla="*/ 12650788 w 12650788"/>
              <a:gd name="connsiteY2" fmla="*/ 2108507 h 13730288"/>
              <a:gd name="connsiteX3" fmla="*/ 12650788 w 12650788"/>
              <a:gd name="connsiteY3" fmla="*/ 13730288 h 13730288"/>
              <a:gd name="connsiteX4" fmla="*/ 0 w 12650788"/>
              <a:gd name="connsiteY4" fmla="*/ 13730288 h 13730288"/>
              <a:gd name="connsiteX5" fmla="*/ 0 w 12650788"/>
              <a:gd name="connsiteY5" fmla="*/ 0 h 13730288"/>
              <a:gd name="connsiteX0" fmla="*/ 3048000 w 12650788"/>
              <a:gd name="connsiteY0" fmla="*/ 0 h 13730288"/>
              <a:gd name="connsiteX1" fmla="*/ 10542281 w 12650788"/>
              <a:gd name="connsiteY1" fmla="*/ 0 h 13730288"/>
              <a:gd name="connsiteX2" fmla="*/ 12650788 w 12650788"/>
              <a:gd name="connsiteY2" fmla="*/ 2108507 h 13730288"/>
              <a:gd name="connsiteX3" fmla="*/ 12650788 w 12650788"/>
              <a:gd name="connsiteY3" fmla="*/ 13730288 h 13730288"/>
              <a:gd name="connsiteX4" fmla="*/ 0 w 12650788"/>
              <a:gd name="connsiteY4" fmla="*/ 13730288 h 13730288"/>
              <a:gd name="connsiteX5" fmla="*/ 3048000 w 12650788"/>
              <a:gd name="connsiteY5" fmla="*/ 0 h 13730288"/>
              <a:gd name="connsiteX0" fmla="*/ 3906982 w 13509770"/>
              <a:gd name="connsiteY0" fmla="*/ 0 h 13730288"/>
              <a:gd name="connsiteX1" fmla="*/ 11401263 w 13509770"/>
              <a:gd name="connsiteY1" fmla="*/ 0 h 13730288"/>
              <a:gd name="connsiteX2" fmla="*/ 13509770 w 13509770"/>
              <a:gd name="connsiteY2" fmla="*/ 2108507 h 13730288"/>
              <a:gd name="connsiteX3" fmla="*/ 13509770 w 13509770"/>
              <a:gd name="connsiteY3" fmla="*/ 13730288 h 13730288"/>
              <a:gd name="connsiteX4" fmla="*/ 0 w 13509770"/>
              <a:gd name="connsiteY4" fmla="*/ 13702579 h 13730288"/>
              <a:gd name="connsiteX5" fmla="*/ 3906982 w 13509770"/>
              <a:gd name="connsiteY5" fmla="*/ 0 h 13730288"/>
              <a:gd name="connsiteX0" fmla="*/ 3893128 w 13495916"/>
              <a:gd name="connsiteY0" fmla="*/ 0 h 13730288"/>
              <a:gd name="connsiteX1" fmla="*/ 11387409 w 13495916"/>
              <a:gd name="connsiteY1" fmla="*/ 0 h 13730288"/>
              <a:gd name="connsiteX2" fmla="*/ 13495916 w 13495916"/>
              <a:gd name="connsiteY2" fmla="*/ 2108507 h 13730288"/>
              <a:gd name="connsiteX3" fmla="*/ 13495916 w 13495916"/>
              <a:gd name="connsiteY3" fmla="*/ 13730288 h 13730288"/>
              <a:gd name="connsiteX4" fmla="*/ 0 w 13495916"/>
              <a:gd name="connsiteY4" fmla="*/ 13730288 h 13730288"/>
              <a:gd name="connsiteX5" fmla="*/ 3893128 w 13495916"/>
              <a:gd name="connsiteY5" fmla="*/ 0 h 13730288"/>
              <a:gd name="connsiteX0" fmla="*/ 3893128 w 13509771"/>
              <a:gd name="connsiteY0" fmla="*/ 11239 h 13741527"/>
              <a:gd name="connsiteX1" fmla="*/ 11387409 w 13509771"/>
              <a:gd name="connsiteY1" fmla="*/ 11239 h 13741527"/>
              <a:gd name="connsiteX2" fmla="*/ 13509771 w 13509771"/>
              <a:gd name="connsiteY2" fmla="*/ 0 h 13741527"/>
              <a:gd name="connsiteX3" fmla="*/ 13495916 w 13509771"/>
              <a:gd name="connsiteY3" fmla="*/ 13741527 h 13741527"/>
              <a:gd name="connsiteX4" fmla="*/ 0 w 13509771"/>
              <a:gd name="connsiteY4" fmla="*/ 13741527 h 13741527"/>
              <a:gd name="connsiteX5" fmla="*/ 3893128 w 13509771"/>
              <a:gd name="connsiteY5" fmla="*/ 11239 h 13741527"/>
              <a:gd name="connsiteX0" fmla="*/ 3893128 w 13509771"/>
              <a:gd name="connsiteY0" fmla="*/ 11239 h 13741527"/>
              <a:gd name="connsiteX1" fmla="*/ 13509771 w 13509771"/>
              <a:gd name="connsiteY1" fmla="*/ 0 h 13741527"/>
              <a:gd name="connsiteX2" fmla="*/ 13495916 w 13509771"/>
              <a:gd name="connsiteY2" fmla="*/ 13741527 h 13741527"/>
              <a:gd name="connsiteX3" fmla="*/ 0 w 13509771"/>
              <a:gd name="connsiteY3" fmla="*/ 13741527 h 13741527"/>
              <a:gd name="connsiteX4" fmla="*/ 3893128 w 13509771"/>
              <a:gd name="connsiteY4" fmla="*/ 11239 h 13741527"/>
              <a:gd name="connsiteX0" fmla="*/ 3921408 w 13538051"/>
              <a:gd name="connsiteY0" fmla="*/ 11239 h 13750954"/>
              <a:gd name="connsiteX1" fmla="*/ 13538051 w 13538051"/>
              <a:gd name="connsiteY1" fmla="*/ 0 h 13750954"/>
              <a:gd name="connsiteX2" fmla="*/ 13524196 w 13538051"/>
              <a:gd name="connsiteY2" fmla="*/ 13741527 h 13750954"/>
              <a:gd name="connsiteX3" fmla="*/ 0 w 13538051"/>
              <a:gd name="connsiteY3" fmla="*/ 13750954 h 13750954"/>
              <a:gd name="connsiteX4" fmla="*/ 3921408 w 13538051"/>
              <a:gd name="connsiteY4" fmla="*/ 11239 h 13750954"/>
              <a:gd name="connsiteX0" fmla="*/ 3959115 w 13575758"/>
              <a:gd name="connsiteY0" fmla="*/ 11239 h 13760381"/>
              <a:gd name="connsiteX1" fmla="*/ 13575758 w 13575758"/>
              <a:gd name="connsiteY1" fmla="*/ 0 h 13760381"/>
              <a:gd name="connsiteX2" fmla="*/ 13561903 w 13575758"/>
              <a:gd name="connsiteY2" fmla="*/ 13741527 h 13760381"/>
              <a:gd name="connsiteX3" fmla="*/ 0 w 13575758"/>
              <a:gd name="connsiteY3" fmla="*/ 13760381 h 13760381"/>
              <a:gd name="connsiteX4" fmla="*/ 3959115 w 13575758"/>
              <a:gd name="connsiteY4" fmla="*/ 11239 h 13760381"/>
              <a:gd name="connsiteX0" fmla="*/ 3949688 w 13575758"/>
              <a:gd name="connsiteY0" fmla="*/ 1812 h 13760381"/>
              <a:gd name="connsiteX1" fmla="*/ 13575758 w 13575758"/>
              <a:gd name="connsiteY1" fmla="*/ 0 h 13760381"/>
              <a:gd name="connsiteX2" fmla="*/ 13561903 w 13575758"/>
              <a:gd name="connsiteY2" fmla="*/ 13741527 h 13760381"/>
              <a:gd name="connsiteX3" fmla="*/ 0 w 13575758"/>
              <a:gd name="connsiteY3" fmla="*/ 13760381 h 13760381"/>
              <a:gd name="connsiteX4" fmla="*/ 3949688 w 13575758"/>
              <a:gd name="connsiteY4" fmla="*/ 1812 h 13760381"/>
              <a:gd name="connsiteX0" fmla="*/ 3949688 w 13561907"/>
              <a:gd name="connsiteY0" fmla="*/ 0 h 13758569"/>
              <a:gd name="connsiteX1" fmla="*/ 9577916 w 13561907"/>
              <a:gd name="connsiteY1" fmla="*/ 1274095 h 13758569"/>
              <a:gd name="connsiteX2" fmla="*/ 13561903 w 13561907"/>
              <a:gd name="connsiteY2" fmla="*/ 13739715 h 13758569"/>
              <a:gd name="connsiteX3" fmla="*/ 0 w 13561907"/>
              <a:gd name="connsiteY3" fmla="*/ 13758569 h 13758569"/>
              <a:gd name="connsiteX4" fmla="*/ 3949688 w 13561907"/>
              <a:gd name="connsiteY4" fmla="*/ 0 h 13758569"/>
              <a:gd name="connsiteX0" fmla="*/ 3949688 w 13561905"/>
              <a:gd name="connsiteY0" fmla="*/ 23077 h 13781646"/>
              <a:gd name="connsiteX1" fmla="*/ 8195684 w 13561905"/>
              <a:gd name="connsiteY1" fmla="*/ 0 h 13781646"/>
              <a:gd name="connsiteX2" fmla="*/ 13561903 w 13561905"/>
              <a:gd name="connsiteY2" fmla="*/ 13762792 h 13781646"/>
              <a:gd name="connsiteX3" fmla="*/ 0 w 13561905"/>
              <a:gd name="connsiteY3" fmla="*/ 13781646 h 13781646"/>
              <a:gd name="connsiteX4" fmla="*/ 3949688 w 13561905"/>
              <a:gd name="connsiteY4" fmla="*/ 23077 h 13781646"/>
              <a:gd name="connsiteX0" fmla="*/ 3949688 w 8195684"/>
              <a:gd name="connsiteY0" fmla="*/ 23077 h 13781646"/>
              <a:gd name="connsiteX1" fmla="*/ 8195684 w 8195684"/>
              <a:gd name="connsiteY1" fmla="*/ 0 h 13781646"/>
              <a:gd name="connsiteX2" fmla="*/ 7097308 w 8195684"/>
              <a:gd name="connsiteY2" fmla="*/ 12720801 h 13781646"/>
              <a:gd name="connsiteX3" fmla="*/ 0 w 8195684"/>
              <a:gd name="connsiteY3" fmla="*/ 13781646 h 13781646"/>
              <a:gd name="connsiteX4" fmla="*/ 3949688 w 8195684"/>
              <a:gd name="connsiteY4" fmla="*/ 23077 h 13781646"/>
              <a:gd name="connsiteX0" fmla="*/ 3949688 w 8224749"/>
              <a:gd name="connsiteY0" fmla="*/ 23077 h 13805322"/>
              <a:gd name="connsiteX1" fmla="*/ 8195684 w 8224749"/>
              <a:gd name="connsiteY1" fmla="*/ 0 h 13805322"/>
              <a:gd name="connsiteX2" fmla="*/ 8224359 w 8224749"/>
              <a:gd name="connsiteY2" fmla="*/ 13805322 h 13805322"/>
              <a:gd name="connsiteX3" fmla="*/ 0 w 8224749"/>
              <a:gd name="connsiteY3" fmla="*/ 13781646 h 13805322"/>
              <a:gd name="connsiteX4" fmla="*/ 3949688 w 8224749"/>
              <a:gd name="connsiteY4" fmla="*/ 23077 h 13805322"/>
              <a:gd name="connsiteX0" fmla="*/ 3949688 w 13410621"/>
              <a:gd name="connsiteY0" fmla="*/ 23077 h 13805322"/>
              <a:gd name="connsiteX1" fmla="*/ 13410621 w 13410621"/>
              <a:gd name="connsiteY1" fmla="*/ 0 h 13805322"/>
              <a:gd name="connsiteX2" fmla="*/ 8224359 w 13410621"/>
              <a:gd name="connsiteY2" fmla="*/ 13805322 h 13805322"/>
              <a:gd name="connsiteX3" fmla="*/ 0 w 13410621"/>
              <a:gd name="connsiteY3" fmla="*/ 13781646 h 13805322"/>
              <a:gd name="connsiteX4" fmla="*/ 3949688 w 13410621"/>
              <a:gd name="connsiteY4" fmla="*/ 23077 h 13805322"/>
              <a:gd name="connsiteX0" fmla="*/ 3949688 w 13410621"/>
              <a:gd name="connsiteY0" fmla="*/ 23077 h 13805322"/>
              <a:gd name="connsiteX1" fmla="*/ 13410621 w 13410621"/>
              <a:gd name="connsiteY1" fmla="*/ 0 h 13805322"/>
              <a:gd name="connsiteX2" fmla="*/ 8224359 w 13410621"/>
              <a:gd name="connsiteY2" fmla="*/ 13805322 h 13805322"/>
              <a:gd name="connsiteX3" fmla="*/ 0 w 13410621"/>
              <a:gd name="connsiteY3" fmla="*/ 13781646 h 13805322"/>
              <a:gd name="connsiteX4" fmla="*/ 3949688 w 13410621"/>
              <a:gd name="connsiteY4" fmla="*/ 23077 h 13805322"/>
              <a:gd name="connsiteX0" fmla="*/ 3949688 w 13410621"/>
              <a:gd name="connsiteY0" fmla="*/ 23077 h 13791034"/>
              <a:gd name="connsiteX1" fmla="*/ 13410621 w 13410621"/>
              <a:gd name="connsiteY1" fmla="*/ 0 h 13791034"/>
              <a:gd name="connsiteX2" fmla="*/ 9424509 w 13410621"/>
              <a:gd name="connsiteY2" fmla="*/ 13791034 h 13791034"/>
              <a:gd name="connsiteX3" fmla="*/ 0 w 13410621"/>
              <a:gd name="connsiteY3" fmla="*/ 13781646 h 13791034"/>
              <a:gd name="connsiteX4" fmla="*/ 3949688 w 13410621"/>
              <a:gd name="connsiteY4" fmla="*/ 23077 h 13791034"/>
              <a:gd name="connsiteX0" fmla="*/ 3949688 w 13410621"/>
              <a:gd name="connsiteY0" fmla="*/ 23077 h 13791034"/>
              <a:gd name="connsiteX1" fmla="*/ 13410621 w 13410621"/>
              <a:gd name="connsiteY1" fmla="*/ 0 h 13791034"/>
              <a:gd name="connsiteX2" fmla="*/ 9424509 w 13410621"/>
              <a:gd name="connsiteY2" fmla="*/ 13791034 h 13791034"/>
              <a:gd name="connsiteX3" fmla="*/ 0 w 13410621"/>
              <a:gd name="connsiteY3" fmla="*/ 13781646 h 13791034"/>
              <a:gd name="connsiteX4" fmla="*/ 3949688 w 13410621"/>
              <a:gd name="connsiteY4" fmla="*/ 23077 h 13791034"/>
              <a:gd name="connsiteX0" fmla="*/ 3949688 w 13410621"/>
              <a:gd name="connsiteY0" fmla="*/ 23077 h 13791034"/>
              <a:gd name="connsiteX1" fmla="*/ 13410621 w 13410621"/>
              <a:gd name="connsiteY1" fmla="*/ 0 h 13791034"/>
              <a:gd name="connsiteX2" fmla="*/ 9438797 w 13410621"/>
              <a:gd name="connsiteY2" fmla="*/ 13791034 h 13791034"/>
              <a:gd name="connsiteX3" fmla="*/ 0 w 13410621"/>
              <a:gd name="connsiteY3" fmla="*/ 13781646 h 13791034"/>
              <a:gd name="connsiteX4" fmla="*/ 3949688 w 13410621"/>
              <a:gd name="connsiteY4" fmla="*/ 23077 h 13791034"/>
              <a:gd name="connsiteX0" fmla="*/ 3949688 w 13410621"/>
              <a:gd name="connsiteY0" fmla="*/ 23077 h 13791034"/>
              <a:gd name="connsiteX1" fmla="*/ 13410621 w 13410621"/>
              <a:gd name="connsiteY1" fmla="*/ 0 h 13791034"/>
              <a:gd name="connsiteX2" fmla="*/ 9438797 w 13410621"/>
              <a:gd name="connsiteY2" fmla="*/ 13791034 h 13791034"/>
              <a:gd name="connsiteX3" fmla="*/ 0 w 13410621"/>
              <a:gd name="connsiteY3" fmla="*/ 13781646 h 13791034"/>
              <a:gd name="connsiteX4" fmla="*/ 3949688 w 13410621"/>
              <a:gd name="connsiteY4" fmla="*/ 23077 h 13791034"/>
              <a:gd name="connsiteX0" fmla="*/ 3949688 w 13410621"/>
              <a:gd name="connsiteY0" fmla="*/ 23077 h 13791034"/>
              <a:gd name="connsiteX1" fmla="*/ 13410621 w 13410621"/>
              <a:gd name="connsiteY1" fmla="*/ 0 h 13791034"/>
              <a:gd name="connsiteX2" fmla="*/ 9438797 w 13410621"/>
              <a:gd name="connsiteY2" fmla="*/ 13791034 h 13791034"/>
              <a:gd name="connsiteX3" fmla="*/ 0 w 13410621"/>
              <a:gd name="connsiteY3" fmla="*/ 13781646 h 13791034"/>
              <a:gd name="connsiteX4" fmla="*/ 3949688 w 13410621"/>
              <a:gd name="connsiteY4" fmla="*/ 23077 h 13791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10621" h="13791034">
                <a:moveTo>
                  <a:pt x="3949688" y="23077"/>
                </a:moveTo>
                <a:lnTo>
                  <a:pt x="13410621" y="0"/>
                </a:lnTo>
                <a:cubicBezTo>
                  <a:pt x="12077560" y="4597301"/>
                  <a:pt x="10724429" y="9282258"/>
                  <a:pt x="9438797" y="13791034"/>
                </a:cubicBezTo>
                <a:lnTo>
                  <a:pt x="0" y="13781646"/>
                </a:lnTo>
                <a:lnTo>
                  <a:pt x="3949688" y="23077"/>
                </a:lnTo>
                <a:close/>
              </a:path>
            </a:pathLst>
          </a:cu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" name="Quote"/>
          <p:cNvSpPr>
            <a:spLocks noGrp="1"/>
          </p:cNvSpPr>
          <p:nvPr>
            <p:ph type="ctrTitle" hasCustomPrompt="1"/>
          </p:nvPr>
        </p:nvSpPr>
        <p:spPr>
          <a:xfrm>
            <a:off x="1593222" y="990490"/>
            <a:ext cx="3458477" cy="5657215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4499" b="1" i="1" u="sng"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nl-NL"/>
              <a:t>aar is de </a:t>
            </a:r>
            <a:r>
              <a:rPr lang="nl-NL" err="1"/>
              <a:t>placeholder</a:t>
            </a:r>
            <a:r>
              <a:rPr lang="nl-NL"/>
              <a:t> voor een interessante vraag of quote met beeld?</a:t>
            </a:r>
            <a:endParaRPr lang="en-US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F531E363-E8DE-3240-9D01-841D595797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1052" y="5264944"/>
            <a:ext cx="1960832" cy="125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84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-Tekstdia met beeld-GE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lak achtergrond licht">
            <a:extLst>
              <a:ext uri="{FF2B5EF4-FFF2-40B4-BE49-F238E27FC236}">
                <a16:creationId xmlns:a16="http://schemas.microsoft.com/office/drawing/2014/main" id="{20BCF590-3EB7-CD4E-9CF5-E0DDB839333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3" name="Vlak schuine baan">
            <a:extLst>
              <a:ext uri="{FF2B5EF4-FFF2-40B4-BE49-F238E27FC236}">
                <a16:creationId xmlns:a16="http://schemas.microsoft.com/office/drawing/2014/main" id="{86C8030C-BE43-E941-B2E2-3FF2DF8E67AD}"/>
              </a:ext>
            </a:extLst>
          </p:cNvPr>
          <p:cNvSpPr>
            <a:spLocks noChangeAspect="1"/>
          </p:cNvSpPr>
          <p:nvPr userDrawn="1"/>
        </p:nvSpPr>
        <p:spPr>
          <a:xfrm>
            <a:off x="7293519" y="0"/>
            <a:ext cx="2818605" cy="6865173"/>
          </a:xfrm>
          <a:prstGeom prst="parallelogram">
            <a:avLst>
              <a:gd name="adj" fmla="val 696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pic>
        <p:nvPicPr>
          <p:cNvPr id="18" name="Logo-W-rond-geelwit">
            <a:extLst>
              <a:ext uri="{FF2B5EF4-FFF2-40B4-BE49-F238E27FC236}">
                <a16:creationId xmlns:a16="http://schemas.microsoft.com/office/drawing/2014/main" id="{3914B618-E6BD-F149-8FD0-570EE1C798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8251" y="6316617"/>
            <a:ext cx="444535" cy="444593"/>
          </a:xfrm>
          <a:prstGeom prst="rect">
            <a:avLst/>
          </a:prstGeom>
        </p:spPr>
      </p:pic>
      <p:sp>
        <p:nvSpPr>
          <p:cNvPr id="5" name="Voetteks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numm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1A81-E545-3C41-97A5-08DA8ED0F4C4}" type="slidenum">
              <a:rPr lang="nl-NL" smtClean="0"/>
              <a:t>‹#›</a:t>
            </a:fld>
            <a:endParaRPr lang="nl-NL"/>
          </a:p>
        </p:txBody>
      </p:sp>
      <p:sp>
        <p:nvSpPr>
          <p:cNvPr id="3" name="Inhoud"/>
          <p:cNvSpPr>
            <a:spLocks noGrp="1"/>
          </p:cNvSpPr>
          <p:nvPr>
            <p:ph idx="1"/>
          </p:nvPr>
        </p:nvSpPr>
        <p:spPr>
          <a:xfrm>
            <a:off x="614946" y="1972897"/>
            <a:ext cx="7494192" cy="417524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0" name="Tijdelijke aanduiding afbeelding">
            <a:extLst>
              <a:ext uri="{FF2B5EF4-FFF2-40B4-BE49-F238E27FC236}">
                <a16:creationId xmlns:a16="http://schemas.microsoft.com/office/drawing/2014/main" id="{95324610-7F3A-2049-B7A2-5D5DBA5782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09138" y="-23396"/>
            <a:ext cx="4111839" cy="6902661"/>
          </a:xfrm>
          <a:custGeom>
            <a:avLst/>
            <a:gdLst>
              <a:gd name="connsiteX0" fmla="*/ 0 w 12650788"/>
              <a:gd name="connsiteY0" fmla="*/ 0 h 13730288"/>
              <a:gd name="connsiteX1" fmla="*/ 10542281 w 12650788"/>
              <a:gd name="connsiteY1" fmla="*/ 0 h 13730288"/>
              <a:gd name="connsiteX2" fmla="*/ 12650788 w 12650788"/>
              <a:gd name="connsiteY2" fmla="*/ 2108507 h 13730288"/>
              <a:gd name="connsiteX3" fmla="*/ 12650788 w 12650788"/>
              <a:gd name="connsiteY3" fmla="*/ 13730288 h 13730288"/>
              <a:gd name="connsiteX4" fmla="*/ 0 w 12650788"/>
              <a:gd name="connsiteY4" fmla="*/ 13730288 h 13730288"/>
              <a:gd name="connsiteX5" fmla="*/ 0 w 12650788"/>
              <a:gd name="connsiteY5" fmla="*/ 0 h 13730288"/>
              <a:gd name="connsiteX0" fmla="*/ 3048000 w 12650788"/>
              <a:gd name="connsiteY0" fmla="*/ 0 h 13730288"/>
              <a:gd name="connsiteX1" fmla="*/ 10542281 w 12650788"/>
              <a:gd name="connsiteY1" fmla="*/ 0 h 13730288"/>
              <a:gd name="connsiteX2" fmla="*/ 12650788 w 12650788"/>
              <a:gd name="connsiteY2" fmla="*/ 2108507 h 13730288"/>
              <a:gd name="connsiteX3" fmla="*/ 12650788 w 12650788"/>
              <a:gd name="connsiteY3" fmla="*/ 13730288 h 13730288"/>
              <a:gd name="connsiteX4" fmla="*/ 0 w 12650788"/>
              <a:gd name="connsiteY4" fmla="*/ 13730288 h 13730288"/>
              <a:gd name="connsiteX5" fmla="*/ 3048000 w 12650788"/>
              <a:gd name="connsiteY5" fmla="*/ 0 h 13730288"/>
              <a:gd name="connsiteX0" fmla="*/ 3906982 w 13509770"/>
              <a:gd name="connsiteY0" fmla="*/ 0 h 13730288"/>
              <a:gd name="connsiteX1" fmla="*/ 11401263 w 13509770"/>
              <a:gd name="connsiteY1" fmla="*/ 0 h 13730288"/>
              <a:gd name="connsiteX2" fmla="*/ 13509770 w 13509770"/>
              <a:gd name="connsiteY2" fmla="*/ 2108507 h 13730288"/>
              <a:gd name="connsiteX3" fmla="*/ 13509770 w 13509770"/>
              <a:gd name="connsiteY3" fmla="*/ 13730288 h 13730288"/>
              <a:gd name="connsiteX4" fmla="*/ 0 w 13509770"/>
              <a:gd name="connsiteY4" fmla="*/ 13702579 h 13730288"/>
              <a:gd name="connsiteX5" fmla="*/ 3906982 w 13509770"/>
              <a:gd name="connsiteY5" fmla="*/ 0 h 13730288"/>
              <a:gd name="connsiteX0" fmla="*/ 3893128 w 13495916"/>
              <a:gd name="connsiteY0" fmla="*/ 0 h 13730288"/>
              <a:gd name="connsiteX1" fmla="*/ 11387409 w 13495916"/>
              <a:gd name="connsiteY1" fmla="*/ 0 h 13730288"/>
              <a:gd name="connsiteX2" fmla="*/ 13495916 w 13495916"/>
              <a:gd name="connsiteY2" fmla="*/ 2108507 h 13730288"/>
              <a:gd name="connsiteX3" fmla="*/ 13495916 w 13495916"/>
              <a:gd name="connsiteY3" fmla="*/ 13730288 h 13730288"/>
              <a:gd name="connsiteX4" fmla="*/ 0 w 13495916"/>
              <a:gd name="connsiteY4" fmla="*/ 13730288 h 13730288"/>
              <a:gd name="connsiteX5" fmla="*/ 3893128 w 13495916"/>
              <a:gd name="connsiteY5" fmla="*/ 0 h 13730288"/>
              <a:gd name="connsiteX0" fmla="*/ 3893128 w 13509771"/>
              <a:gd name="connsiteY0" fmla="*/ 11239 h 13741527"/>
              <a:gd name="connsiteX1" fmla="*/ 11387409 w 13509771"/>
              <a:gd name="connsiteY1" fmla="*/ 11239 h 13741527"/>
              <a:gd name="connsiteX2" fmla="*/ 13509771 w 13509771"/>
              <a:gd name="connsiteY2" fmla="*/ 0 h 13741527"/>
              <a:gd name="connsiteX3" fmla="*/ 13495916 w 13509771"/>
              <a:gd name="connsiteY3" fmla="*/ 13741527 h 13741527"/>
              <a:gd name="connsiteX4" fmla="*/ 0 w 13509771"/>
              <a:gd name="connsiteY4" fmla="*/ 13741527 h 13741527"/>
              <a:gd name="connsiteX5" fmla="*/ 3893128 w 13509771"/>
              <a:gd name="connsiteY5" fmla="*/ 11239 h 13741527"/>
              <a:gd name="connsiteX0" fmla="*/ 3893128 w 13509771"/>
              <a:gd name="connsiteY0" fmla="*/ 11239 h 13741527"/>
              <a:gd name="connsiteX1" fmla="*/ 13509771 w 13509771"/>
              <a:gd name="connsiteY1" fmla="*/ 0 h 13741527"/>
              <a:gd name="connsiteX2" fmla="*/ 13495916 w 13509771"/>
              <a:gd name="connsiteY2" fmla="*/ 13741527 h 13741527"/>
              <a:gd name="connsiteX3" fmla="*/ 0 w 13509771"/>
              <a:gd name="connsiteY3" fmla="*/ 13741527 h 13741527"/>
              <a:gd name="connsiteX4" fmla="*/ 3893128 w 13509771"/>
              <a:gd name="connsiteY4" fmla="*/ 11239 h 13741527"/>
              <a:gd name="connsiteX0" fmla="*/ 3921408 w 13538051"/>
              <a:gd name="connsiteY0" fmla="*/ 11239 h 13750954"/>
              <a:gd name="connsiteX1" fmla="*/ 13538051 w 13538051"/>
              <a:gd name="connsiteY1" fmla="*/ 0 h 13750954"/>
              <a:gd name="connsiteX2" fmla="*/ 13524196 w 13538051"/>
              <a:gd name="connsiteY2" fmla="*/ 13741527 h 13750954"/>
              <a:gd name="connsiteX3" fmla="*/ 0 w 13538051"/>
              <a:gd name="connsiteY3" fmla="*/ 13750954 h 13750954"/>
              <a:gd name="connsiteX4" fmla="*/ 3921408 w 13538051"/>
              <a:gd name="connsiteY4" fmla="*/ 11239 h 13750954"/>
              <a:gd name="connsiteX0" fmla="*/ 3959115 w 13575758"/>
              <a:gd name="connsiteY0" fmla="*/ 11239 h 13760381"/>
              <a:gd name="connsiteX1" fmla="*/ 13575758 w 13575758"/>
              <a:gd name="connsiteY1" fmla="*/ 0 h 13760381"/>
              <a:gd name="connsiteX2" fmla="*/ 13561903 w 13575758"/>
              <a:gd name="connsiteY2" fmla="*/ 13741527 h 13760381"/>
              <a:gd name="connsiteX3" fmla="*/ 0 w 13575758"/>
              <a:gd name="connsiteY3" fmla="*/ 13760381 h 13760381"/>
              <a:gd name="connsiteX4" fmla="*/ 3959115 w 13575758"/>
              <a:gd name="connsiteY4" fmla="*/ 11239 h 13760381"/>
              <a:gd name="connsiteX0" fmla="*/ 3949688 w 13575758"/>
              <a:gd name="connsiteY0" fmla="*/ 1812 h 13760381"/>
              <a:gd name="connsiteX1" fmla="*/ 13575758 w 13575758"/>
              <a:gd name="connsiteY1" fmla="*/ 0 h 13760381"/>
              <a:gd name="connsiteX2" fmla="*/ 13561903 w 13575758"/>
              <a:gd name="connsiteY2" fmla="*/ 13741527 h 13760381"/>
              <a:gd name="connsiteX3" fmla="*/ 0 w 13575758"/>
              <a:gd name="connsiteY3" fmla="*/ 13760381 h 13760381"/>
              <a:gd name="connsiteX4" fmla="*/ 3949688 w 13575758"/>
              <a:gd name="connsiteY4" fmla="*/ 1812 h 13760381"/>
              <a:gd name="connsiteX0" fmla="*/ 3949688 w 13561907"/>
              <a:gd name="connsiteY0" fmla="*/ 0 h 13758569"/>
              <a:gd name="connsiteX1" fmla="*/ 9577916 w 13561907"/>
              <a:gd name="connsiteY1" fmla="*/ 1274095 h 13758569"/>
              <a:gd name="connsiteX2" fmla="*/ 13561903 w 13561907"/>
              <a:gd name="connsiteY2" fmla="*/ 13739715 h 13758569"/>
              <a:gd name="connsiteX3" fmla="*/ 0 w 13561907"/>
              <a:gd name="connsiteY3" fmla="*/ 13758569 h 13758569"/>
              <a:gd name="connsiteX4" fmla="*/ 3949688 w 13561907"/>
              <a:gd name="connsiteY4" fmla="*/ 0 h 13758569"/>
              <a:gd name="connsiteX0" fmla="*/ 3949688 w 13561905"/>
              <a:gd name="connsiteY0" fmla="*/ 23077 h 13781646"/>
              <a:gd name="connsiteX1" fmla="*/ 8195684 w 13561905"/>
              <a:gd name="connsiteY1" fmla="*/ 0 h 13781646"/>
              <a:gd name="connsiteX2" fmla="*/ 13561903 w 13561905"/>
              <a:gd name="connsiteY2" fmla="*/ 13762792 h 13781646"/>
              <a:gd name="connsiteX3" fmla="*/ 0 w 13561905"/>
              <a:gd name="connsiteY3" fmla="*/ 13781646 h 13781646"/>
              <a:gd name="connsiteX4" fmla="*/ 3949688 w 13561905"/>
              <a:gd name="connsiteY4" fmla="*/ 23077 h 13781646"/>
              <a:gd name="connsiteX0" fmla="*/ 3949688 w 8195684"/>
              <a:gd name="connsiteY0" fmla="*/ 23077 h 13781646"/>
              <a:gd name="connsiteX1" fmla="*/ 8195684 w 8195684"/>
              <a:gd name="connsiteY1" fmla="*/ 0 h 13781646"/>
              <a:gd name="connsiteX2" fmla="*/ 7097308 w 8195684"/>
              <a:gd name="connsiteY2" fmla="*/ 12720801 h 13781646"/>
              <a:gd name="connsiteX3" fmla="*/ 0 w 8195684"/>
              <a:gd name="connsiteY3" fmla="*/ 13781646 h 13781646"/>
              <a:gd name="connsiteX4" fmla="*/ 3949688 w 8195684"/>
              <a:gd name="connsiteY4" fmla="*/ 23077 h 13781646"/>
              <a:gd name="connsiteX0" fmla="*/ 3949688 w 8224749"/>
              <a:gd name="connsiteY0" fmla="*/ 23077 h 13805322"/>
              <a:gd name="connsiteX1" fmla="*/ 8195684 w 8224749"/>
              <a:gd name="connsiteY1" fmla="*/ 0 h 13805322"/>
              <a:gd name="connsiteX2" fmla="*/ 8224359 w 8224749"/>
              <a:gd name="connsiteY2" fmla="*/ 13805322 h 13805322"/>
              <a:gd name="connsiteX3" fmla="*/ 0 w 8224749"/>
              <a:gd name="connsiteY3" fmla="*/ 13781646 h 13805322"/>
              <a:gd name="connsiteX4" fmla="*/ 3949688 w 8224749"/>
              <a:gd name="connsiteY4" fmla="*/ 23077 h 13805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4749" h="13805322">
                <a:moveTo>
                  <a:pt x="3949688" y="23077"/>
                </a:moveTo>
                <a:lnTo>
                  <a:pt x="8195684" y="0"/>
                </a:lnTo>
                <a:cubicBezTo>
                  <a:pt x="8191066" y="4580509"/>
                  <a:pt x="8228977" y="9224813"/>
                  <a:pt x="8224359" y="13805322"/>
                </a:cubicBezTo>
                <a:lnTo>
                  <a:pt x="0" y="13781646"/>
                </a:lnTo>
                <a:lnTo>
                  <a:pt x="3949688" y="23077"/>
                </a:lnTo>
                <a:close/>
              </a:path>
            </a:pathLst>
          </a:cu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6" name="Titel">
            <a:extLst>
              <a:ext uri="{FF2B5EF4-FFF2-40B4-BE49-F238E27FC236}">
                <a16:creationId xmlns:a16="http://schemas.microsoft.com/office/drawing/2014/main" id="{A6E3C1C0-BE16-A041-BFF1-581A9C25E1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3684" y="1247903"/>
            <a:ext cx="7515454" cy="675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van de titel te bewerken</a:t>
            </a:r>
            <a:endParaRPr lang="en-US"/>
          </a:p>
        </p:txBody>
      </p:sp>
      <p:sp>
        <p:nvSpPr>
          <p:cNvPr id="15" name="Bovenkop">
            <a:extLst>
              <a:ext uri="{FF2B5EF4-FFF2-40B4-BE49-F238E27FC236}">
                <a16:creationId xmlns:a16="http://schemas.microsoft.com/office/drawing/2014/main" id="{E22281ED-6E2C-E14A-8AC4-9866DA42B6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464" y="724995"/>
            <a:ext cx="7483412" cy="47340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699" b="0" i="0" u="sng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nl-NL" err="1"/>
              <a:t>Placeholder</a:t>
            </a:r>
            <a:r>
              <a:rPr lang="nl-NL"/>
              <a:t> bovenkop</a:t>
            </a:r>
          </a:p>
        </p:txBody>
      </p:sp>
    </p:spTree>
    <p:extLst>
      <p:ext uri="{BB962C8B-B14F-4D97-AF65-F5344CB8AC3E}">
        <p14:creationId xmlns:p14="http://schemas.microsoft.com/office/powerpoint/2010/main" val="2765204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-Tekstdia met beeld-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lak achtergrond licht">
            <a:extLst>
              <a:ext uri="{FF2B5EF4-FFF2-40B4-BE49-F238E27FC236}">
                <a16:creationId xmlns:a16="http://schemas.microsoft.com/office/drawing/2014/main" id="{20BCF590-3EB7-CD4E-9CF5-E0DDB839333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84D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4" name="Vlak schuine baan">
            <a:extLst>
              <a:ext uri="{FF2B5EF4-FFF2-40B4-BE49-F238E27FC236}">
                <a16:creationId xmlns:a16="http://schemas.microsoft.com/office/drawing/2014/main" id="{875027AE-5040-7E4D-843D-FB25C535A559}"/>
              </a:ext>
            </a:extLst>
          </p:cNvPr>
          <p:cNvSpPr>
            <a:spLocks noChangeAspect="1"/>
          </p:cNvSpPr>
          <p:nvPr userDrawn="1"/>
        </p:nvSpPr>
        <p:spPr>
          <a:xfrm>
            <a:off x="7293519" y="0"/>
            <a:ext cx="2818605" cy="6865173"/>
          </a:xfrm>
          <a:prstGeom prst="parallelogram">
            <a:avLst>
              <a:gd name="adj" fmla="val 69626"/>
            </a:avLst>
          </a:prstGeom>
          <a:solidFill>
            <a:srgbClr val="1E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pic>
        <p:nvPicPr>
          <p:cNvPr id="18" name="Logo-W-rond-geelwit">
            <a:extLst>
              <a:ext uri="{FF2B5EF4-FFF2-40B4-BE49-F238E27FC236}">
                <a16:creationId xmlns:a16="http://schemas.microsoft.com/office/drawing/2014/main" id="{3914B618-E6BD-F149-8FD0-570EE1C798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8251" y="6316617"/>
            <a:ext cx="444535" cy="444593"/>
          </a:xfrm>
          <a:prstGeom prst="rect">
            <a:avLst/>
          </a:prstGeom>
        </p:spPr>
      </p:pic>
      <p:sp>
        <p:nvSpPr>
          <p:cNvPr id="5" name="Voetteks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numm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1A81-E545-3C41-97A5-08DA8ED0F4C4}" type="slidenum">
              <a:rPr lang="nl-NL" smtClean="0"/>
              <a:t>‹#›</a:t>
            </a:fld>
            <a:endParaRPr lang="nl-NL"/>
          </a:p>
        </p:txBody>
      </p:sp>
      <p:sp>
        <p:nvSpPr>
          <p:cNvPr id="3" name="Inhoud"/>
          <p:cNvSpPr>
            <a:spLocks noGrp="1"/>
          </p:cNvSpPr>
          <p:nvPr>
            <p:ph idx="1"/>
          </p:nvPr>
        </p:nvSpPr>
        <p:spPr>
          <a:xfrm>
            <a:off x="614946" y="1972897"/>
            <a:ext cx="7494192" cy="417524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0" name="Tijdelijke aanduiding afbeelding">
            <a:extLst>
              <a:ext uri="{FF2B5EF4-FFF2-40B4-BE49-F238E27FC236}">
                <a16:creationId xmlns:a16="http://schemas.microsoft.com/office/drawing/2014/main" id="{95324610-7F3A-2049-B7A2-5D5DBA5782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09138" y="-23396"/>
            <a:ext cx="4111839" cy="6902661"/>
          </a:xfrm>
          <a:custGeom>
            <a:avLst/>
            <a:gdLst>
              <a:gd name="connsiteX0" fmla="*/ 0 w 12650788"/>
              <a:gd name="connsiteY0" fmla="*/ 0 h 13730288"/>
              <a:gd name="connsiteX1" fmla="*/ 10542281 w 12650788"/>
              <a:gd name="connsiteY1" fmla="*/ 0 h 13730288"/>
              <a:gd name="connsiteX2" fmla="*/ 12650788 w 12650788"/>
              <a:gd name="connsiteY2" fmla="*/ 2108507 h 13730288"/>
              <a:gd name="connsiteX3" fmla="*/ 12650788 w 12650788"/>
              <a:gd name="connsiteY3" fmla="*/ 13730288 h 13730288"/>
              <a:gd name="connsiteX4" fmla="*/ 0 w 12650788"/>
              <a:gd name="connsiteY4" fmla="*/ 13730288 h 13730288"/>
              <a:gd name="connsiteX5" fmla="*/ 0 w 12650788"/>
              <a:gd name="connsiteY5" fmla="*/ 0 h 13730288"/>
              <a:gd name="connsiteX0" fmla="*/ 3048000 w 12650788"/>
              <a:gd name="connsiteY0" fmla="*/ 0 h 13730288"/>
              <a:gd name="connsiteX1" fmla="*/ 10542281 w 12650788"/>
              <a:gd name="connsiteY1" fmla="*/ 0 h 13730288"/>
              <a:gd name="connsiteX2" fmla="*/ 12650788 w 12650788"/>
              <a:gd name="connsiteY2" fmla="*/ 2108507 h 13730288"/>
              <a:gd name="connsiteX3" fmla="*/ 12650788 w 12650788"/>
              <a:gd name="connsiteY3" fmla="*/ 13730288 h 13730288"/>
              <a:gd name="connsiteX4" fmla="*/ 0 w 12650788"/>
              <a:gd name="connsiteY4" fmla="*/ 13730288 h 13730288"/>
              <a:gd name="connsiteX5" fmla="*/ 3048000 w 12650788"/>
              <a:gd name="connsiteY5" fmla="*/ 0 h 13730288"/>
              <a:gd name="connsiteX0" fmla="*/ 3906982 w 13509770"/>
              <a:gd name="connsiteY0" fmla="*/ 0 h 13730288"/>
              <a:gd name="connsiteX1" fmla="*/ 11401263 w 13509770"/>
              <a:gd name="connsiteY1" fmla="*/ 0 h 13730288"/>
              <a:gd name="connsiteX2" fmla="*/ 13509770 w 13509770"/>
              <a:gd name="connsiteY2" fmla="*/ 2108507 h 13730288"/>
              <a:gd name="connsiteX3" fmla="*/ 13509770 w 13509770"/>
              <a:gd name="connsiteY3" fmla="*/ 13730288 h 13730288"/>
              <a:gd name="connsiteX4" fmla="*/ 0 w 13509770"/>
              <a:gd name="connsiteY4" fmla="*/ 13702579 h 13730288"/>
              <a:gd name="connsiteX5" fmla="*/ 3906982 w 13509770"/>
              <a:gd name="connsiteY5" fmla="*/ 0 h 13730288"/>
              <a:gd name="connsiteX0" fmla="*/ 3893128 w 13495916"/>
              <a:gd name="connsiteY0" fmla="*/ 0 h 13730288"/>
              <a:gd name="connsiteX1" fmla="*/ 11387409 w 13495916"/>
              <a:gd name="connsiteY1" fmla="*/ 0 h 13730288"/>
              <a:gd name="connsiteX2" fmla="*/ 13495916 w 13495916"/>
              <a:gd name="connsiteY2" fmla="*/ 2108507 h 13730288"/>
              <a:gd name="connsiteX3" fmla="*/ 13495916 w 13495916"/>
              <a:gd name="connsiteY3" fmla="*/ 13730288 h 13730288"/>
              <a:gd name="connsiteX4" fmla="*/ 0 w 13495916"/>
              <a:gd name="connsiteY4" fmla="*/ 13730288 h 13730288"/>
              <a:gd name="connsiteX5" fmla="*/ 3893128 w 13495916"/>
              <a:gd name="connsiteY5" fmla="*/ 0 h 13730288"/>
              <a:gd name="connsiteX0" fmla="*/ 3893128 w 13509771"/>
              <a:gd name="connsiteY0" fmla="*/ 11239 h 13741527"/>
              <a:gd name="connsiteX1" fmla="*/ 11387409 w 13509771"/>
              <a:gd name="connsiteY1" fmla="*/ 11239 h 13741527"/>
              <a:gd name="connsiteX2" fmla="*/ 13509771 w 13509771"/>
              <a:gd name="connsiteY2" fmla="*/ 0 h 13741527"/>
              <a:gd name="connsiteX3" fmla="*/ 13495916 w 13509771"/>
              <a:gd name="connsiteY3" fmla="*/ 13741527 h 13741527"/>
              <a:gd name="connsiteX4" fmla="*/ 0 w 13509771"/>
              <a:gd name="connsiteY4" fmla="*/ 13741527 h 13741527"/>
              <a:gd name="connsiteX5" fmla="*/ 3893128 w 13509771"/>
              <a:gd name="connsiteY5" fmla="*/ 11239 h 13741527"/>
              <a:gd name="connsiteX0" fmla="*/ 3893128 w 13509771"/>
              <a:gd name="connsiteY0" fmla="*/ 11239 h 13741527"/>
              <a:gd name="connsiteX1" fmla="*/ 13509771 w 13509771"/>
              <a:gd name="connsiteY1" fmla="*/ 0 h 13741527"/>
              <a:gd name="connsiteX2" fmla="*/ 13495916 w 13509771"/>
              <a:gd name="connsiteY2" fmla="*/ 13741527 h 13741527"/>
              <a:gd name="connsiteX3" fmla="*/ 0 w 13509771"/>
              <a:gd name="connsiteY3" fmla="*/ 13741527 h 13741527"/>
              <a:gd name="connsiteX4" fmla="*/ 3893128 w 13509771"/>
              <a:gd name="connsiteY4" fmla="*/ 11239 h 13741527"/>
              <a:gd name="connsiteX0" fmla="*/ 3921408 w 13538051"/>
              <a:gd name="connsiteY0" fmla="*/ 11239 h 13750954"/>
              <a:gd name="connsiteX1" fmla="*/ 13538051 w 13538051"/>
              <a:gd name="connsiteY1" fmla="*/ 0 h 13750954"/>
              <a:gd name="connsiteX2" fmla="*/ 13524196 w 13538051"/>
              <a:gd name="connsiteY2" fmla="*/ 13741527 h 13750954"/>
              <a:gd name="connsiteX3" fmla="*/ 0 w 13538051"/>
              <a:gd name="connsiteY3" fmla="*/ 13750954 h 13750954"/>
              <a:gd name="connsiteX4" fmla="*/ 3921408 w 13538051"/>
              <a:gd name="connsiteY4" fmla="*/ 11239 h 13750954"/>
              <a:gd name="connsiteX0" fmla="*/ 3959115 w 13575758"/>
              <a:gd name="connsiteY0" fmla="*/ 11239 h 13760381"/>
              <a:gd name="connsiteX1" fmla="*/ 13575758 w 13575758"/>
              <a:gd name="connsiteY1" fmla="*/ 0 h 13760381"/>
              <a:gd name="connsiteX2" fmla="*/ 13561903 w 13575758"/>
              <a:gd name="connsiteY2" fmla="*/ 13741527 h 13760381"/>
              <a:gd name="connsiteX3" fmla="*/ 0 w 13575758"/>
              <a:gd name="connsiteY3" fmla="*/ 13760381 h 13760381"/>
              <a:gd name="connsiteX4" fmla="*/ 3959115 w 13575758"/>
              <a:gd name="connsiteY4" fmla="*/ 11239 h 13760381"/>
              <a:gd name="connsiteX0" fmla="*/ 3949688 w 13575758"/>
              <a:gd name="connsiteY0" fmla="*/ 1812 h 13760381"/>
              <a:gd name="connsiteX1" fmla="*/ 13575758 w 13575758"/>
              <a:gd name="connsiteY1" fmla="*/ 0 h 13760381"/>
              <a:gd name="connsiteX2" fmla="*/ 13561903 w 13575758"/>
              <a:gd name="connsiteY2" fmla="*/ 13741527 h 13760381"/>
              <a:gd name="connsiteX3" fmla="*/ 0 w 13575758"/>
              <a:gd name="connsiteY3" fmla="*/ 13760381 h 13760381"/>
              <a:gd name="connsiteX4" fmla="*/ 3949688 w 13575758"/>
              <a:gd name="connsiteY4" fmla="*/ 1812 h 13760381"/>
              <a:gd name="connsiteX0" fmla="*/ 3949688 w 13561907"/>
              <a:gd name="connsiteY0" fmla="*/ 0 h 13758569"/>
              <a:gd name="connsiteX1" fmla="*/ 9577916 w 13561907"/>
              <a:gd name="connsiteY1" fmla="*/ 1274095 h 13758569"/>
              <a:gd name="connsiteX2" fmla="*/ 13561903 w 13561907"/>
              <a:gd name="connsiteY2" fmla="*/ 13739715 h 13758569"/>
              <a:gd name="connsiteX3" fmla="*/ 0 w 13561907"/>
              <a:gd name="connsiteY3" fmla="*/ 13758569 h 13758569"/>
              <a:gd name="connsiteX4" fmla="*/ 3949688 w 13561907"/>
              <a:gd name="connsiteY4" fmla="*/ 0 h 13758569"/>
              <a:gd name="connsiteX0" fmla="*/ 3949688 w 13561905"/>
              <a:gd name="connsiteY0" fmla="*/ 23077 h 13781646"/>
              <a:gd name="connsiteX1" fmla="*/ 8195684 w 13561905"/>
              <a:gd name="connsiteY1" fmla="*/ 0 h 13781646"/>
              <a:gd name="connsiteX2" fmla="*/ 13561903 w 13561905"/>
              <a:gd name="connsiteY2" fmla="*/ 13762792 h 13781646"/>
              <a:gd name="connsiteX3" fmla="*/ 0 w 13561905"/>
              <a:gd name="connsiteY3" fmla="*/ 13781646 h 13781646"/>
              <a:gd name="connsiteX4" fmla="*/ 3949688 w 13561905"/>
              <a:gd name="connsiteY4" fmla="*/ 23077 h 13781646"/>
              <a:gd name="connsiteX0" fmla="*/ 3949688 w 8195684"/>
              <a:gd name="connsiteY0" fmla="*/ 23077 h 13781646"/>
              <a:gd name="connsiteX1" fmla="*/ 8195684 w 8195684"/>
              <a:gd name="connsiteY1" fmla="*/ 0 h 13781646"/>
              <a:gd name="connsiteX2" fmla="*/ 7097308 w 8195684"/>
              <a:gd name="connsiteY2" fmla="*/ 12720801 h 13781646"/>
              <a:gd name="connsiteX3" fmla="*/ 0 w 8195684"/>
              <a:gd name="connsiteY3" fmla="*/ 13781646 h 13781646"/>
              <a:gd name="connsiteX4" fmla="*/ 3949688 w 8195684"/>
              <a:gd name="connsiteY4" fmla="*/ 23077 h 13781646"/>
              <a:gd name="connsiteX0" fmla="*/ 3949688 w 8224749"/>
              <a:gd name="connsiteY0" fmla="*/ 23077 h 13805322"/>
              <a:gd name="connsiteX1" fmla="*/ 8195684 w 8224749"/>
              <a:gd name="connsiteY1" fmla="*/ 0 h 13805322"/>
              <a:gd name="connsiteX2" fmla="*/ 8224359 w 8224749"/>
              <a:gd name="connsiteY2" fmla="*/ 13805322 h 13805322"/>
              <a:gd name="connsiteX3" fmla="*/ 0 w 8224749"/>
              <a:gd name="connsiteY3" fmla="*/ 13781646 h 13805322"/>
              <a:gd name="connsiteX4" fmla="*/ 3949688 w 8224749"/>
              <a:gd name="connsiteY4" fmla="*/ 23077 h 13805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4749" h="13805322">
                <a:moveTo>
                  <a:pt x="3949688" y="23077"/>
                </a:moveTo>
                <a:lnTo>
                  <a:pt x="8195684" y="0"/>
                </a:lnTo>
                <a:cubicBezTo>
                  <a:pt x="8191066" y="4580509"/>
                  <a:pt x="8228977" y="9224813"/>
                  <a:pt x="8224359" y="13805322"/>
                </a:cubicBezTo>
                <a:lnTo>
                  <a:pt x="0" y="13781646"/>
                </a:lnTo>
                <a:lnTo>
                  <a:pt x="3949688" y="23077"/>
                </a:lnTo>
                <a:close/>
              </a:path>
            </a:pathLst>
          </a:cu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6" name="Titel">
            <a:extLst>
              <a:ext uri="{FF2B5EF4-FFF2-40B4-BE49-F238E27FC236}">
                <a16:creationId xmlns:a16="http://schemas.microsoft.com/office/drawing/2014/main" id="{A6E3C1C0-BE16-A041-BFF1-581A9C25E1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3684" y="1247903"/>
            <a:ext cx="7515454" cy="675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van de titel te bewerken</a:t>
            </a:r>
            <a:endParaRPr lang="en-US"/>
          </a:p>
        </p:txBody>
      </p:sp>
      <p:sp>
        <p:nvSpPr>
          <p:cNvPr id="15" name="Bovenkop">
            <a:extLst>
              <a:ext uri="{FF2B5EF4-FFF2-40B4-BE49-F238E27FC236}">
                <a16:creationId xmlns:a16="http://schemas.microsoft.com/office/drawing/2014/main" id="{E22281ED-6E2C-E14A-8AC4-9866DA42B6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464" y="724995"/>
            <a:ext cx="7483412" cy="47340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699" b="0" i="0" u="sng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nl-NL" err="1"/>
              <a:t>Placeholder</a:t>
            </a:r>
            <a:r>
              <a:rPr lang="nl-NL"/>
              <a:t> bovenkop</a:t>
            </a:r>
          </a:p>
        </p:txBody>
      </p:sp>
    </p:spTree>
    <p:extLst>
      <p:ext uri="{BB962C8B-B14F-4D97-AF65-F5344CB8AC3E}">
        <p14:creationId xmlns:p14="http://schemas.microsoft.com/office/powerpoint/2010/main" val="8613074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-Tekstdia met beeld-GRO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lak achtergrond licht">
            <a:extLst>
              <a:ext uri="{FF2B5EF4-FFF2-40B4-BE49-F238E27FC236}">
                <a16:creationId xmlns:a16="http://schemas.microsoft.com/office/drawing/2014/main" id="{20BCF590-3EB7-CD4E-9CF5-E0DDB839333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D5E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9" name="Vlak schuine baan">
            <a:extLst>
              <a:ext uri="{FF2B5EF4-FFF2-40B4-BE49-F238E27FC236}">
                <a16:creationId xmlns:a16="http://schemas.microsoft.com/office/drawing/2014/main" id="{B2B6C17A-1C8C-7A41-BC28-032E19EA8DA0}"/>
              </a:ext>
            </a:extLst>
          </p:cNvPr>
          <p:cNvSpPr/>
          <p:nvPr userDrawn="1"/>
        </p:nvSpPr>
        <p:spPr>
          <a:xfrm rot="960000">
            <a:off x="8237635" y="-441586"/>
            <a:ext cx="816409" cy="8014076"/>
          </a:xfrm>
          <a:prstGeom prst="rect">
            <a:avLst/>
          </a:prstGeom>
          <a:solidFill>
            <a:srgbClr val="B1D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pic>
        <p:nvPicPr>
          <p:cNvPr id="18" name="Logo-W-rond-geelwit">
            <a:extLst>
              <a:ext uri="{FF2B5EF4-FFF2-40B4-BE49-F238E27FC236}">
                <a16:creationId xmlns:a16="http://schemas.microsoft.com/office/drawing/2014/main" id="{3914B618-E6BD-F149-8FD0-570EE1C798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8251" y="6316617"/>
            <a:ext cx="444535" cy="444593"/>
          </a:xfrm>
          <a:prstGeom prst="rect">
            <a:avLst/>
          </a:prstGeom>
        </p:spPr>
      </p:pic>
      <p:sp>
        <p:nvSpPr>
          <p:cNvPr id="5" name="Voetteks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numm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1A81-E545-3C41-97A5-08DA8ED0F4C4}" type="slidenum">
              <a:rPr lang="nl-NL" smtClean="0"/>
              <a:t>‹#›</a:t>
            </a:fld>
            <a:endParaRPr lang="nl-NL"/>
          </a:p>
        </p:txBody>
      </p:sp>
      <p:sp>
        <p:nvSpPr>
          <p:cNvPr id="3" name="Inhoud"/>
          <p:cNvSpPr>
            <a:spLocks noGrp="1"/>
          </p:cNvSpPr>
          <p:nvPr>
            <p:ph idx="1"/>
          </p:nvPr>
        </p:nvSpPr>
        <p:spPr>
          <a:xfrm>
            <a:off x="614946" y="1972897"/>
            <a:ext cx="7494192" cy="416010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0" name="Tijdelijke aanduiding afbeelding">
            <a:extLst>
              <a:ext uri="{FF2B5EF4-FFF2-40B4-BE49-F238E27FC236}">
                <a16:creationId xmlns:a16="http://schemas.microsoft.com/office/drawing/2014/main" id="{95324610-7F3A-2049-B7A2-5D5DBA5782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09138" y="-23396"/>
            <a:ext cx="4111839" cy="6902661"/>
          </a:xfrm>
          <a:custGeom>
            <a:avLst/>
            <a:gdLst>
              <a:gd name="connsiteX0" fmla="*/ 0 w 12650788"/>
              <a:gd name="connsiteY0" fmla="*/ 0 h 13730288"/>
              <a:gd name="connsiteX1" fmla="*/ 10542281 w 12650788"/>
              <a:gd name="connsiteY1" fmla="*/ 0 h 13730288"/>
              <a:gd name="connsiteX2" fmla="*/ 12650788 w 12650788"/>
              <a:gd name="connsiteY2" fmla="*/ 2108507 h 13730288"/>
              <a:gd name="connsiteX3" fmla="*/ 12650788 w 12650788"/>
              <a:gd name="connsiteY3" fmla="*/ 13730288 h 13730288"/>
              <a:gd name="connsiteX4" fmla="*/ 0 w 12650788"/>
              <a:gd name="connsiteY4" fmla="*/ 13730288 h 13730288"/>
              <a:gd name="connsiteX5" fmla="*/ 0 w 12650788"/>
              <a:gd name="connsiteY5" fmla="*/ 0 h 13730288"/>
              <a:gd name="connsiteX0" fmla="*/ 3048000 w 12650788"/>
              <a:gd name="connsiteY0" fmla="*/ 0 h 13730288"/>
              <a:gd name="connsiteX1" fmla="*/ 10542281 w 12650788"/>
              <a:gd name="connsiteY1" fmla="*/ 0 h 13730288"/>
              <a:gd name="connsiteX2" fmla="*/ 12650788 w 12650788"/>
              <a:gd name="connsiteY2" fmla="*/ 2108507 h 13730288"/>
              <a:gd name="connsiteX3" fmla="*/ 12650788 w 12650788"/>
              <a:gd name="connsiteY3" fmla="*/ 13730288 h 13730288"/>
              <a:gd name="connsiteX4" fmla="*/ 0 w 12650788"/>
              <a:gd name="connsiteY4" fmla="*/ 13730288 h 13730288"/>
              <a:gd name="connsiteX5" fmla="*/ 3048000 w 12650788"/>
              <a:gd name="connsiteY5" fmla="*/ 0 h 13730288"/>
              <a:gd name="connsiteX0" fmla="*/ 3906982 w 13509770"/>
              <a:gd name="connsiteY0" fmla="*/ 0 h 13730288"/>
              <a:gd name="connsiteX1" fmla="*/ 11401263 w 13509770"/>
              <a:gd name="connsiteY1" fmla="*/ 0 h 13730288"/>
              <a:gd name="connsiteX2" fmla="*/ 13509770 w 13509770"/>
              <a:gd name="connsiteY2" fmla="*/ 2108507 h 13730288"/>
              <a:gd name="connsiteX3" fmla="*/ 13509770 w 13509770"/>
              <a:gd name="connsiteY3" fmla="*/ 13730288 h 13730288"/>
              <a:gd name="connsiteX4" fmla="*/ 0 w 13509770"/>
              <a:gd name="connsiteY4" fmla="*/ 13702579 h 13730288"/>
              <a:gd name="connsiteX5" fmla="*/ 3906982 w 13509770"/>
              <a:gd name="connsiteY5" fmla="*/ 0 h 13730288"/>
              <a:gd name="connsiteX0" fmla="*/ 3893128 w 13495916"/>
              <a:gd name="connsiteY0" fmla="*/ 0 h 13730288"/>
              <a:gd name="connsiteX1" fmla="*/ 11387409 w 13495916"/>
              <a:gd name="connsiteY1" fmla="*/ 0 h 13730288"/>
              <a:gd name="connsiteX2" fmla="*/ 13495916 w 13495916"/>
              <a:gd name="connsiteY2" fmla="*/ 2108507 h 13730288"/>
              <a:gd name="connsiteX3" fmla="*/ 13495916 w 13495916"/>
              <a:gd name="connsiteY3" fmla="*/ 13730288 h 13730288"/>
              <a:gd name="connsiteX4" fmla="*/ 0 w 13495916"/>
              <a:gd name="connsiteY4" fmla="*/ 13730288 h 13730288"/>
              <a:gd name="connsiteX5" fmla="*/ 3893128 w 13495916"/>
              <a:gd name="connsiteY5" fmla="*/ 0 h 13730288"/>
              <a:gd name="connsiteX0" fmla="*/ 3893128 w 13509771"/>
              <a:gd name="connsiteY0" fmla="*/ 11239 h 13741527"/>
              <a:gd name="connsiteX1" fmla="*/ 11387409 w 13509771"/>
              <a:gd name="connsiteY1" fmla="*/ 11239 h 13741527"/>
              <a:gd name="connsiteX2" fmla="*/ 13509771 w 13509771"/>
              <a:gd name="connsiteY2" fmla="*/ 0 h 13741527"/>
              <a:gd name="connsiteX3" fmla="*/ 13495916 w 13509771"/>
              <a:gd name="connsiteY3" fmla="*/ 13741527 h 13741527"/>
              <a:gd name="connsiteX4" fmla="*/ 0 w 13509771"/>
              <a:gd name="connsiteY4" fmla="*/ 13741527 h 13741527"/>
              <a:gd name="connsiteX5" fmla="*/ 3893128 w 13509771"/>
              <a:gd name="connsiteY5" fmla="*/ 11239 h 13741527"/>
              <a:gd name="connsiteX0" fmla="*/ 3893128 w 13509771"/>
              <a:gd name="connsiteY0" fmla="*/ 11239 h 13741527"/>
              <a:gd name="connsiteX1" fmla="*/ 13509771 w 13509771"/>
              <a:gd name="connsiteY1" fmla="*/ 0 h 13741527"/>
              <a:gd name="connsiteX2" fmla="*/ 13495916 w 13509771"/>
              <a:gd name="connsiteY2" fmla="*/ 13741527 h 13741527"/>
              <a:gd name="connsiteX3" fmla="*/ 0 w 13509771"/>
              <a:gd name="connsiteY3" fmla="*/ 13741527 h 13741527"/>
              <a:gd name="connsiteX4" fmla="*/ 3893128 w 13509771"/>
              <a:gd name="connsiteY4" fmla="*/ 11239 h 13741527"/>
              <a:gd name="connsiteX0" fmla="*/ 3921408 w 13538051"/>
              <a:gd name="connsiteY0" fmla="*/ 11239 h 13750954"/>
              <a:gd name="connsiteX1" fmla="*/ 13538051 w 13538051"/>
              <a:gd name="connsiteY1" fmla="*/ 0 h 13750954"/>
              <a:gd name="connsiteX2" fmla="*/ 13524196 w 13538051"/>
              <a:gd name="connsiteY2" fmla="*/ 13741527 h 13750954"/>
              <a:gd name="connsiteX3" fmla="*/ 0 w 13538051"/>
              <a:gd name="connsiteY3" fmla="*/ 13750954 h 13750954"/>
              <a:gd name="connsiteX4" fmla="*/ 3921408 w 13538051"/>
              <a:gd name="connsiteY4" fmla="*/ 11239 h 13750954"/>
              <a:gd name="connsiteX0" fmla="*/ 3959115 w 13575758"/>
              <a:gd name="connsiteY0" fmla="*/ 11239 h 13760381"/>
              <a:gd name="connsiteX1" fmla="*/ 13575758 w 13575758"/>
              <a:gd name="connsiteY1" fmla="*/ 0 h 13760381"/>
              <a:gd name="connsiteX2" fmla="*/ 13561903 w 13575758"/>
              <a:gd name="connsiteY2" fmla="*/ 13741527 h 13760381"/>
              <a:gd name="connsiteX3" fmla="*/ 0 w 13575758"/>
              <a:gd name="connsiteY3" fmla="*/ 13760381 h 13760381"/>
              <a:gd name="connsiteX4" fmla="*/ 3959115 w 13575758"/>
              <a:gd name="connsiteY4" fmla="*/ 11239 h 13760381"/>
              <a:gd name="connsiteX0" fmla="*/ 3949688 w 13575758"/>
              <a:gd name="connsiteY0" fmla="*/ 1812 h 13760381"/>
              <a:gd name="connsiteX1" fmla="*/ 13575758 w 13575758"/>
              <a:gd name="connsiteY1" fmla="*/ 0 h 13760381"/>
              <a:gd name="connsiteX2" fmla="*/ 13561903 w 13575758"/>
              <a:gd name="connsiteY2" fmla="*/ 13741527 h 13760381"/>
              <a:gd name="connsiteX3" fmla="*/ 0 w 13575758"/>
              <a:gd name="connsiteY3" fmla="*/ 13760381 h 13760381"/>
              <a:gd name="connsiteX4" fmla="*/ 3949688 w 13575758"/>
              <a:gd name="connsiteY4" fmla="*/ 1812 h 13760381"/>
              <a:gd name="connsiteX0" fmla="*/ 3949688 w 13561907"/>
              <a:gd name="connsiteY0" fmla="*/ 0 h 13758569"/>
              <a:gd name="connsiteX1" fmla="*/ 9577916 w 13561907"/>
              <a:gd name="connsiteY1" fmla="*/ 1274095 h 13758569"/>
              <a:gd name="connsiteX2" fmla="*/ 13561903 w 13561907"/>
              <a:gd name="connsiteY2" fmla="*/ 13739715 h 13758569"/>
              <a:gd name="connsiteX3" fmla="*/ 0 w 13561907"/>
              <a:gd name="connsiteY3" fmla="*/ 13758569 h 13758569"/>
              <a:gd name="connsiteX4" fmla="*/ 3949688 w 13561907"/>
              <a:gd name="connsiteY4" fmla="*/ 0 h 13758569"/>
              <a:gd name="connsiteX0" fmla="*/ 3949688 w 13561905"/>
              <a:gd name="connsiteY0" fmla="*/ 23077 h 13781646"/>
              <a:gd name="connsiteX1" fmla="*/ 8195684 w 13561905"/>
              <a:gd name="connsiteY1" fmla="*/ 0 h 13781646"/>
              <a:gd name="connsiteX2" fmla="*/ 13561903 w 13561905"/>
              <a:gd name="connsiteY2" fmla="*/ 13762792 h 13781646"/>
              <a:gd name="connsiteX3" fmla="*/ 0 w 13561905"/>
              <a:gd name="connsiteY3" fmla="*/ 13781646 h 13781646"/>
              <a:gd name="connsiteX4" fmla="*/ 3949688 w 13561905"/>
              <a:gd name="connsiteY4" fmla="*/ 23077 h 13781646"/>
              <a:gd name="connsiteX0" fmla="*/ 3949688 w 8195684"/>
              <a:gd name="connsiteY0" fmla="*/ 23077 h 13781646"/>
              <a:gd name="connsiteX1" fmla="*/ 8195684 w 8195684"/>
              <a:gd name="connsiteY1" fmla="*/ 0 h 13781646"/>
              <a:gd name="connsiteX2" fmla="*/ 7097308 w 8195684"/>
              <a:gd name="connsiteY2" fmla="*/ 12720801 h 13781646"/>
              <a:gd name="connsiteX3" fmla="*/ 0 w 8195684"/>
              <a:gd name="connsiteY3" fmla="*/ 13781646 h 13781646"/>
              <a:gd name="connsiteX4" fmla="*/ 3949688 w 8195684"/>
              <a:gd name="connsiteY4" fmla="*/ 23077 h 13781646"/>
              <a:gd name="connsiteX0" fmla="*/ 3949688 w 8224749"/>
              <a:gd name="connsiteY0" fmla="*/ 23077 h 13805322"/>
              <a:gd name="connsiteX1" fmla="*/ 8195684 w 8224749"/>
              <a:gd name="connsiteY1" fmla="*/ 0 h 13805322"/>
              <a:gd name="connsiteX2" fmla="*/ 8224359 w 8224749"/>
              <a:gd name="connsiteY2" fmla="*/ 13805322 h 13805322"/>
              <a:gd name="connsiteX3" fmla="*/ 0 w 8224749"/>
              <a:gd name="connsiteY3" fmla="*/ 13781646 h 13805322"/>
              <a:gd name="connsiteX4" fmla="*/ 3949688 w 8224749"/>
              <a:gd name="connsiteY4" fmla="*/ 23077 h 13805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4749" h="13805322">
                <a:moveTo>
                  <a:pt x="3949688" y="23077"/>
                </a:moveTo>
                <a:lnTo>
                  <a:pt x="8195684" y="0"/>
                </a:lnTo>
                <a:cubicBezTo>
                  <a:pt x="8191066" y="4580509"/>
                  <a:pt x="8228977" y="9224813"/>
                  <a:pt x="8224359" y="13805322"/>
                </a:cubicBezTo>
                <a:lnTo>
                  <a:pt x="0" y="13781646"/>
                </a:lnTo>
                <a:lnTo>
                  <a:pt x="3949688" y="23077"/>
                </a:lnTo>
                <a:close/>
              </a:path>
            </a:pathLst>
          </a:cu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6" name="Titel">
            <a:extLst>
              <a:ext uri="{FF2B5EF4-FFF2-40B4-BE49-F238E27FC236}">
                <a16:creationId xmlns:a16="http://schemas.microsoft.com/office/drawing/2014/main" id="{A6E3C1C0-BE16-A041-BFF1-581A9C25E1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3684" y="1247903"/>
            <a:ext cx="7515454" cy="675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van de titel te bewerken</a:t>
            </a:r>
            <a:endParaRPr lang="en-US"/>
          </a:p>
        </p:txBody>
      </p:sp>
      <p:sp>
        <p:nvSpPr>
          <p:cNvPr id="15" name="Bovenkop">
            <a:extLst>
              <a:ext uri="{FF2B5EF4-FFF2-40B4-BE49-F238E27FC236}">
                <a16:creationId xmlns:a16="http://schemas.microsoft.com/office/drawing/2014/main" id="{E22281ED-6E2C-E14A-8AC4-9866DA42B6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464" y="724995"/>
            <a:ext cx="7483412" cy="47340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699" b="0" i="0" u="sng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nl-NL" err="1"/>
              <a:t>Placeholder</a:t>
            </a:r>
            <a:r>
              <a:rPr lang="nl-NL"/>
              <a:t> bovenkop</a:t>
            </a:r>
          </a:p>
        </p:txBody>
      </p:sp>
    </p:spTree>
    <p:extLst>
      <p:ext uri="{BB962C8B-B14F-4D97-AF65-F5344CB8AC3E}">
        <p14:creationId xmlns:p14="http://schemas.microsoft.com/office/powerpoint/2010/main" val="24228463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-Tekstdia met beeld-RO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lak achtergrond licht">
            <a:extLst>
              <a:ext uri="{FF2B5EF4-FFF2-40B4-BE49-F238E27FC236}">
                <a16:creationId xmlns:a16="http://schemas.microsoft.com/office/drawing/2014/main" id="{20BCF590-3EB7-CD4E-9CF5-E0DDB8393339}"/>
              </a:ext>
            </a:extLst>
          </p:cNvPr>
          <p:cNvSpPr/>
          <p:nvPr userDrawn="1"/>
        </p:nvSpPr>
        <p:spPr>
          <a:xfrm>
            <a:off x="0" y="1"/>
            <a:ext cx="12198496" cy="6858000"/>
          </a:xfrm>
          <a:prstGeom prst="rect">
            <a:avLst/>
          </a:prstGeom>
          <a:solidFill>
            <a:srgbClr val="F28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9" name="Vlak schuine baan">
            <a:extLst>
              <a:ext uri="{FF2B5EF4-FFF2-40B4-BE49-F238E27FC236}">
                <a16:creationId xmlns:a16="http://schemas.microsoft.com/office/drawing/2014/main" id="{B2B6C17A-1C8C-7A41-BC28-032E19EA8DA0}"/>
              </a:ext>
            </a:extLst>
          </p:cNvPr>
          <p:cNvSpPr/>
          <p:nvPr userDrawn="1"/>
        </p:nvSpPr>
        <p:spPr>
          <a:xfrm rot="960000">
            <a:off x="8237635" y="-441586"/>
            <a:ext cx="816409" cy="8014076"/>
          </a:xfrm>
          <a:prstGeom prst="rect">
            <a:avLst/>
          </a:prstGeom>
          <a:solidFill>
            <a:srgbClr val="F16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pic>
        <p:nvPicPr>
          <p:cNvPr id="18" name="Logo-W-rond-geelwit">
            <a:extLst>
              <a:ext uri="{FF2B5EF4-FFF2-40B4-BE49-F238E27FC236}">
                <a16:creationId xmlns:a16="http://schemas.microsoft.com/office/drawing/2014/main" id="{3914B618-E6BD-F149-8FD0-570EE1C798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8251" y="6316617"/>
            <a:ext cx="444535" cy="444593"/>
          </a:xfrm>
          <a:prstGeom prst="rect">
            <a:avLst/>
          </a:prstGeom>
        </p:spPr>
      </p:pic>
      <p:sp>
        <p:nvSpPr>
          <p:cNvPr id="5" name="Voetteks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numm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1A81-E545-3C41-97A5-08DA8ED0F4C4}" type="slidenum">
              <a:rPr lang="nl-NL" smtClean="0"/>
              <a:t>‹#›</a:t>
            </a:fld>
            <a:endParaRPr lang="nl-NL"/>
          </a:p>
        </p:txBody>
      </p:sp>
      <p:sp>
        <p:nvSpPr>
          <p:cNvPr id="3" name="Inhoud"/>
          <p:cNvSpPr>
            <a:spLocks noGrp="1"/>
          </p:cNvSpPr>
          <p:nvPr>
            <p:ph idx="1"/>
          </p:nvPr>
        </p:nvSpPr>
        <p:spPr>
          <a:xfrm>
            <a:off x="614946" y="1972897"/>
            <a:ext cx="7494192" cy="416010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0" name="Tijdelijke aanduiding afbeelding">
            <a:extLst>
              <a:ext uri="{FF2B5EF4-FFF2-40B4-BE49-F238E27FC236}">
                <a16:creationId xmlns:a16="http://schemas.microsoft.com/office/drawing/2014/main" id="{95324610-7F3A-2049-B7A2-5D5DBA5782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86657" y="0"/>
            <a:ext cx="4111839" cy="6902661"/>
          </a:xfrm>
          <a:custGeom>
            <a:avLst/>
            <a:gdLst>
              <a:gd name="connsiteX0" fmla="*/ 0 w 12650788"/>
              <a:gd name="connsiteY0" fmla="*/ 0 h 13730288"/>
              <a:gd name="connsiteX1" fmla="*/ 10542281 w 12650788"/>
              <a:gd name="connsiteY1" fmla="*/ 0 h 13730288"/>
              <a:gd name="connsiteX2" fmla="*/ 12650788 w 12650788"/>
              <a:gd name="connsiteY2" fmla="*/ 2108507 h 13730288"/>
              <a:gd name="connsiteX3" fmla="*/ 12650788 w 12650788"/>
              <a:gd name="connsiteY3" fmla="*/ 13730288 h 13730288"/>
              <a:gd name="connsiteX4" fmla="*/ 0 w 12650788"/>
              <a:gd name="connsiteY4" fmla="*/ 13730288 h 13730288"/>
              <a:gd name="connsiteX5" fmla="*/ 0 w 12650788"/>
              <a:gd name="connsiteY5" fmla="*/ 0 h 13730288"/>
              <a:gd name="connsiteX0" fmla="*/ 3048000 w 12650788"/>
              <a:gd name="connsiteY0" fmla="*/ 0 h 13730288"/>
              <a:gd name="connsiteX1" fmla="*/ 10542281 w 12650788"/>
              <a:gd name="connsiteY1" fmla="*/ 0 h 13730288"/>
              <a:gd name="connsiteX2" fmla="*/ 12650788 w 12650788"/>
              <a:gd name="connsiteY2" fmla="*/ 2108507 h 13730288"/>
              <a:gd name="connsiteX3" fmla="*/ 12650788 w 12650788"/>
              <a:gd name="connsiteY3" fmla="*/ 13730288 h 13730288"/>
              <a:gd name="connsiteX4" fmla="*/ 0 w 12650788"/>
              <a:gd name="connsiteY4" fmla="*/ 13730288 h 13730288"/>
              <a:gd name="connsiteX5" fmla="*/ 3048000 w 12650788"/>
              <a:gd name="connsiteY5" fmla="*/ 0 h 13730288"/>
              <a:gd name="connsiteX0" fmla="*/ 3906982 w 13509770"/>
              <a:gd name="connsiteY0" fmla="*/ 0 h 13730288"/>
              <a:gd name="connsiteX1" fmla="*/ 11401263 w 13509770"/>
              <a:gd name="connsiteY1" fmla="*/ 0 h 13730288"/>
              <a:gd name="connsiteX2" fmla="*/ 13509770 w 13509770"/>
              <a:gd name="connsiteY2" fmla="*/ 2108507 h 13730288"/>
              <a:gd name="connsiteX3" fmla="*/ 13509770 w 13509770"/>
              <a:gd name="connsiteY3" fmla="*/ 13730288 h 13730288"/>
              <a:gd name="connsiteX4" fmla="*/ 0 w 13509770"/>
              <a:gd name="connsiteY4" fmla="*/ 13702579 h 13730288"/>
              <a:gd name="connsiteX5" fmla="*/ 3906982 w 13509770"/>
              <a:gd name="connsiteY5" fmla="*/ 0 h 13730288"/>
              <a:gd name="connsiteX0" fmla="*/ 3893128 w 13495916"/>
              <a:gd name="connsiteY0" fmla="*/ 0 h 13730288"/>
              <a:gd name="connsiteX1" fmla="*/ 11387409 w 13495916"/>
              <a:gd name="connsiteY1" fmla="*/ 0 h 13730288"/>
              <a:gd name="connsiteX2" fmla="*/ 13495916 w 13495916"/>
              <a:gd name="connsiteY2" fmla="*/ 2108507 h 13730288"/>
              <a:gd name="connsiteX3" fmla="*/ 13495916 w 13495916"/>
              <a:gd name="connsiteY3" fmla="*/ 13730288 h 13730288"/>
              <a:gd name="connsiteX4" fmla="*/ 0 w 13495916"/>
              <a:gd name="connsiteY4" fmla="*/ 13730288 h 13730288"/>
              <a:gd name="connsiteX5" fmla="*/ 3893128 w 13495916"/>
              <a:gd name="connsiteY5" fmla="*/ 0 h 13730288"/>
              <a:gd name="connsiteX0" fmla="*/ 3893128 w 13509771"/>
              <a:gd name="connsiteY0" fmla="*/ 11239 h 13741527"/>
              <a:gd name="connsiteX1" fmla="*/ 11387409 w 13509771"/>
              <a:gd name="connsiteY1" fmla="*/ 11239 h 13741527"/>
              <a:gd name="connsiteX2" fmla="*/ 13509771 w 13509771"/>
              <a:gd name="connsiteY2" fmla="*/ 0 h 13741527"/>
              <a:gd name="connsiteX3" fmla="*/ 13495916 w 13509771"/>
              <a:gd name="connsiteY3" fmla="*/ 13741527 h 13741527"/>
              <a:gd name="connsiteX4" fmla="*/ 0 w 13509771"/>
              <a:gd name="connsiteY4" fmla="*/ 13741527 h 13741527"/>
              <a:gd name="connsiteX5" fmla="*/ 3893128 w 13509771"/>
              <a:gd name="connsiteY5" fmla="*/ 11239 h 13741527"/>
              <a:gd name="connsiteX0" fmla="*/ 3893128 w 13509771"/>
              <a:gd name="connsiteY0" fmla="*/ 11239 h 13741527"/>
              <a:gd name="connsiteX1" fmla="*/ 13509771 w 13509771"/>
              <a:gd name="connsiteY1" fmla="*/ 0 h 13741527"/>
              <a:gd name="connsiteX2" fmla="*/ 13495916 w 13509771"/>
              <a:gd name="connsiteY2" fmla="*/ 13741527 h 13741527"/>
              <a:gd name="connsiteX3" fmla="*/ 0 w 13509771"/>
              <a:gd name="connsiteY3" fmla="*/ 13741527 h 13741527"/>
              <a:gd name="connsiteX4" fmla="*/ 3893128 w 13509771"/>
              <a:gd name="connsiteY4" fmla="*/ 11239 h 13741527"/>
              <a:gd name="connsiteX0" fmla="*/ 3921408 w 13538051"/>
              <a:gd name="connsiteY0" fmla="*/ 11239 h 13750954"/>
              <a:gd name="connsiteX1" fmla="*/ 13538051 w 13538051"/>
              <a:gd name="connsiteY1" fmla="*/ 0 h 13750954"/>
              <a:gd name="connsiteX2" fmla="*/ 13524196 w 13538051"/>
              <a:gd name="connsiteY2" fmla="*/ 13741527 h 13750954"/>
              <a:gd name="connsiteX3" fmla="*/ 0 w 13538051"/>
              <a:gd name="connsiteY3" fmla="*/ 13750954 h 13750954"/>
              <a:gd name="connsiteX4" fmla="*/ 3921408 w 13538051"/>
              <a:gd name="connsiteY4" fmla="*/ 11239 h 13750954"/>
              <a:gd name="connsiteX0" fmla="*/ 3959115 w 13575758"/>
              <a:gd name="connsiteY0" fmla="*/ 11239 h 13760381"/>
              <a:gd name="connsiteX1" fmla="*/ 13575758 w 13575758"/>
              <a:gd name="connsiteY1" fmla="*/ 0 h 13760381"/>
              <a:gd name="connsiteX2" fmla="*/ 13561903 w 13575758"/>
              <a:gd name="connsiteY2" fmla="*/ 13741527 h 13760381"/>
              <a:gd name="connsiteX3" fmla="*/ 0 w 13575758"/>
              <a:gd name="connsiteY3" fmla="*/ 13760381 h 13760381"/>
              <a:gd name="connsiteX4" fmla="*/ 3959115 w 13575758"/>
              <a:gd name="connsiteY4" fmla="*/ 11239 h 13760381"/>
              <a:gd name="connsiteX0" fmla="*/ 3949688 w 13575758"/>
              <a:gd name="connsiteY0" fmla="*/ 1812 h 13760381"/>
              <a:gd name="connsiteX1" fmla="*/ 13575758 w 13575758"/>
              <a:gd name="connsiteY1" fmla="*/ 0 h 13760381"/>
              <a:gd name="connsiteX2" fmla="*/ 13561903 w 13575758"/>
              <a:gd name="connsiteY2" fmla="*/ 13741527 h 13760381"/>
              <a:gd name="connsiteX3" fmla="*/ 0 w 13575758"/>
              <a:gd name="connsiteY3" fmla="*/ 13760381 h 13760381"/>
              <a:gd name="connsiteX4" fmla="*/ 3949688 w 13575758"/>
              <a:gd name="connsiteY4" fmla="*/ 1812 h 13760381"/>
              <a:gd name="connsiteX0" fmla="*/ 3949688 w 13561907"/>
              <a:gd name="connsiteY0" fmla="*/ 0 h 13758569"/>
              <a:gd name="connsiteX1" fmla="*/ 9577916 w 13561907"/>
              <a:gd name="connsiteY1" fmla="*/ 1274095 h 13758569"/>
              <a:gd name="connsiteX2" fmla="*/ 13561903 w 13561907"/>
              <a:gd name="connsiteY2" fmla="*/ 13739715 h 13758569"/>
              <a:gd name="connsiteX3" fmla="*/ 0 w 13561907"/>
              <a:gd name="connsiteY3" fmla="*/ 13758569 h 13758569"/>
              <a:gd name="connsiteX4" fmla="*/ 3949688 w 13561907"/>
              <a:gd name="connsiteY4" fmla="*/ 0 h 13758569"/>
              <a:gd name="connsiteX0" fmla="*/ 3949688 w 13561905"/>
              <a:gd name="connsiteY0" fmla="*/ 23077 h 13781646"/>
              <a:gd name="connsiteX1" fmla="*/ 8195684 w 13561905"/>
              <a:gd name="connsiteY1" fmla="*/ 0 h 13781646"/>
              <a:gd name="connsiteX2" fmla="*/ 13561903 w 13561905"/>
              <a:gd name="connsiteY2" fmla="*/ 13762792 h 13781646"/>
              <a:gd name="connsiteX3" fmla="*/ 0 w 13561905"/>
              <a:gd name="connsiteY3" fmla="*/ 13781646 h 13781646"/>
              <a:gd name="connsiteX4" fmla="*/ 3949688 w 13561905"/>
              <a:gd name="connsiteY4" fmla="*/ 23077 h 13781646"/>
              <a:gd name="connsiteX0" fmla="*/ 3949688 w 8195684"/>
              <a:gd name="connsiteY0" fmla="*/ 23077 h 13781646"/>
              <a:gd name="connsiteX1" fmla="*/ 8195684 w 8195684"/>
              <a:gd name="connsiteY1" fmla="*/ 0 h 13781646"/>
              <a:gd name="connsiteX2" fmla="*/ 7097308 w 8195684"/>
              <a:gd name="connsiteY2" fmla="*/ 12720801 h 13781646"/>
              <a:gd name="connsiteX3" fmla="*/ 0 w 8195684"/>
              <a:gd name="connsiteY3" fmla="*/ 13781646 h 13781646"/>
              <a:gd name="connsiteX4" fmla="*/ 3949688 w 8195684"/>
              <a:gd name="connsiteY4" fmla="*/ 23077 h 13781646"/>
              <a:gd name="connsiteX0" fmla="*/ 3949688 w 8224749"/>
              <a:gd name="connsiteY0" fmla="*/ 23077 h 13805322"/>
              <a:gd name="connsiteX1" fmla="*/ 8195684 w 8224749"/>
              <a:gd name="connsiteY1" fmla="*/ 0 h 13805322"/>
              <a:gd name="connsiteX2" fmla="*/ 8224359 w 8224749"/>
              <a:gd name="connsiteY2" fmla="*/ 13805322 h 13805322"/>
              <a:gd name="connsiteX3" fmla="*/ 0 w 8224749"/>
              <a:gd name="connsiteY3" fmla="*/ 13781646 h 13805322"/>
              <a:gd name="connsiteX4" fmla="*/ 3949688 w 8224749"/>
              <a:gd name="connsiteY4" fmla="*/ 23077 h 13805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4749" h="13805322">
                <a:moveTo>
                  <a:pt x="3949688" y="23077"/>
                </a:moveTo>
                <a:lnTo>
                  <a:pt x="8195684" y="0"/>
                </a:lnTo>
                <a:cubicBezTo>
                  <a:pt x="8191066" y="4580509"/>
                  <a:pt x="8228977" y="9224813"/>
                  <a:pt x="8224359" y="13805322"/>
                </a:cubicBezTo>
                <a:lnTo>
                  <a:pt x="0" y="13781646"/>
                </a:lnTo>
                <a:lnTo>
                  <a:pt x="3949688" y="23077"/>
                </a:lnTo>
                <a:close/>
              </a:path>
            </a:pathLst>
          </a:cu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6" name="Titel">
            <a:extLst>
              <a:ext uri="{FF2B5EF4-FFF2-40B4-BE49-F238E27FC236}">
                <a16:creationId xmlns:a16="http://schemas.microsoft.com/office/drawing/2014/main" id="{A6E3C1C0-BE16-A041-BFF1-581A9C25E1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3684" y="1247903"/>
            <a:ext cx="7515454" cy="675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van de titel te bewerken</a:t>
            </a:r>
            <a:endParaRPr lang="en-US"/>
          </a:p>
        </p:txBody>
      </p:sp>
      <p:sp>
        <p:nvSpPr>
          <p:cNvPr id="15" name="Bovenkop">
            <a:extLst>
              <a:ext uri="{FF2B5EF4-FFF2-40B4-BE49-F238E27FC236}">
                <a16:creationId xmlns:a16="http://schemas.microsoft.com/office/drawing/2014/main" id="{E22281ED-6E2C-E14A-8AC4-9866DA42B6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464" y="724995"/>
            <a:ext cx="7483412" cy="47340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699" b="0" i="0" u="sng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nl-NL" err="1"/>
              <a:t>Placeholder</a:t>
            </a:r>
            <a:r>
              <a:rPr lang="nl-NL"/>
              <a:t> bovenkop</a:t>
            </a:r>
          </a:p>
        </p:txBody>
      </p:sp>
    </p:spTree>
    <p:extLst>
      <p:ext uri="{BB962C8B-B14F-4D97-AF65-F5344CB8AC3E}">
        <p14:creationId xmlns:p14="http://schemas.microsoft.com/office/powerpoint/2010/main" val="42417432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-Tekstdia-2koloms-GE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lak achtergrond licht">
            <a:extLst>
              <a:ext uri="{FF2B5EF4-FFF2-40B4-BE49-F238E27FC236}">
                <a16:creationId xmlns:a16="http://schemas.microsoft.com/office/drawing/2014/main" id="{640CCD6C-B5FD-634F-B36D-6A9C3BFDEF6E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1" name="Vlak schuine baan midden tint">
            <a:extLst>
              <a:ext uri="{FF2B5EF4-FFF2-40B4-BE49-F238E27FC236}">
                <a16:creationId xmlns:a16="http://schemas.microsoft.com/office/drawing/2014/main" id="{AA8F02EA-F693-CB4F-926D-07DEF0F44E33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547443" y="4595247"/>
            <a:ext cx="648158" cy="226275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pic>
        <p:nvPicPr>
          <p:cNvPr id="18" name="Logo-W-rond-geelwit">
            <a:extLst>
              <a:ext uri="{FF2B5EF4-FFF2-40B4-BE49-F238E27FC236}">
                <a16:creationId xmlns:a16="http://schemas.microsoft.com/office/drawing/2014/main" id="{3914B618-E6BD-F149-8FD0-570EE1C798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8251" y="6316617"/>
            <a:ext cx="444535" cy="444593"/>
          </a:xfrm>
          <a:prstGeom prst="rect">
            <a:avLst/>
          </a:prstGeom>
        </p:spPr>
      </p:pic>
      <p:sp>
        <p:nvSpPr>
          <p:cNvPr id="5" name="Voetteks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numm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1A81-E545-3C41-97A5-08DA8ED0F4C4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Inhoud 2">
            <a:extLst>
              <a:ext uri="{FF2B5EF4-FFF2-40B4-BE49-F238E27FC236}">
                <a16:creationId xmlns:a16="http://schemas.microsoft.com/office/drawing/2014/main" id="{DCF58E73-AC61-3948-8593-897AA801EB7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095999" y="1972897"/>
            <a:ext cx="5021657" cy="416010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3" name="Inhoud 1"/>
          <p:cNvSpPr>
            <a:spLocks noGrp="1"/>
          </p:cNvSpPr>
          <p:nvPr>
            <p:ph idx="1"/>
          </p:nvPr>
        </p:nvSpPr>
        <p:spPr>
          <a:xfrm>
            <a:off x="614946" y="1972897"/>
            <a:ext cx="5021656" cy="416010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6" name="Titel">
            <a:extLst>
              <a:ext uri="{FF2B5EF4-FFF2-40B4-BE49-F238E27FC236}">
                <a16:creationId xmlns:a16="http://schemas.microsoft.com/office/drawing/2014/main" id="{A6E3C1C0-BE16-A041-BFF1-581A9C25E1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3684" y="1247903"/>
            <a:ext cx="10523973" cy="675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van de titel te bewerken</a:t>
            </a:r>
            <a:endParaRPr lang="en-US"/>
          </a:p>
        </p:txBody>
      </p:sp>
      <p:sp>
        <p:nvSpPr>
          <p:cNvPr id="15" name="Bovenkop">
            <a:extLst>
              <a:ext uri="{FF2B5EF4-FFF2-40B4-BE49-F238E27FC236}">
                <a16:creationId xmlns:a16="http://schemas.microsoft.com/office/drawing/2014/main" id="{E22281ED-6E2C-E14A-8AC4-9866DA42B6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464" y="724995"/>
            <a:ext cx="10513193" cy="47340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699" b="0" i="0" u="sng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nl-NL" err="1"/>
              <a:t>Placeholder</a:t>
            </a:r>
            <a:r>
              <a:rPr lang="nl-NL"/>
              <a:t> bovenkop</a:t>
            </a:r>
          </a:p>
        </p:txBody>
      </p:sp>
    </p:spTree>
    <p:extLst>
      <p:ext uri="{BB962C8B-B14F-4D97-AF65-F5344CB8AC3E}">
        <p14:creationId xmlns:p14="http://schemas.microsoft.com/office/powerpoint/2010/main" val="2626353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-Tekstdia-2koloms-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lak achtergrond licht">
            <a:extLst>
              <a:ext uri="{FF2B5EF4-FFF2-40B4-BE49-F238E27FC236}">
                <a16:creationId xmlns:a16="http://schemas.microsoft.com/office/drawing/2014/main" id="{640CCD6C-B5FD-634F-B36D-6A9C3BFDEF6E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84D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1" name="Vlak schuine baan midden tint">
            <a:extLst>
              <a:ext uri="{FF2B5EF4-FFF2-40B4-BE49-F238E27FC236}">
                <a16:creationId xmlns:a16="http://schemas.microsoft.com/office/drawing/2014/main" id="{79A870DF-E39D-F64D-8A9C-3F6576C5D052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547443" y="4595247"/>
            <a:ext cx="648158" cy="2262753"/>
          </a:xfrm>
          <a:prstGeom prst="rtTriangle">
            <a:avLst/>
          </a:prstGeom>
          <a:solidFill>
            <a:srgbClr val="1E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pic>
        <p:nvPicPr>
          <p:cNvPr id="18" name="Logo-W-rond-geelwit">
            <a:extLst>
              <a:ext uri="{FF2B5EF4-FFF2-40B4-BE49-F238E27FC236}">
                <a16:creationId xmlns:a16="http://schemas.microsoft.com/office/drawing/2014/main" id="{3914B618-E6BD-F149-8FD0-570EE1C798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8251" y="6316617"/>
            <a:ext cx="444535" cy="444593"/>
          </a:xfrm>
          <a:prstGeom prst="rect">
            <a:avLst/>
          </a:prstGeom>
        </p:spPr>
      </p:pic>
      <p:sp>
        <p:nvSpPr>
          <p:cNvPr id="5" name="Voetteks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numm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1A81-E545-3C41-97A5-08DA8ED0F4C4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Inhoud 2">
            <a:extLst>
              <a:ext uri="{FF2B5EF4-FFF2-40B4-BE49-F238E27FC236}">
                <a16:creationId xmlns:a16="http://schemas.microsoft.com/office/drawing/2014/main" id="{DCF58E73-AC61-3948-8593-897AA801EB7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095999" y="1972897"/>
            <a:ext cx="5021657" cy="416010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3" name="Inhoud 1"/>
          <p:cNvSpPr>
            <a:spLocks noGrp="1"/>
          </p:cNvSpPr>
          <p:nvPr>
            <p:ph idx="1"/>
          </p:nvPr>
        </p:nvSpPr>
        <p:spPr>
          <a:xfrm>
            <a:off x="614946" y="1972897"/>
            <a:ext cx="5021656" cy="416010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6" name="Titel">
            <a:extLst>
              <a:ext uri="{FF2B5EF4-FFF2-40B4-BE49-F238E27FC236}">
                <a16:creationId xmlns:a16="http://schemas.microsoft.com/office/drawing/2014/main" id="{A6E3C1C0-BE16-A041-BFF1-581A9C25E1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3684" y="1247903"/>
            <a:ext cx="10523973" cy="675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van de titel te bewerken</a:t>
            </a:r>
            <a:endParaRPr lang="en-US"/>
          </a:p>
        </p:txBody>
      </p:sp>
      <p:sp>
        <p:nvSpPr>
          <p:cNvPr id="15" name="Bovenkop">
            <a:extLst>
              <a:ext uri="{FF2B5EF4-FFF2-40B4-BE49-F238E27FC236}">
                <a16:creationId xmlns:a16="http://schemas.microsoft.com/office/drawing/2014/main" id="{E22281ED-6E2C-E14A-8AC4-9866DA42B6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464" y="724995"/>
            <a:ext cx="10513193" cy="47340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699" b="0" i="0" u="sng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nl-NL" err="1"/>
              <a:t>Placeholder</a:t>
            </a:r>
            <a:r>
              <a:rPr lang="nl-NL"/>
              <a:t> bovenkop</a:t>
            </a:r>
          </a:p>
        </p:txBody>
      </p:sp>
    </p:spTree>
    <p:extLst>
      <p:ext uri="{BB962C8B-B14F-4D97-AF65-F5344CB8AC3E}">
        <p14:creationId xmlns:p14="http://schemas.microsoft.com/office/powerpoint/2010/main" val="4087872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-Tekstdia-2koloms-GRO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lak achtergrond licht">
            <a:extLst>
              <a:ext uri="{FF2B5EF4-FFF2-40B4-BE49-F238E27FC236}">
                <a16:creationId xmlns:a16="http://schemas.microsoft.com/office/drawing/2014/main" id="{640CCD6C-B5FD-634F-B36D-6A9C3BFDEF6E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D5E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1" name="Vlak schuine baan midden tint">
            <a:extLst>
              <a:ext uri="{FF2B5EF4-FFF2-40B4-BE49-F238E27FC236}">
                <a16:creationId xmlns:a16="http://schemas.microsoft.com/office/drawing/2014/main" id="{DC702DDE-0A02-714A-9AA5-AD7D8BB16E65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547443" y="4595247"/>
            <a:ext cx="648158" cy="2262753"/>
          </a:xfrm>
          <a:prstGeom prst="rtTriangle">
            <a:avLst/>
          </a:prstGeom>
          <a:solidFill>
            <a:srgbClr val="B1D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pic>
        <p:nvPicPr>
          <p:cNvPr id="18" name="Logo-W-rond-geelwit">
            <a:extLst>
              <a:ext uri="{FF2B5EF4-FFF2-40B4-BE49-F238E27FC236}">
                <a16:creationId xmlns:a16="http://schemas.microsoft.com/office/drawing/2014/main" id="{3914B618-E6BD-F149-8FD0-570EE1C798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8251" y="6316617"/>
            <a:ext cx="444535" cy="444593"/>
          </a:xfrm>
          <a:prstGeom prst="rect">
            <a:avLst/>
          </a:prstGeom>
        </p:spPr>
      </p:pic>
      <p:sp>
        <p:nvSpPr>
          <p:cNvPr id="5" name="Voetteks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numm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1A81-E545-3C41-97A5-08DA8ED0F4C4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Inhoud 2">
            <a:extLst>
              <a:ext uri="{FF2B5EF4-FFF2-40B4-BE49-F238E27FC236}">
                <a16:creationId xmlns:a16="http://schemas.microsoft.com/office/drawing/2014/main" id="{DCF58E73-AC61-3948-8593-897AA801EB7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095999" y="1972897"/>
            <a:ext cx="5021657" cy="416010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3" name="Inhoud 1"/>
          <p:cNvSpPr>
            <a:spLocks noGrp="1"/>
          </p:cNvSpPr>
          <p:nvPr>
            <p:ph idx="1"/>
          </p:nvPr>
        </p:nvSpPr>
        <p:spPr>
          <a:xfrm>
            <a:off x="614946" y="1972897"/>
            <a:ext cx="5021656" cy="416010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6" name="Titel">
            <a:extLst>
              <a:ext uri="{FF2B5EF4-FFF2-40B4-BE49-F238E27FC236}">
                <a16:creationId xmlns:a16="http://schemas.microsoft.com/office/drawing/2014/main" id="{A6E3C1C0-BE16-A041-BFF1-581A9C25E1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3684" y="1247903"/>
            <a:ext cx="10523973" cy="675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van de titel te bewerken</a:t>
            </a:r>
            <a:endParaRPr lang="en-US"/>
          </a:p>
        </p:txBody>
      </p:sp>
      <p:sp>
        <p:nvSpPr>
          <p:cNvPr id="15" name="Bovenkop">
            <a:extLst>
              <a:ext uri="{FF2B5EF4-FFF2-40B4-BE49-F238E27FC236}">
                <a16:creationId xmlns:a16="http://schemas.microsoft.com/office/drawing/2014/main" id="{E22281ED-6E2C-E14A-8AC4-9866DA42B6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464" y="724995"/>
            <a:ext cx="10513193" cy="47340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699" b="0" i="0" u="sng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nl-NL" err="1"/>
              <a:t>Placeholder</a:t>
            </a:r>
            <a:r>
              <a:rPr lang="nl-NL"/>
              <a:t> bovenkop</a:t>
            </a:r>
          </a:p>
        </p:txBody>
      </p:sp>
    </p:spTree>
    <p:extLst>
      <p:ext uri="{BB962C8B-B14F-4D97-AF65-F5344CB8AC3E}">
        <p14:creationId xmlns:p14="http://schemas.microsoft.com/office/powerpoint/2010/main" val="109201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-Beeld-ROZ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lak links">
            <a:extLst>
              <a:ext uri="{FF2B5EF4-FFF2-40B4-BE49-F238E27FC236}">
                <a16:creationId xmlns:a16="http://schemas.microsoft.com/office/drawing/2014/main" id="{161B2B1C-EDC4-1241-B6C4-57348FCB2B18}"/>
              </a:ext>
            </a:extLst>
          </p:cNvPr>
          <p:cNvSpPr/>
          <p:nvPr userDrawn="1"/>
        </p:nvSpPr>
        <p:spPr>
          <a:xfrm>
            <a:off x="-6926" y="-6928"/>
            <a:ext cx="6448451" cy="6864928"/>
          </a:xfrm>
          <a:custGeom>
            <a:avLst/>
            <a:gdLst>
              <a:gd name="connsiteX0" fmla="*/ 0 w 8963891"/>
              <a:gd name="connsiteY0" fmla="*/ 0 h 13716000"/>
              <a:gd name="connsiteX1" fmla="*/ 8963891 w 8963891"/>
              <a:gd name="connsiteY1" fmla="*/ 0 h 13716000"/>
              <a:gd name="connsiteX2" fmla="*/ 8963891 w 8963891"/>
              <a:gd name="connsiteY2" fmla="*/ 13716000 h 13716000"/>
              <a:gd name="connsiteX3" fmla="*/ 0 w 8963891"/>
              <a:gd name="connsiteY3" fmla="*/ 13716000 h 13716000"/>
              <a:gd name="connsiteX4" fmla="*/ 0 w 8963891"/>
              <a:gd name="connsiteY4" fmla="*/ 0 h 13716000"/>
              <a:gd name="connsiteX0" fmla="*/ 0 w 13009418"/>
              <a:gd name="connsiteY0" fmla="*/ 13854 h 13729854"/>
              <a:gd name="connsiteX1" fmla="*/ 13009418 w 13009418"/>
              <a:gd name="connsiteY1" fmla="*/ 0 h 13729854"/>
              <a:gd name="connsiteX2" fmla="*/ 8963891 w 13009418"/>
              <a:gd name="connsiteY2" fmla="*/ 13729854 h 13729854"/>
              <a:gd name="connsiteX3" fmla="*/ 0 w 13009418"/>
              <a:gd name="connsiteY3" fmla="*/ 13729854 h 13729854"/>
              <a:gd name="connsiteX4" fmla="*/ 0 w 13009418"/>
              <a:gd name="connsiteY4" fmla="*/ 13854 h 13729854"/>
              <a:gd name="connsiteX0" fmla="*/ 0 w 13050981"/>
              <a:gd name="connsiteY0" fmla="*/ 83127 h 13799127"/>
              <a:gd name="connsiteX1" fmla="*/ 13050981 w 13050981"/>
              <a:gd name="connsiteY1" fmla="*/ 0 h 13799127"/>
              <a:gd name="connsiteX2" fmla="*/ 8963891 w 13050981"/>
              <a:gd name="connsiteY2" fmla="*/ 13799127 h 13799127"/>
              <a:gd name="connsiteX3" fmla="*/ 0 w 13050981"/>
              <a:gd name="connsiteY3" fmla="*/ 13799127 h 13799127"/>
              <a:gd name="connsiteX4" fmla="*/ 0 w 13050981"/>
              <a:gd name="connsiteY4" fmla="*/ 83127 h 13799127"/>
              <a:gd name="connsiteX0" fmla="*/ 0 w 13175672"/>
              <a:gd name="connsiteY0" fmla="*/ 0 h 13812982"/>
              <a:gd name="connsiteX1" fmla="*/ 13175672 w 13175672"/>
              <a:gd name="connsiteY1" fmla="*/ 13855 h 13812982"/>
              <a:gd name="connsiteX2" fmla="*/ 9088582 w 13175672"/>
              <a:gd name="connsiteY2" fmla="*/ 13812982 h 13812982"/>
              <a:gd name="connsiteX3" fmla="*/ 124691 w 13175672"/>
              <a:gd name="connsiteY3" fmla="*/ 13812982 h 13812982"/>
              <a:gd name="connsiteX4" fmla="*/ 0 w 13175672"/>
              <a:gd name="connsiteY4" fmla="*/ 0 h 13812982"/>
              <a:gd name="connsiteX0" fmla="*/ 166254 w 13050981"/>
              <a:gd name="connsiteY0" fmla="*/ 304800 h 13799127"/>
              <a:gd name="connsiteX1" fmla="*/ 13050981 w 13050981"/>
              <a:gd name="connsiteY1" fmla="*/ 0 h 13799127"/>
              <a:gd name="connsiteX2" fmla="*/ 8963891 w 13050981"/>
              <a:gd name="connsiteY2" fmla="*/ 13799127 h 13799127"/>
              <a:gd name="connsiteX3" fmla="*/ 0 w 13050981"/>
              <a:gd name="connsiteY3" fmla="*/ 13799127 h 13799127"/>
              <a:gd name="connsiteX4" fmla="*/ 166254 w 13050981"/>
              <a:gd name="connsiteY4" fmla="*/ 304800 h 13799127"/>
              <a:gd name="connsiteX0" fmla="*/ 0 w 13064836"/>
              <a:gd name="connsiteY0" fmla="*/ 83127 h 13799127"/>
              <a:gd name="connsiteX1" fmla="*/ 13064836 w 13064836"/>
              <a:gd name="connsiteY1" fmla="*/ 0 h 13799127"/>
              <a:gd name="connsiteX2" fmla="*/ 8977746 w 13064836"/>
              <a:gd name="connsiteY2" fmla="*/ 13799127 h 13799127"/>
              <a:gd name="connsiteX3" fmla="*/ 13855 w 13064836"/>
              <a:gd name="connsiteY3" fmla="*/ 13799127 h 13799127"/>
              <a:gd name="connsiteX4" fmla="*/ 0 w 13064836"/>
              <a:gd name="connsiteY4" fmla="*/ 83127 h 13799127"/>
              <a:gd name="connsiteX0" fmla="*/ 0 w 10030691"/>
              <a:gd name="connsiteY0" fmla="*/ 0 h 13716000"/>
              <a:gd name="connsiteX1" fmla="*/ 10030691 w 10030691"/>
              <a:gd name="connsiteY1" fmla="*/ 290945 h 13716000"/>
              <a:gd name="connsiteX2" fmla="*/ 8977746 w 10030691"/>
              <a:gd name="connsiteY2" fmla="*/ 13716000 h 13716000"/>
              <a:gd name="connsiteX3" fmla="*/ 13855 w 10030691"/>
              <a:gd name="connsiteY3" fmla="*/ 13716000 h 13716000"/>
              <a:gd name="connsiteX4" fmla="*/ 0 w 10030691"/>
              <a:gd name="connsiteY4" fmla="*/ 0 h 13716000"/>
              <a:gd name="connsiteX0" fmla="*/ 0 w 10432473"/>
              <a:gd name="connsiteY0" fmla="*/ 13855 h 13729855"/>
              <a:gd name="connsiteX1" fmla="*/ 10432473 w 10432473"/>
              <a:gd name="connsiteY1" fmla="*/ 0 h 13729855"/>
              <a:gd name="connsiteX2" fmla="*/ 8977746 w 10432473"/>
              <a:gd name="connsiteY2" fmla="*/ 13729855 h 13729855"/>
              <a:gd name="connsiteX3" fmla="*/ 13855 w 10432473"/>
              <a:gd name="connsiteY3" fmla="*/ 13729855 h 13729855"/>
              <a:gd name="connsiteX4" fmla="*/ 0 w 10432473"/>
              <a:gd name="connsiteY4" fmla="*/ 13855 h 13729855"/>
              <a:gd name="connsiteX0" fmla="*/ 0 w 12898582"/>
              <a:gd name="connsiteY0" fmla="*/ 13855 h 13729855"/>
              <a:gd name="connsiteX1" fmla="*/ 12898582 w 12898582"/>
              <a:gd name="connsiteY1" fmla="*/ 0 h 13729855"/>
              <a:gd name="connsiteX2" fmla="*/ 8977746 w 12898582"/>
              <a:gd name="connsiteY2" fmla="*/ 13729855 h 13729855"/>
              <a:gd name="connsiteX3" fmla="*/ 13855 w 12898582"/>
              <a:gd name="connsiteY3" fmla="*/ 13729855 h 13729855"/>
              <a:gd name="connsiteX4" fmla="*/ 0 w 12898582"/>
              <a:gd name="connsiteY4" fmla="*/ 13855 h 1372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8582" h="13729855">
                <a:moveTo>
                  <a:pt x="0" y="13855"/>
                </a:moveTo>
                <a:lnTo>
                  <a:pt x="12898582" y="0"/>
                </a:lnTo>
                <a:lnTo>
                  <a:pt x="8977746" y="13729855"/>
                </a:lnTo>
                <a:lnTo>
                  <a:pt x="13855" y="13729855"/>
                </a:lnTo>
                <a:cubicBezTo>
                  <a:pt x="9237" y="9157855"/>
                  <a:pt x="4618" y="4585855"/>
                  <a:pt x="0" y="13855"/>
                </a:cubicBezTo>
                <a:close/>
              </a:path>
            </a:pathLst>
          </a:custGeom>
          <a:solidFill>
            <a:srgbClr val="F16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1" name="Vlak midden">
            <a:extLst>
              <a:ext uri="{FF2B5EF4-FFF2-40B4-BE49-F238E27FC236}">
                <a16:creationId xmlns:a16="http://schemas.microsoft.com/office/drawing/2014/main" id="{3315BA8D-9B15-4241-9E55-E0BB08556798}"/>
              </a:ext>
            </a:extLst>
          </p:cNvPr>
          <p:cNvSpPr>
            <a:spLocks noChangeAspect="1"/>
          </p:cNvSpPr>
          <p:nvPr userDrawn="1"/>
        </p:nvSpPr>
        <p:spPr>
          <a:xfrm>
            <a:off x="3585602" y="0"/>
            <a:ext cx="3817948" cy="6858000"/>
          </a:xfrm>
          <a:prstGeom prst="parallelogram">
            <a:avLst>
              <a:gd name="adj" fmla="val 51632"/>
            </a:avLst>
          </a:prstGeom>
          <a:solidFill>
            <a:srgbClr val="F28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4" name="Tijdelijke aanduiding afbeelding">
            <a:extLst>
              <a:ext uri="{FF2B5EF4-FFF2-40B4-BE49-F238E27FC236}">
                <a16:creationId xmlns:a16="http://schemas.microsoft.com/office/drawing/2014/main" id="{FFA1E4C9-403A-1448-8CE6-A84449037562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5418065" y="-12764"/>
            <a:ext cx="6786995" cy="6880191"/>
          </a:xfrm>
          <a:custGeom>
            <a:avLst/>
            <a:gdLst>
              <a:gd name="connsiteX0" fmla="*/ 0 w 12650788"/>
              <a:gd name="connsiteY0" fmla="*/ 0 h 13730288"/>
              <a:gd name="connsiteX1" fmla="*/ 10542281 w 12650788"/>
              <a:gd name="connsiteY1" fmla="*/ 0 h 13730288"/>
              <a:gd name="connsiteX2" fmla="*/ 12650788 w 12650788"/>
              <a:gd name="connsiteY2" fmla="*/ 2108507 h 13730288"/>
              <a:gd name="connsiteX3" fmla="*/ 12650788 w 12650788"/>
              <a:gd name="connsiteY3" fmla="*/ 13730288 h 13730288"/>
              <a:gd name="connsiteX4" fmla="*/ 0 w 12650788"/>
              <a:gd name="connsiteY4" fmla="*/ 13730288 h 13730288"/>
              <a:gd name="connsiteX5" fmla="*/ 0 w 12650788"/>
              <a:gd name="connsiteY5" fmla="*/ 0 h 13730288"/>
              <a:gd name="connsiteX0" fmla="*/ 3048000 w 12650788"/>
              <a:gd name="connsiteY0" fmla="*/ 0 h 13730288"/>
              <a:gd name="connsiteX1" fmla="*/ 10542281 w 12650788"/>
              <a:gd name="connsiteY1" fmla="*/ 0 h 13730288"/>
              <a:gd name="connsiteX2" fmla="*/ 12650788 w 12650788"/>
              <a:gd name="connsiteY2" fmla="*/ 2108507 h 13730288"/>
              <a:gd name="connsiteX3" fmla="*/ 12650788 w 12650788"/>
              <a:gd name="connsiteY3" fmla="*/ 13730288 h 13730288"/>
              <a:gd name="connsiteX4" fmla="*/ 0 w 12650788"/>
              <a:gd name="connsiteY4" fmla="*/ 13730288 h 13730288"/>
              <a:gd name="connsiteX5" fmla="*/ 3048000 w 12650788"/>
              <a:gd name="connsiteY5" fmla="*/ 0 h 13730288"/>
              <a:gd name="connsiteX0" fmla="*/ 3906982 w 13509770"/>
              <a:gd name="connsiteY0" fmla="*/ 0 h 13730288"/>
              <a:gd name="connsiteX1" fmla="*/ 11401263 w 13509770"/>
              <a:gd name="connsiteY1" fmla="*/ 0 h 13730288"/>
              <a:gd name="connsiteX2" fmla="*/ 13509770 w 13509770"/>
              <a:gd name="connsiteY2" fmla="*/ 2108507 h 13730288"/>
              <a:gd name="connsiteX3" fmla="*/ 13509770 w 13509770"/>
              <a:gd name="connsiteY3" fmla="*/ 13730288 h 13730288"/>
              <a:gd name="connsiteX4" fmla="*/ 0 w 13509770"/>
              <a:gd name="connsiteY4" fmla="*/ 13702579 h 13730288"/>
              <a:gd name="connsiteX5" fmla="*/ 3906982 w 13509770"/>
              <a:gd name="connsiteY5" fmla="*/ 0 h 13730288"/>
              <a:gd name="connsiteX0" fmla="*/ 3893128 w 13495916"/>
              <a:gd name="connsiteY0" fmla="*/ 0 h 13730288"/>
              <a:gd name="connsiteX1" fmla="*/ 11387409 w 13495916"/>
              <a:gd name="connsiteY1" fmla="*/ 0 h 13730288"/>
              <a:gd name="connsiteX2" fmla="*/ 13495916 w 13495916"/>
              <a:gd name="connsiteY2" fmla="*/ 2108507 h 13730288"/>
              <a:gd name="connsiteX3" fmla="*/ 13495916 w 13495916"/>
              <a:gd name="connsiteY3" fmla="*/ 13730288 h 13730288"/>
              <a:gd name="connsiteX4" fmla="*/ 0 w 13495916"/>
              <a:gd name="connsiteY4" fmla="*/ 13730288 h 13730288"/>
              <a:gd name="connsiteX5" fmla="*/ 3893128 w 13495916"/>
              <a:gd name="connsiteY5" fmla="*/ 0 h 13730288"/>
              <a:gd name="connsiteX0" fmla="*/ 3893128 w 13509771"/>
              <a:gd name="connsiteY0" fmla="*/ 11239 h 13741527"/>
              <a:gd name="connsiteX1" fmla="*/ 11387409 w 13509771"/>
              <a:gd name="connsiteY1" fmla="*/ 11239 h 13741527"/>
              <a:gd name="connsiteX2" fmla="*/ 13509771 w 13509771"/>
              <a:gd name="connsiteY2" fmla="*/ 0 h 13741527"/>
              <a:gd name="connsiteX3" fmla="*/ 13495916 w 13509771"/>
              <a:gd name="connsiteY3" fmla="*/ 13741527 h 13741527"/>
              <a:gd name="connsiteX4" fmla="*/ 0 w 13509771"/>
              <a:gd name="connsiteY4" fmla="*/ 13741527 h 13741527"/>
              <a:gd name="connsiteX5" fmla="*/ 3893128 w 13509771"/>
              <a:gd name="connsiteY5" fmla="*/ 11239 h 13741527"/>
              <a:gd name="connsiteX0" fmla="*/ 3893128 w 13509771"/>
              <a:gd name="connsiteY0" fmla="*/ 11239 h 13741527"/>
              <a:gd name="connsiteX1" fmla="*/ 13509771 w 13509771"/>
              <a:gd name="connsiteY1" fmla="*/ 0 h 13741527"/>
              <a:gd name="connsiteX2" fmla="*/ 13495916 w 13509771"/>
              <a:gd name="connsiteY2" fmla="*/ 13741527 h 13741527"/>
              <a:gd name="connsiteX3" fmla="*/ 0 w 13509771"/>
              <a:gd name="connsiteY3" fmla="*/ 13741527 h 13741527"/>
              <a:gd name="connsiteX4" fmla="*/ 3893128 w 13509771"/>
              <a:gd name="connsiteY4" fmla="*/ 11239 h 13741527"/>
              <a:gd name="connsiteX0" fmla="*/ 3921408 w 13538051"/>
              <a:gd name="connsiteY0" fmla="*/ 11239 h 13750954"/>
              <a:gd name="connsiteX1" fmla="*/ 13538051 w 13538051"/>
              <a:gd name="connsiteY1" fmla="*/ 0 h 13750954"/>
              <a:gd name="connsiteX2" fmla="*/ 13524196 w 13538051"/>
              <a:gd name="connsiteY2" fmla="*/ 13741527 h 13750954"/>
              <a:gd name="connsiteX3" fmla="*/ 0 w 13538051"/>
              <a:gd name="connsiteY3" fmla="*/ 13750954 h 13750954"/>
              <a:gd name="connsiteX4" fmla="*/ 3921408 w 13538051"/>
              <a:gd name="connsiteY4" fmla="*/ 11239 h 13750954"/>
              <a:gd name="connsiteX0" fmla="*/ 3959115 w 13575758"/>
              <a:gd name="connsiteY0" fmla="*/ 11239 h 13760381"/>
              <a:gd name="connsiteX1" fmla="*/ 13575758 w 13575758"/>
              <a:gd name="connsiteY1" fmla="*/ 0 h 13760381"/>
              <a:gd name="connsiteX2" fmla="*/ 13561903 w 13575758"/>
              <a:gd name="connsiteY2" fmla="*/ 13741527 h 13760381"/>
              <a:gd name="connsiteX3" fmla="*/ 0 w 13575758"/>
              <a:gd name="connsiteY3" fmla="*/ 13760381 h 13760381"/>
              <a:gd name="connsiteX4" fmla="*/ 3959115 w 13575758"/>
              <a:gd name="connsiteY4" fmla="*/ 11239 h 13760381"/>
              <a:gd name="connsiteX0" fmla="*/ 3949688 w 13575758"/>
              <a:gd name="connsiteY0" fmla="*/ 1812 h 13760381"/>
              <a:gd name="connsiteX1" fmla="*/ 13575758 w 13575758"/>
              <a:gd name="connsiteY1" fmla="*/ 0 h 13760381"/>
              <a:gd name="connsiteX2" fmla="*/ 13561903 w 13575758"/>
              <a:gd name="connsiteY2" fmla="*/ 13741527 h 13760381"/>
              <a:gd name="connsiteX3" fmla="*/ 0 w 13575758"/>
              <a:gd name="connsiteY3" fmla="*/ 13760381 h 13760381"/>
              <a:gd name="connsiteX4" fmla="*/ 3949688 w 13575758"/>
              <a:gd name="connsiteY4" fmla="*/ 1812 h 137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75758" h="13760381">
                <a:moveTo>
                  <a:pt x="3949688" y="1812"/>
                </a:moveTo>
                <a:lnTo>
                  <a:pt x="13575758" y="0"/>
                </a:lnTo>
                <a:cubicBezTo>
                  <a:pt x="13571140" y="4580509"/>
                  <a:pt x="13566521" y="9161018"/>
                  <a:pt x="13561903" y="13741527"/>
                </a:cubicBezTo>
                <a:lnTo>
                  <a:pt x="0" y="13760381"/>
                </a:lnTo>
                <a:lnTo>
                  <a:pt x="3949688" y="1812"/>
                </a:lnTo>
                <a:close/>
              </a:path>
            </a:pathLst>
          </a:cu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pic>
        <p:nvPicPr>
          <p:cNvPr id="8" name="Logo WH zwart">
            <a:extLst>
              <a:ext uri="{FF2B5EF4-FFF2-40B4-BE49-F238E27FC236}">
                <a16:creationId xmlns:a16="http://schemas.microsoft.com/office/drawing/2014/main" id="{0AAF3FA3-599E-7E42-8C8E-089732579D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145" y="381001"/>
            <a:ext cx="1926829" cy="1234965"/>
          </a:xfrm>
          <a:prstGeom prst="rect">
            <a:avLst/>
          </a:prstGeom>
        </p:spPr>
      </p:pic>
      <p:sp>
        <p:nvSpPr>
          <p:cNvPr id="3" name="Subtitel"/>
          <p:cNvSpPr>
            <a:spLocks noGrp="1"/>
          </p:cNvSpPr>
          <p:nvPr>
            <p:ph type="subTitle" idx="1"/>
          </p:nvPr>
        </p:nvSpPr>
        <p:spPr>
          <a:xfrm>
            <a:off x="601499" y="4801164"/>
            <a:ext cx="4270654" cy="777667"/>
          </a:xfrm>
        </p:spPr>
        <p:txBody>
          <a:bodyPr/>
          <a:lstStyle>
            <a:lvl1pPr marL="0" indent="0" algn="l">
              <a:buNone/>
              <a:defRPr sz="2400" b="1" i="0" u="sng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09" indent="0" algn="ctr">
              <a:buNone/>
              <a:defRPr sz="2000"/>
            </a:lvl2pPr>
            <a:lvl3pPr marL="914217" indent="0" algn="ctr">
              <a:buNone/>
              <a:defRPr sz="1800"/>
            </a:lvl3pPr>
            <a:lvl4pPr marL="1371326" indent="0" algn="ctr">
              <a:buNone/>
              <a:defRPr sz="1600"/>
            </a:lvl4pPr>
            <a:lvl5pPr marL="1828434" indent="0" algn="ctr">
              <a:buNone/>
              <a:defRPr sz="1600"/>
            </a:lvl5pPr>
            <a:lvl6pPr marL="2285543" indent="0" algn="ctr">
              <a:buNone/>
              <a:defRPr sz="1600"/>
            </a:lvl6pPr>
            <a:lvl7pPr marL="2742651" indent="0" algn="ctr">
              <a:buNone/>
              <a:defRPr sz="1600"/>
            </a:lvl7pPr>
            <a:lvl8pPr marL="3199760" indent="0" algn="ctr">
              <a:buNone/>
              <a:defRPr sz="1600"/>
            </a:lvl8pPr>
            <a:lvl9pPr marL="3656868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2" name="Titel"/>
          <p:cNvSpPr>
            <a:spLocks noGrp="1"/>
          </p:cNvSpPr>
          <p:nvPr>
            <p:ph type="ctrTitle" hasCustomPrompt="1"/>
          </p:nvPr>
        </p:nvSpPr>
        <p:spPr>
          <a:xfrm>
            <a:off x="601499" y="2338324"/>
            <a:ext cx="4667644" cy="2153653"/>
          </a:xfrm>
        </p:spPr>
        <p:txBody>
          <a:bodyPr anchor="t">
            <a:noAutofit/>
          </a:bodyPr>
          <a:lstStyle>
            <a:lvl1pPr algn="l">
              <a:lnSpc>
                <a:spcPts val="5499"/>
              </a:lnSpc>
              <a:defRPr sz="4799" b="1" i="0"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nl-NL"/>
              <a:t>Klik om stijl van de titel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75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-Tekstdia-2koloms-RO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lak achtergrond licht">
            <a:extLst>
              <a:ext uri="{FF2B5EF4-FFF2-40B4-BE49-F238E27FC236}">
                <a16:creationId xmlns:a16="http://schemas.microsoft.com/office/drawing/2014/main" id="{640CCD6C-B5FD-634F-B36D-6A9C3BFDEF6E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28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1" name="Vlak schuine baan midden tint">
            <a:extLst>
              <a:ext uri="{FF2B5EF4-FFF2-40B4-BE49-F238E27FC236}">
                <a16:creationId xmlns:a16="http://schemas.microsoft.com/office/drawing/2014/main" id="{4F0CBA61-F0A8-F24E-B41F-3C0D5284B4D3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547443" y="4595247"/>
            <a:ext cx="648158" cy="2262753"/>
          </a:xfrm>
          <a:prstGeom prst="rtTriangle">
            <a:avLst/>
          </a:prstGeom>
          <a:solidFill>
            <a:srgbClr val="F16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pic>
        <p:nvPicPr>
          <p:cNvPr id="18" name="Logo-W-rond-geelwit">
            <a:extLst>
              <a:ext uri="{FF2B5EF4-FFF2-40B4-BE49-F238E27FC236}">
                <a16:creationId xmlns:a16="http://schemas.microsoft.com/office/drawing/2014/main" id="{3914B618-E6BD-F149-8FD0-570EE1C798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8251" y="6316617"/>
            <a:ext cx="444535" cy="444593"/>
          </a:xfrm>
          <a:prstGeom prst="rect">
            <a:avLst/>
          </a:prstGeom>
        </p:spPr>
      </p:pic>
      <p:sp>
        <p:nvSpPr>
          <p:cNvPr id="5" name="Voetteks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numm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1A81-E545-3C41-97A5-08DA8ED0F4C4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Inhoud 2">
            <a:extLst>
              <a:ext uri="{FF2B5EF4-FFF2-40B4-BE49-F238E27FC236}">
                <a16:creationId xmlns:a16="http://schemas.microsoft.com/office/drawing/2014/main" id="{DCF58E73-AC61-3948-8593-897AA801EB7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095999" y="1972897"/>
            <a:ext cx="5021657" cy="416010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3" name="Inhoud 1"/>
          <p:cNvSpPr>
            <a:spLocks noGrp="1"/>
          </p:cNvSpPr>
          <p:nvPr>
            <p:ph idx="1"/>
          </p:nvPr>
        </p:nvSpPr>
        <p:spPr>
          <a:xfrm>
            <a:off x="614946" y="1972897"/>
            <a:ext cx="5021656" cy="416010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6" name="Titel">
            <a:extLst>
              <a:ext uri="{FF2B5EF4-FFF2-40B4-BE49-F238E27FC236}">
                <a16:creationId xmlns:a16="http://schemas.microsoft.com/office/drawing/2014/main" id="{A6E3C1C0-BE16-A041-BFF1-581A9C25E1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3684" y="1247903"/>
            <a:ext cx="10523973" cy="675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van de titel te bewerken</a:t>
            </a:r>
            <a:endParaRPr lang="en-US"/>
          </a:p>
        </p:txBody>
      </p:sp>
      <p:sp>
        <p:nvSpPr>
          <p:cNvPr id="15" name="Bovenkop">
            <a:extLst>
              <a:ext uri="{FF2B5EF4-FFF2-40B4-BE49-F238E27FC236}">
                <a16:creationId xmlns:a16="http://schemas.microsoft.com/office/drawing/2014/main" id="{E22281ED-6E2C-E14A-8AC4-9866DA42B6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464" y="724995"/>
            <a:ext cx="10513193" cy="47340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699" b="0" i="0" u="sng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nl-NL" err="1"/>
              <a:t>Placeholder</a:t>
            </a:r>
            <a:r>
              <a:rPr lang="nl-NL"/>
              <a:t> bovenkop</a:t>
            </a:r>
          </a:p>
        </p:txBody>
      </p:sp>
    </p:spTree>
    <p:extLst>
      <p:ext uri="{BB962C8B-B14F-4D97-AF65-F5344CB8AC3E}">
        <p14:creationId xmlns:p14="http://schemas.microsoft.com/office/powerpoint/2010/main" val="200570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-Tekst-GE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Vlak links">
            <a:extLst>
              <a:ext uri="{FF2B5EF4-FFF2-40B4-BE49-F238E27FC236}">
                <a16:creationId xmlns:a16="http://schemas.microsoft.com/office/drawing/2014/main" id="{18D4EC64-D79F-5240-A2C2-6F3425115007}"/>
              </a:ext>
            </a:extLst>
          </p:cNvPr>
          <p:cNvSpPr/>
          <p:nvPr userDrawn="1"/>
        </p:nvSpPr>
        <p:spPr>
          <a:xfrm>
            <a:off x="-10632" y="-6928"/>
            <a:ext cx="5303000" cy="68649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1" name="Vlak rechts">
            <a:extLst>
              <a:ext uri="{FF2B5EF4-FFF2-40B4-BE49-F238E27FC236}">
                <a16:creationId xmlns:a16="http://schemas.microsoft.com/office/drawing/2014/main" id="{E8561B04-8EC8-EB41-AEDC-00751FE368BD}"/>
              </a:ext>
            </a:extLst>
          </p:cNvPr>
          <p:cNvSpPr/>
          <p:nvPr userDrawn="1"/>
        </p:nvSpPr>
        <p:spPr>
          <a:xfrm>
            <a:off x="6889000" y="-6928"/>
            <a:ext cx="5303000" cy="6864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4" name="Vlak midden">
            <a:extLst>
              <a:ext uri="{FF2B5EF4-FFF2-40B4-BE49-F238E27FC236}">
                <a16:creationId xmlns:a16="http://schemas.microsoft.com/office/drawing/2014/main" id="{C67CC318-86C5-5142-AED7-2CEF6FC50B01}"/>
              </a:ext>
            </a:extLst>
          </p:cNvPr>
          <p:cNvSpPr>
            <a:spLocks noChangeAspect="1"/>
          </p:cNvSpPr>
          <p:nvPr userDrawn="1"/>
        </p:nvSpPr>
        <p:spPr>
          <a:xfrm>
            <a:off x="2525895" y="0"/>
            <a:ext cx="7551745" cy="6858000"/>
          </a:xfrm>
          <a:prstGeom prst="parallelogram">
            <a:avLst>
              <a:gd name="adj" fmla="val 2851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pic>
        <p:nvPicPr>
          <p:cNvPr id="8" name="Logo WH zwart">
            <a:extLst>
              <a:ext uri="{FF2B5EF4-FFF2-40B4-BE49-F238E27FC236}">
                <a16:creationId xmlns:a16="http://schemas.microsoft.com/office/drawing/2014/main" id="{9A8AAFA4-A14B-764D-82B8-1E1E7626CD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145" y="381001"/>
            <a:ext cx="1926829" cy="1234965"/>
          </a:xfrm>
          <a:prstGeom prst="rect">
            <a:avLst/>
          </a:prstGeom>
        </p:spPr>
      </p:pic>
      <p:sp>
        <p:nvSpPr>
          <p:cNvPr id="3" name="Subtitel"/>
          <p:cNvSpPr>
            <a:spLocks noGrp="1"/>
          </p:cNvSpPr>
          <p:nvPr>
            <p:ph type="subTitle" idx="1" hasCustomPrompt="1"/>
          </p:nvPr>
        </p:nvSpPr>
        <p:spPr>
          <a:xfrm>
            <a:off x="2460302" y="4436900"/>
            <a:ext cx="8022801" cy="602933"/>
          </a:xfrm>
        </p:spPr>
        <p:txBody>
          <a:bodyPr/>
          <a:lstStyle>
            <a:lvl1pPr marL="0" indent="0" algn="l">
              <a:buNone/>
              <a:defRPr sz="2400" b="1" i="0" u="sng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09" indent="0" algn="ctr">
              <a:buNone/>
              <a:defRPr sz="2000"/>
            </a:lvl2pPr>
            <a:lvl3pPr marL="914217" indent="0" algn="ctr">
              <a:buNone/>
              <a:defRPr sz="1800"/>
            </a:lvl3pPr>
            <a:lvl4pPr marL="1371326" indent="0" algn="ctr">
              <a:buNone/>
              <a:defRPr sz="1600"/>
            </a:lvl4pPr>
            <a:lvl5pPr marL="1828434" indent="0" algn="ctr">
              <a:buNone/>
              <a:defRPr sz="1600"/>
            </a:lvl5pPr>
            <a:lvl6pPr marL="2285543" indent="0" algn="ctr">
              <a:buNone/>
              <a:defRPr sz="1600"/>
            </a:lvl6pPr>
            <a:lvl7pPr marL="2742651" indent="0" algn="ctr">
              <a:buNone/>
              <a:defRPr sz="1600"/>
            </a:lvl7pPr>
            <a:lvl8pPr marL="3199760" indent="0" algn="ctr">
              <a:buNone/>
              <a:defRPr sz="1600"/>
            </a:lvl8pPr>
            <a:lvl9pPr marL="3656868" indent="0" algn="ctr">
              <a:buNone/>
              <a:defRPr sz="1600"/>
            </a:lvl9pPr>
          </a:lstStyle>
          <a:p>
            <a:r>
              <a:rPr lang="nl-NL"/>
              <a:t>Klikken om de ondertitelstijl te bewerken</a:t>
            </a:r>
            <a:endParaRPr lang="en-US"/>
          </a:p>
        </p:txBody>
      </p:sp>
      <p:sp>
        <p:nvSpPr>
          <p:cNvPr id="2" name="Titel"/>
          <p:cNvSpPr>
            <a:spLocks noGrp="1"/>
          </p:cNvSpPr>
          <p:nvPr>
            <p:ph type="ctrTitle" hasCustomPrompt="1"/>
          </p:nvPr>
        </p:nvSpPr>
        <p:spPr>
          <a:xfrm>
            <a:off x="2482358" y="2622782"/>
            <a:ext cx="8022801" cy="1587711"/>
          </a:xfrm>
        </p:spPr>
        <p:txBody>
          <a:bodyPr anchor="t">
            <a:noAutofit/>
          </a:bodyPr>
          <a:lstStyle>
            <a:lvl1pPr algn="l">
              <a:lnSpc>
                <a:spcPts val="5499"/>
              </a:lnSpc>
              <a:defRPr sz="4799" b="1" i="0"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nl-NL"/>
              <a:t>Klik om stijl van de titel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98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-Tekst-BLAUW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Vlak links">
            <a:extLst>
              <a:ext uri="{FF2B5EF4-FFF2-40B4-BE49-F238E27FC236}">
                <a16:creationId xmlns:a16="http://schemas.microsoft.com/office/drawing/2014/main" id="{18D4EC64-D79F-5240-A2C2-6F3425115007}"/>
              </a:ext>
            </a:extLst>
          </p:cNvPr>
          <p:cNvSpPr/>
          <p:nvPr userDrawn="1"/>
        </p:nvSpPr>
        <p:spPr>
          <a:xfrm>
            <a:off x="-10632" y="-6928"/>
            <a:ext cx="5303000" cy="6864928"/>
          </a:xfrm>
          <a:prstGeom prst="rect">
            <a:avLst/>
          </a:prstGeom>
          <a:solidFill>
            <a:srgbClr val="84D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1" name="Vlak rechts">
            <a:extLst>
              <a:ext uri="{FF2B5EF4-FFF2-40B4-BE49-F238E27FC236}">
                <a16:creationId xmlns:a16="http://schemas.microsoft.com/office/drawing/2014/main" id="{E8561B04-8EC8-EB41-AEDC-00751FE368BD}"/>
              </a:ext>
            </a:extLst>
          </p:cNvPr>
          <p:cNvSpPr/>
          <p:nvPr userDrawn="1"/>
        </p:nvSpPr>
        <p:spPr>
          <a:xfrm>
            <a:off x="6889000" y="-6928"/>
            <a:ext cx="5303000" cy="6864928"/>
          </a:xfrm>
          <a:prstGeom prst="rect">
            <a:avLst/>
          </a:prstGeom>
          <a:solidFill>
            <a:srgbClr val="459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0" name="Vlak midden">
            <a:extLst>
              <a:ext uri="{FF2B5EF4-FFF2-40B4-BE49-F238E27FC236}">
                <a16:creationId xmlns:a16="http://schemas.microsoft.com/office/drawing/2014/main" id="{E2DDB8AB-C5B1-144E-8B8E-35C77E5B2921}"/>
              </a:ext>
            </a:extLst>
          </p:cNvPr>
          <p:cNvSpPr>
            <a:spLocks noChangeAspect="1"/>
          </p:cNvSpPr>
          <p:nvPr userDrawn="1"/>
        </p:nvSpPr>
        <p:spPr>
          <a:xfrm>
            <a:off x="2525895" y="0"/>
            <a:ext cx="7551745" cy="6858000"/>
          </a:xfrm>
          <a:prstGeom prst="parallelogram">
            <a:avLst>
              <a:gd name="adj" fmla="val 28517"/>
            </a:avLst>
          </a:prstGeom>
          <a:solidFill>
            <a:srgbClr val="1E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pic>
        <p:nvPicPr>
          <p:cNvPr id="8" name="Logo WH zwart">
            <a:extLst>
              <a:ext uri="{FF2B5EF4-FFF2-40B4-BE49-F238E27FC236}">
                <a16:creationId xmlns:a16="http://schemas.microsoft.com/office/drawing/2014/main" id="{CBD60294-25FF-AF4C-BD6E-26201C9C7D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145" y="381001"/>
            <a:ext cx="1926829" cy="1234965"/>
          </a:xfrm>
          <a:prstGeom prst="rect">
            <a:avLst/>
          </a:prstGeom>
        </p:spPr>
      </p:pic>
      <p:sp>
        <p:nvSpPr>
          <p:cNvPr id="3" name="Subtitel"/>
          <p:cNvSpPr>
            <a:spLocks noGrp="1"/>
          </p:cNvSpPr>
          <p:nvPr>
            <p:ph type="subTitle" idx="1" hasCustomPrompt="1"/>
          </p:nvPr>
        </p:nvSpPr>
        <p:spPr>
          <a:xfrm>
            <a:off x="2460302" y="4436900"/>
            <a:ext cx="8022801" cy="602933"/>
          </a:xfrm>
        </p:spPr>
        <p:txBody>
          <a:bodyPr/>
          <a:lstStyle>
            <a:lvl1pPr marL="0" indent="0" algn="l">
              <a:buNone/>
              <a:defRPr sz="2400" b="1" i="0" u="sng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09" indent="0" algn="ctr">
              <a:buNone/>
              <a:defRPr sz="2000"/>
            </a:lvl2pPr>
            <a:lvl3pPr marL="914217" indent="0" algn="ctr">
              <a:buNone/>
              <a:defRPr sz="1800"/>
            </a:lvl3pPr>
            <a:lvl4pPr marL="1371326" indent="0" algn="ctr">
              <a:buNone/>
              <a:defRPr sz="1600"/>
            </a:lvl4pPr>
            <a:lvl5pPr marL="1828434" indent="0" algn="ctr">
              <a:buNone/>
              <a:defRPr sz="1600"/>
            </a:lvl5pPr>
            <a:lvl6pPr marL="2285543" indent="0" algn="ctr">
              <a:buNone/>
              <a:defRPr sz="1600"/>
            </a:lvl6pPr>
            <a:lvl7pPr marL="2742651" indent="0" algn="ctr">
              <a:buNone/>
              <a:defRPr sz="1600"/>
            </a:lvl7pPr>
            <a:lvl8pPr marL="3199760" indent="0" algn="ctr">
              <a:buNone/>
              <a:defRPr sz="1600"/>
            </a:lvl8pPr>
            <a:lvl9pPr marL="3656868" indent="0" algn="ctr">
              <a:buNone/>
              <a:defRPr sz="1600"/>
            </a:lvl9pPr>
          </a:lstStyle>
          <a:p>
            <a:r>
              <a:rPr lang="nl-NL"/>
              <a:t>Klikken om de ondertitelstijl te bewerken</a:t>
            </a:r>
            <a:endParaRPr lang="en-US"/>
          </a:p>
        </p:txBody>
      </p:sp>
      <p:sp>
        <p:nvSpPr>
          <p:cNvPr id="2" name="Titel"/>
          <p:cNvSpPr>
            <a:spLocks noGrp="1"/>
          </p:cNvSpPr>
          <p:nvPr>
            <p:ph type="ctrTitle" hasCustomPrompt="1"/>
          </p:nvPr>
        </p:nvSpPr>
        <p:spPr>
          <a:xfrm>
            <a:off x="2482358" y="2622782"/>
            <a:ext cx="8022801" cy="1587711"/>
          </a:xfrm>
        </p:spPr>
        <p:txBody>
          <a:bodyPr anchor="t">
            <a:noAutofit/>
          </a:bodyPr>
          <a:lstStyle>
            <a:lvl1pPr algn="l">
              <a:lnSpc>
                <a:spcPts val="5499"/>
              </a:lnSpc>
              <a:defRPr sz="4799" b="1" i="0"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nl-NL"/>
              <a:t>Klik om stijl van de titel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74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-Tekst-GRO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Vlak links">
            <a:extLst>
              <a:ext uri="{FF2B5EF4-FFF2-40B4-BE49-F238E27FC236}">
                <a16:creationId xmlns:a16="http://schemas.microsoft.com/office/drawing/2014/main" id="{18D4EC64-D79F-5240-A2C2-6F3425115007}"/>
              </a:ext>
            </a:extLst>
          </p:cNvPr>
          <p:cNvSpPr/>
          <p:nvPr userDrawn="1"/>
        </p:nvSpPr>
        <p:spPr>
          <a:xfrm>
            <a:off x="-10632" y="-6928"/>
            <a:ext cx="5303000" cy="6864928"/>
          </a:xfrm>
          <a:prstGeom prst="rect">
            <a:avLst/>
          </a:prstGeom>
          <a:solidFill>
            <a:srgbClr val="D5E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1" name="Vlak rechts">
            <a:extLst>
              <a:ext uri="{FF2B5EF4-FFF2-40B4-BE49-F238E27FC236}">
                <a16:creationId xmlns:a16="http://schemas.microsoft.com/office/drawing/2014/main" id="{E8561B04-8EC8-EB41-AEDC-00751FE368BD}"/>
              </a:ext>
            </a:extLst>
          </p:cNvPr>
          <p:cNvSpPr/>
          <p:nvPr userDrawn="1"/>
        </p:nvSpPr>
        <p:spPr>
          <a:xfrm>
            <a:off x="6889000" y="-6928"/>
            <a:ext cx="5303000" cy="6864928"/>
          </a:xfrm>
          <a:prstGeom prst="rect">
            <a:avLst/>
          </a:prstGeom>
          <a:solidFill>
            <a:srgbClr val="45B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8" name="Vlak midden">
            <a:extLst>
              <a:ext uri="{FF2B5EF4-FFF2-40B4-BE49-F238E27FC236}">
                <a16:creationId xmlns:a16="http://schemas.microsoft.com/office/drawing/2014/main" id="{CB332BDD-8389-F245-B235-0244B41DF1F2}"/>
              </a:ext>
            </a:extLst>
          </p:cNvPr>
          <p:cNvSpPr>
            <a:spLocks noChangeAspect="1"/>
          </p:cNvSpPr>
          <p:nvPr userDrawn="1"/>
        </p:nvSpPr>
        <p:spPr>
          <a:xfrm>
            <a:off x="2525895" y="0"/>
            <a:ext cx="7551745" cy="6858000"/>
          </a:xfrm>
          <a:prstGeom prst="parallelogram">
            <a:avLst>
              <a:gd name="adj" fmla="val 28517"/>
            </a:avLst>
          </a:prstGeom>
          <a:solidFill>
            <a:srgbClr val="B1D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pic>
        <p:nvPicPr>
          <p:cNvPr id="9" name="Logo WH zwart">
            <a:extLst>
              <a:ext uri="{FF2B5EF4-FFF2-40B4-BE49-F238E27FC236}">
                <a16:creationId xmlns:a16="http://schemas.microsoft.com/office/drawing/2014/main" id="{65794722-3E8E-E44D-832C-63CED1C558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145" y="381001"/>
            <a:ext cx="1926829" cy="1234965"/>
          </a:xfrm>
          <a:prstGeom prst="rect">
            <a:avLst/>
          </a:prstGeom>
        </p:spPr>
      </p:pic>
      <p:sp>
        <p:nvSpPr>
          <p:cNvPr id="3" name="Subtitel"/>
          <p:cNvSpPr>
            <a:spLocks noGrp="1"/>
          </p:cNvSpPr>
          <p:nvPr>
            <p:ph type="subTitle" idx="1" hasCustomPrompt="1"/>
          </p:nvPr>
        </p:nvSpPr>
        <p:spPr>
          <a:xfrm>
            <a:off x="2460302" y="4436900"/>
            <a:ext cx="8022801" cy="602933"/>
          </a:xfrm>
        </p:spPr>
        <p:txBody>
          <a:bodyPr/>
          <a:lstStyle>
            <a:lvl1pPr marL="0" indent="0" algn="l">
              <a:buNone/>
              <a:defRPr sz="2400" b="1" i="0" u="sng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09" indent="0" algn="ctr">
              <a:buNone/>
              <a:defRPr sz="2000"/>
            </a:lvl2pPr>
            <a:lvl3pPr marL="914217" indent="0" algn="ctr">
              <a:buNone/>
              <a:defRPr sz="1800"/>
            </a:lvl3pPr>
            <a:lvl4pPr marL="1371326" indent="0" algn="ctr">
              <a:buNone/>
              <a:defRPr sz="1600"/>
            </a:lvl4pPr>
            <a:lvl5pPr marL="1828434" indent="0" algn="ctr">
              <a:buNone/>
              <a:defRPr sz="1600"/>
            </a:lvl5pPr>
            <a:lvl6pPr marL="2285543" indent="0" algn="ctr">
              <a:buNone/>
              <a:defRPr sz="1600"/>
            </a:lvl6pPr>
            <a:lvl7pPr marL="2742651" indent="0" algn="ctr">
              <a:buNone/>
              <a:defRPr sz="1600"/>
            </a:lvl7pPr>
            <a:lvl8pPr marL="3199760" indent="0" algn="ctr">
              <a:buNone/>
              <a:defRPr sz="1600"/>
            </a:lvl8pPr>
            <a:lvl9pPr marL="3656868" indent="0" algn="ctr">
              <a:buNone/>
              <a:defRPr sz="1600"/>
            </a:lvl9pPr>
          </a:lstStyle>
          <a:p>
            <a:r>
              <a:rPr lang="nl-NL"/>
              <a:t>Klikken om de ondertitelstijl te bewerken</a:t>
            </a:r>
            <a:endParaRPr lang="en-US"/>
          </a:p>
        </p:txBody>
      </p:sp>
      <p:sp>
        <p:nvSpPr>
          <p:cNvPr id="2" name="Titel"/>
          <p:cNvSpPr>
            <a:spLocks noGrp="1"/>
          </p:cNvSpPr>
          <p:nvPr>
            <p:ph type="ctrTitle" hasCustomPrompt="1"/>
          </p:nvPr>
        </p:nvSpPr>
        <p:spPr>
          <a:xfrm>
            <a:off x="2482358" y="2622782"/>
            <a:ext cx="8022801" cy="1587711"/>
          </a:xfrm>
        </p:spPr>
        <p:txBody>
          <a:bodyPr anchor="t">
            <a:noAutofit/>
          </a:bodyPr>
          <a:lstStyle>
            <a:lvl1pPr algn="l">
              <a:lnSpc>
                <a:spcPts val="5499"/>
              </a:lnSpc>
              <a:defRPr sz="4799" b="1" i="0"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nl-NL"/>
              <a:t>Klik om stijl van de titel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05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-Tekst-ROO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Vlak links">
            <a:extLst>
              <a:ext uri="{FF2B5EF4-FFF2-40B4-BE49-F238E27FC236}">
                <a16:creationId xmlns:a16="http://schemas.microsoft.com/office/drawing/2014/main" id="{18D4EC64-D79F-5240-A2C2-6F3425115007}"/>
              </a:ext>
            </a:extLst>
          </p:cNvPr>
          <p:cNvSpPr/>
          <p:nvPr userDrawn="1"/>
        </p:nvSpPr>
        <p:spPr>
          <a:xfrm>
            <a:off x="-10632" y="-6928"/>
            <a:ext cx="5303000" cy="6864928"/>
          </a:xfrm>
          <a:prstGeom prst="rect">
            <a:avLst/>
          </a:prstGeom>
          <a:solidFill>
            <a:srgbClr val="F28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1" name="Vlak rechts">
            <a:extLst>
              <a:ext uri="{FF2B5EF4-FFF2-40B4-BE49-F238E27FC236}">
                <a16:creationId xmlns:a16="http://schemas.microsoft.com/office/drawing/2014/main" id="{E8561B04-8EC8-EB41-AEDC-00751FE368BD}"/>
              </a:ext>
            </a:extLst>
          </p:cNvPr>
          <p:cNvSpPr/>
          <p:nvPr userDrawn="1"/>
        </p:nvSpPr>
        <p:spPr>
          <a:xfrm>
            <a:off x="6889000" y="-6928"/>
            <a:ext cx="5303000" cy="6864928"/>
          </a:xfrm>
          <a:prstGeom prst="rect">
            <a:avLst/>
          </a:prstGeom>
          <a:solidFill>
            <a:srgbClr val="EE3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8" name="Vlak midden">
            <a:extLst>
              <a:ext uri="{FF2B5EF4-FFF2-40B4-BE49-F238E27FC236}">
                <a16:creationId xmlns:a16="http://schemas.microsoft.com/office/drawing/2014/main" id="{D0DAD712-5DFA-6D49-BA44-7BD5ADC79E5E}"/>
              </a:ext>
            </a:extLst>
          </p:cNvPr>
          <p:cNvSpPr>
            <a:spLocks noChangeAspect="1"/>
          </p:cNvSpPr>
          <p:nvPr userDrawn="1"/>
        </p:nvSpPr>
        <p:spPr>
          <a:xfrm>
            <a:off x="2525895" y="0"/>
            <a:ext cx="7551745" cy="6858000"/>
          </a:xfrm>
          <a:prstGeom prst="parallelogram">
            <a:avLst>
              <a:gd name="adj" fmla="val 28517"/>
            </a:avLst>
          </a:prstGeom>
          <a:solidFill>
            <a:srgbClr val="F16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pic>
        <p:nvPicPr>
          <p:cNvPr id="9" name="Logo WH zwart">
            <a:extLst>
              <a:ext uri="{FF2B5EF4-FFF2-40B4-BE49-F238E27FC236}">
                <a16:creationId xmlns:a16="http://schemas.microsoft.com/office/drawing/2014/main" id="{E0AE2195-B538-1248-A94B-DB0E4C6CC7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145" y="381001"/>
            <a:ext cx="1926829" cy="1234965"/>
          </a:xfrm>
          <a:prstGeom prst="rect">
            <a:avLst/>
          </a:prstGeom>
        </p:spPr>
      </p:pic>
      <p:sp>
        <p:nvSpPr>
          <p:cNvPr id="3" name="Subtitel"/>
          <p:cNvSpPr>
            <a:spLocks noGrp="1"/>
          </p:cNvSpPr>
          <p:nvPr>
            <p:ph type="subTitle" idx="1" hasCustomPrompt="1"/>
          </p:nvPr>
        </p:nvSpPr>
        <p:spPr>
          <a:xfrm>
            <a:off x="2460302" y="4436900"/>
            <a:ext cx="8022801" cy="602933"/>
          </a:xfrm>
        </p:spPr>
        <p:txBody>
          <a:bodyPr/>
          <a:lstStyle>
            <a:lvl1pPr marL="0" indent="0" algn="l">
              <a:buNone/>
              <a:defRPr sz="2400" b="1" i="0" u="sng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09" indent="0" algn="ctr">
              <a:buNone/>
              <a:defRPr sz="2000"/>
            </a:lvl2pPr>
            <a:lvl3pPr marL="914217" indent="0" algn="ctr">
              <a:buNone/>
              <a:defRPr sz="1800"/>
            </a:lvl3pPr>
            <a:lvl4pPr marL="1371326" indent="0" algn="ctr">
              <a:buNone/>
              <a:defRPr sz="1600"/>
            </a:lvl4pPr>
            <a:lvl5pPr marL="1828434" indent="0" algn="ctr">
              <a:buNone/>
              <a:defRPr sz="1600"/>
            </a:lvl5pPr>
            <a:lvl6pPr marL="2285543" indent="0" algn="ctr">
              <a:buNone/>
              <a:defRPr sz="1600"/>
            </a:lvl6pPr>
            <a:lvl7pPr marL="2742651" indent="0" algn="ctr">
              <a:buNone/>
              <a:defRPr sz="1600"/>
            </a:lvl7pPr>
            <a:lvl8pPr marL="3199760" indent="0" algn="ctr">
              <a:buNone/>
              <a:defRPr sz="1600"/>
            </a:lvl8pPr>
            <a:lvl9pPr marL="3656868" indent="0" algn="ctr">
              <a:buNone/>
              <a:defRPr sz="1600"/>
            </a:lvl9pPr>
          </a:lstStyle>
          <a:p>
            <a:r>
              <a:rPr lang="nl-NL"/>
              <a:t>Klikken om de ondertitelstijl te bewerken</a:t>
            </a:r>
            <a:endParaRPr lang="en-US"/>
          </a:p>
        </p:txBody>
      </p:sp>
      <p:sp>
        <p:nvSpPr>
          <p:cNvPr id="2" name="Titel"/>
          <p:cNvSpPr>
            <a:spLocks noGrp="1"/>
          </p:cNvSpPr>
          <p:nvPr>
            <p:ph type="ctrTitle" hasCustomPrompt="1"/>
          </p:nvPr>
        </p:nvSpPr>
        <p:spPr>
          <a:xfrm>
            <a:off x="2482358" y="2622782"/>
            <a:ext cx="8022801" cy="1587711"/>
          </a:xfrm>
        </p:spPr>
        <p:txBody>
          <a:bodyPr anchor="t">
            <a:noAutofit/>
          </a:bodyPr>
          <a:lstStyle>
            <a:lvl1pPr algn="l">
              <a:lnSpc>
                <a:spcPts val="5499"/>
              </a:lnSpc>
              <a:defRPr sz="4799" b="1" i="0"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nl-NL"/>
              <a:t>Klik om stijl van de titel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40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met beeld-GE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Vlak schuine baan midden tint">
            <a:extLst>
              <a:ext uri="{FF2B5EF4-FFF2-40B4-BE49-F238E27FC236}">
                <a16:creationId xmlns:a16="http://schemas.microsoft.com/office/drawing/2014/main" id="{C2948297-D835-2746-BA34-A90DF1975249}"/>
              </a:ext>
            </a:extLst>
          </p:cNvPr>
          <p:cNvSpPr>
            <a:spLocks noChangeAspect="1"/>
          </p:cNvSpPr>
          <p:nvPr userDrawn="1"/>
        </p:nvSpPr>
        <p:spPr>
          <a:xfrm>
            <a:off x="6793364" y="0"/>
            <a:ext cx="2818605" cy="6865173"/>
          </a:xfrm>
          <a:prstGeom prst="parallelogram">
            <a:avLst>
              <a:gd name="adj" fmla="val 696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sp>
        <p:nvSpPr>
          <p:cNvPr id="14" name="Vlak schuine baan lichte tint">
            <a:extLst>
              <a:ext uri="{FF2B5EF4-FFF2-40B4-BE49-F238E27FC236}">
                <a16:creationId xmlns:a16="http://schemas.microsoft.com/office/drawing/2014/main" id="{DC2E89C7-8F34-4B47-95BE-00070118FAB0}"/>
              </a:ext>
            </a:extLst>
          </p:cNvPr>
          <p:cNvSpPr>
            <a:spLocks noChangeAspect="1"/>
          </p:cNvSpPr>
          <p:nvPr userDrawn="1"/>
        </p:nvSpPr>
        <p:spPr>
          <a:xfrm>
            <a:off x="7274564" y="0"/>
            <a:ext cx="2818605" cy="6865173"/>
          </a:xfrm>
          <a:prstGeom prst="parallelogram">
            <a:avLst>
              <a:gd name="adj" fmla="val 6962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0"/>
          </a:p>
        </p:txBody>
      </p:sp>
      <p:pic>
        <p:nvPicPr>
          <p:cNvPr id="18" name="Logo-W-rond-geelwit">
            <a:extLst>
              <a:ext uri="{FF2B5EF4-FFF2-40B4-BE49-F238E27FC236}">
                <a16:creationId xmlns:a16="http://schemas.microsoft.com/office/drawing/2014/main" id="{3914B618-E6BD-F149-8FD0-570EE1C798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251" y="6316617"/>
            <a:ext cx="444535" cy="444593"/>
          </a:xfrm>
          <a:prstGeom prst="rect">
            <a:avLst/>
          </a:prstGeom>
        </p:spPr>
      </p:pic>
      <p:sp>
        <p:nvSpPr>
          <p:cNvPr id="5" name="Voetteks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numm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1A81-E545-3C41-97A5-08DA8ED0F4C4}" type="slidenum">
              <a:rPr lang="nl-NL" smtClean="0"/>
              <a:t>‹#›</a:t>
            </a:fld>
            <a:endParaRPr lang="nl-NL"/>
          </a:p>
        </p:txBody>
      </p:sp>
      <p:sp>
        <p:nvSpPr>
          <p:cNvPr id="3" name="Inhoud"/>
          <p:cNvSpPr>
            <a:spLocks noGrp="1"/>
          </p:cNvSpPr>
          <p:nvPr>
            <p:ph idx="1"/>
          </p:nvPr>
        </p:nvSpPr>
        <p:spPr>
          <a:xfrm>
            <a:off x="614946" y="1941368"/>
            <a:ext cx="7494192" cy="419163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0" name="Tijdelijke aanduiding afbeelding">
            <a:extLst>
              <a:ext uri="{FF2B5EF4-FFF2-40B4-BE49-F238E27FC236}">
                <a16:creationId xmlns:a16="http://schemas.microsoft.com/office/drawing/2014/main" id="{95324610-7F3A-2049-B7A2-5D5DBA5782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09138" y="-23396"/>
            <a:ext cx="4111839" cy="6902661"/>
          </a:xfrm>
          <a:custGeom>
            <a:avLst/>
            <a:gdLst>
              <a:gd name="connsiteX0" fmla="*/ 0 w 12650788"/>
              <a:gd name="connsiteY0" fmla="*/ 0 h 13730288"/>
              <a:gd name="connsiteX1" fmla="*/ 10542281 w 12650788"/>
              <a:gd name="connsiteY1" fmla="*/ 0 h 13730288"/>
              <a:gd name="connsiteX2" fmla="*/ 12650788 w 12650788"/>
              <a:gd name="connsiteY2" fmla="*/ 2108507 h 13730288"/>
              <a:gd name="connsiteX3" fmla="*/ 12650788 w 12650788"/>
              <a:gd name="connsiteY3" fmla="*/ 13730288 h 13730288"/>
              <a:gd name="connsiteX4" fmla="*/ 0 w 12650788"/>
              <a:gd name="connsiteY4" fmla="*/ 13730288 h 13730288"/>
              <a:gd name="connsiteX5" fmla="*/ 0 w 12650788"/>
              <a:gd name="connsiteY5" fmla="*/ 0 h 13730288"/>
              <a:gd name="connsiteX0" fmla="*/ 3048000 w 12650788"/>
              <a:gd name="connsiteY0" fmla="*/ 0 h 13730288"/>
              <a:gd name="connsiteX1" fmla="*/ 10542281 w 12650788"/>
              <a:gd name="connsiteY1" fmla="*/ 0 h 13730288"/>
              <a:gd name="connsiteX2" fmla="*/ 12650788 w 12650788"/>
              <a:gd name="connsiteY2" fmla="*/ 2108507 h 13730288"/>
              <a:gd name="connsiteX3" fmla="*/ 12650788 w 12650788"/>
              <a:gd name="connsiteY3" fmla="*/ 13730288 h 13730288"/>
              <a:gd name="connsiteX4" fmla="*/ 0 w 12650788"/>
              <a:gd name="connsiteY4" fmla="*/ 13730288 h 13730288"/>
              <a:gd name="connsiteX5" fmla="*/ 3048000 w 12650788"/>
              <a:gd name="connsiteY5" fmla="*/ 0 h 13730288"/>
              <a:gd name="connsiteX0" fmla="*/ 3906982 w 13509770"/>
              <a:gd name="connsiteY0" fmla="*/ 0 h 13730288"/>
              <a:gd name="connsiteX1" fmla="*/ 11401263 w 13509770"/>
              <a:gd name="connsiteY1" fmla="*/ 0 h 13730288"/>
              <a:gd name="connsiteX2" fmla="*/ 13509770 w 13509770"/>
              <a:gd name="connsiteY2" fmla="*/ 2108507 h 13730288"/>
              <a:gd name="connsiteX3" fmla="*/ 13509770 w 13509770"/>
              <a:gd name="connsiteY3" fmla="*/ 13730288 h 13730288"/>
              <a:gd name="connsiteX4" fmla="*/ 0 w 13509770"/>
              <a:gd name="connsiteY4" fmla="*/ 13702579 h 13730288"/>
              <a:gd name="connsiteX5" fmla="*/ 3906982 w 13509770"/>
              <a:gd name="connsiteY5" fmla="*/ 0 h 13730288"/>
              <a:gd name="connsiteX0" fmla="*/ 3893128 w 13495916"/>
              <a:gd name="connsiteY0" fmla="*/ 0 h 13730288"/>
              <a:gd name="connsiteX1" fmla="*/ 11387409 w 13495916"/>
              <a:gd name="connsiteY1" fmla="*/ 0 h 13730288"/>
              <a:gd name="connsiteX2" fmla="*/ 13495916 w 13495916"/>
              <a:gd name="connsiteY2" fmla="*/ 2108507 h 13730288"/>
              <a:gd name="connsiteX3" fmla="*/ 13495916 w 13495916"/>
              <a:gd name="connsiteY3" fmla="*/ 13730288 h 13730288"/>
              <a:gd name="connsiteX4" fmla="*/ 0 w 13495916"/>
              <a:gd name="connsiteY4" fmla="*/ 13730288 h 13730288"/>
              <a:gd name="connsiteX5" fmla="*/ 3893128 w 13495916"/>
              <a:gd name="connsiteY5" fmla="*/ 0 h 13730288"/>
              <a:gd name="connsiteX0" fmla="*/ 3893128 w 13509771"/>
              <a:gd name="connsiteY0" fmla="*/ 11239 h 13741527"/>
              <a:gd name="connsiteX1" fmla="*/ 11387409 w 13509771"/>
              <a:gd name="connsiteY1" fmla="*/ 11239 h 13741527"/>
              <a:gd name="connsiteX2" fmla="*/ 13509771 w 13509771"/>
              <a:gd name="connsiteY2" fmla="*/ 0 h 13741527"/>
              <a:gd name="connsiteX3" fmla="*/ 13495916 w 13509771"/>
              <a:gd name="connsiteY3" fmla="*/ 13741527 h 13741527"/>
              <a:gd name="connsiteX4" fmla="*/ 0 w 13509771"/>
              <a:gd name="connsiteY4" fmla="*/ 13741527 h 13741527"/>
              <a:gd name="connsiteX5" fmla="*/ 3893128 w 13509771"/>
              <a:gd name="connsiteY5" fmla="*/ 11239 h 13741527"/>
              <a:gd name="connsiteX0" fmla="*/ 3893128 w 13509771"/>
              <a:gd name="connsiteY0" fmla="*/ 11239 h 13741527"/>
              <a:gd name="connsiteX1" fmla="*/ 13509771 w 13509771"/>
              <a:gd name="connsiteY1" fmla="*/ 0 h 13741527"/>
              <a:gd name="connsiteX2" fmla="*/ 13495916 w 13509771"/>
              <a:gd name="connsiteY2" fmla="*/ 13741527 h 13741527"/>
              <a:gd name="connsiteX3" fmla="*/ 0 w 13509771"/>
              <a:gd name="connsiteY3" fmla="*/ 13741527 h 13741527"/>
              <a:gd name="connsiteX4" fmla="*/ 3893128 w 13509771"/>
              <a:gd name="connsiteY4" fmla="*/ 11239 h 13741527"/>
              <a:gd name="connsiteX0" fmla="*/ 3921408 w 13538051"/>
              <a:gd name="connsiteY0" fmla="*/ 11239 h 13750954"/>
              <a:gd name="connsiteX1" fmla="*/ 13538051 w 13538051"/>
              <a:gd name="connsiteY1" fmla="*/ 0 h 13750954"/>
              <a:gd name="connsiteX2" fmla="*/ 13524196 w 13538051"/>
              <a:gd name="connsiteY2" fmla="*/ 13741527 h 13750954"/>
              <a:gd name="connsiteX3" fmla="*/ 0 w 13538051"/>
              <a:gd name="connsiteY3" fmla="*/ 13750954 h 13750954"/>
              <a:gd name="connsiteX4" fmla="*/ 3921408 w 13538051"/>
              <a:gd name="connsiteY4" fmla="*/ 11239 h 13750954"/>
              <a:gd name="connsiteX0" fmla="*/ 3959115 w 13575758"/>
              <a:gd name="connsiteY0" fmla="*/ 11239 h 13760381"/>
              <a:gd name="connsiteX1" fmla="*/ 13575758 w 13575758"/>
              <a:gd name="connsiteY1" fmla="*/ 0 h 13760381"/>
              <a:gd name="connsiteX2" fmla="*/ 13561903 w 13575758"/>
              <a:gd name="connsiteY2" fmla="*/ 13741527 h 13760381"/>
              <a:gd name="connsiteX3" fmla="*/ 0 w 13575758"/>
              <a:gd name="connsiteY3" fmla="*/ 13760381 h 13760381"/>
              <a:gd name="connsiteX4" fmla="*/ 3959115 w 13575758"/>
              <a:gd name="connsiteY4" fmla="*/ 11239 h 13760381"/>
              <a:gd name="connsiteX0" fmla="*/ 3949688 w 13575758"/>
              <a:gd name="connsiteY0" fmla="*/ 1812 h 13760381"/>
              <a:gd name="connsiteX1" fmla="*/ 13575758 w 13575758"/>
              <a:gd name="connsiteY1" fmla="*/ 0 h 13760381"/>
              <a:gd name="connsiteX2" fmla="*/ 13561903 w 13575758"/>
              <a:gd name="connsiteY2" fmla="*/ 13741527 h 13760381"/>
              <a:gd name="connsiteX3" fmla="*/ 0 w 13575758"/>
              <a:gd name="connsiteY3" fmla="*/ 13760381 h 13760381"/>
              <a:gd name="connsiteX4" fmla="*/ 3949688 w 13575758"/>
              <a:gd name="connsiteY4" fmla="*/ 1812 h 13760381"/>
              <a:gd name="connsiteX0" fmla="*/ 3949688 w 13561907"/>
              <a:gd name="connsiteY0" fmla="*/ 0 h 13758569"/>
              <a:gd name="connsiteX1" fmla="*/ 9577916 w 13561907"/>
              <a:gd name="connsiteY1" fmla="*/ 1274095 h 13758569"/>
              <a:gd name="connsiteX2" fmla="*/ 13561903 w 13561907"/>
              <a:gd name="connsiteY2" fmla="*/ 13739715 h 13758569"/>
              <a:gd name="connsiteX3" fmla="*/ 0 w 13561907"/>
              <a:gd name="connsiteY3" fmla="*/ 13758569 h 13758569"/>
              <a:gd name="connsiteX4" fmla="*/ 3949688 w 13561907"/>
              <a:gd name="connsiteY4" fmla="*/ 0 h 13758569"/>
              <a:gd name="connsiteX0" fmla="*/ 3949688 w 13561905"/>
              <a:gd name="connsiteY0" fmla="*/ 23077 h 13781646"/>
              <a:gd name="connsiteX1" fmla="*/ 8195684 w 13561905"/>
              <a:gd name="connsiteY1" fmla="*/ 0 h 13781646"/>
              <a:gd name="connsiteX2" fmla="*/ 13561903 w 13561905"/>
              <a:gd name="connsiteY2" fmla="*/ 13762792 h 13781646"/>
              <a:gd name="connsiteX3" fmla="*/ 0 w 13561905"/>
              <a:gd name="connsiteY3" fmla="*/ 13781646 h 13781646"/>
              <a:gd name="connsiteX4" fmla="*/ 3949688 w 13561905"/>
              <a:gd name="connsiteY4" fmla="*/ 23077 h 13781646"/>
              <a:gd name="connsiteX0" fmla="*/ 3949688 w 8195684"/>
              <a:gd name="connsiteY0" fmla="*/ 23077 h 13781646"/>
              <a:gd name="connsiteX1" fmla="*/ 8195684 w 8195684"/>
              <a:gd name="connsiteY1" fmla="*/ 0 h 13781646"/>
              <a:gd name="connsiteX2" fmla="*/ 7097308 w 8195684"/>
              <a:gd name="connsiteY2" fmla="*/ 12720801 h 13781646"/>
              <a:gd name="connsiteX3" fmla="*/ 0 w 8195684"/>
              <a:gd name="connsiteY3" fmla="*/ 13781646 h 13781646"/>
              <a:gd name="connsiteX4" fmla="*/ 3949688 w 8195684"/>
              <a:gd name="connsiteY4" fmla="*/ 23077 h 13781646"/>
              <a:gd name="connsiteX0" fmla="*/ 3949688 w 8224749"/>
              <a:gd name="connsiteY0" fmla="*/ 23077 h 13805322"/>
              <a:gd name="connsiteX1" fmla="*/ 8195684 w 8224749"/>
              <a:gd name="connsiteY1" fmla="*/ 0 h 13805322"/>
              <a:gd name="connsiteX2" fmla="*/ 8224359 w 8224749"/>
              <a:gd name="connsiteY2" fmla="*/ 13805322 h 13805322"/>
              <a:gd name="connsiteX3" fmla="*/ 0 w 8224749"/>
              <a:gd name="connsiteY3" fmla="*/ 13781646 h 13805322"/>
              <a:gd name="connsiteX4" fmla="*/ 3949688 w 8224749"/>
              <a:gd name="connsiteY4" fmla="*/ 23077 h 13805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4749" h="13805322">
                <a:moveTo>
                  <a:pt x="3949688" y="23077"/>
                </a:moveTo>
                <a:lnTo>
                  <a:pt x="8195684" y="0"/>
                </a:lnTo>
                <a:cubicBezTo>
                  <a:pt x="8191066" y="4580509"/>
                  <a:pt x="8228977" y="9224813"/>
                  <a:pt x="8224359" y="13805322"/>
                </a:cubicBezTo>
                <a:lnTo>
                  <a:pt x="0" y="13781646"/>
                </a:lnTo>
                <a:lnTo>
                  <a:pt x="3949688" y="23077"/>
                </a:lnTo>
                <a:close/>
              </a:path>
            </a:pathLst>
          </a:cu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6" name="Titel">
            <a:extLst>
              <a:ext uri="{FF2B5EF4-FFF2-40B4-BE49-F238E27FC236}">
                <a16:creationId xmlns:a16="http://schemas.microsoft.com/office/drawing/2014/main" id="{A6E3C1C0-BE16-A041-BFF1-581A9C25E1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3684" y="1247903"/>
            <a:ext cx="7515454" cy="6439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van de titel te bewerken</a:t>
            </a:r>
            <a:endParaRPr lang="en-US"/>
          </a:p>
        </p:txBody>
      </p:sp>
      <p:sp>
        <p:nvSpPr>
          <p:cNvPr id="15" name="Bovenkop">
            <a:extLst>
              <a:ext uri="{FF2B5EF4-FFF2-40B4-BE49-F238E27FC236}">
                <a16:creationId xmlns:a16="http://schemas.microsoft.com/office/drawing/2014/main" id="{E22281ED-6E2C-E14A-8AC4-9866DA42B6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464" y="724995"/>
            <a:ext cx="7483412" cy="47340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699" b="0" i="0" u="sng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nl-NL" err="1"/>
              <a:t>Placeholder</a:t>
            </a:r>
            <a:r>
              <a:rPr lang="nl-NL"/>
              <a:t> bovenkop</a:t>
            </a:r>
          </a:p>
        </p:txBody>
      </p:sp>
    </p:spTree>
    <p:extLst>
      <p:ext uri="{BB962C8B-B14F-4D97-AF65-F5344CB8AC3E}">
        <p14:creationId xmlns:p14="http://schemas.microsoft.com/office/powerpoint/2010/main" val="277054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3684" y="1247903"/>
            <a:ext cx="10515600" cy="667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van de titel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315" y="2041635"/>
            <a:ext cx="5721234" cy="419362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Voettekst"/>
          <p:cNvSpPr>
            <a:spLocks noGrp="1"/>
          </p:cNvSpPr>
          <p:nvPr>
            <p:ph type="ftr" sz="quarter" idx="3"/>
          </p:nvPr>
        </p:nvSpPr>
        <p:spPr>
          <a:xfrm>
            <a:off x="2260045" y="6356351"/>
            <a:ext cx="32417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endParaRPr lang="nl-NL"/>
          </a:p>
        </p:txBody>
      </p:sp>
      <p:sp>
        <p:nvSpPr>
          <p:cNvPr id="6" name="Paginanummer"/>
          <p:cNvSpPr>
            <a:spLocks noGrp="1"/>
          </p:cNvSpPr>
          <p:nvPr>
            <p:ph type="sldNum" sz="quarter" idx="4"/>
          </p:nvPr>
        </p:nvSpPr>
        <p:spPr>
          <a:xfrm>
            <a:off x="1269602" y="6356351"/>
            <a:ext cx="80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B3761A81-E545-3C41-97A5-08DA8ED0F4C4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087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80" r:id="rId3"/>
    <p:sldLayoutId id="2147483681" r:id="rId4"/>
    <p:sldLayoutId id="2147483672" r:id="rId5"/>
    <p:sldLayoutId id="2147483682" r:id="rId6"/>
    <p:sldLayoutId id="2147483683" r:id="rId7"/>
    <p:sldLayoutId id="2147483684" r:id="rId8"/>
    <p:sldLayoutId id="2147483662" r:id="rId9"/>
    <p:sldLayoutId id="2147483685" r:id="rId10"/>
    <p:sldLayoutId id="2147483686" r:id="rId11"/>
    <p:sldLayoutId id="2147483687" r:id="rId12"/>
    <p:sldLayoutId id="2147483673" r:id="rId13"/>
    <p:sldLayoutId id="2147483688" r:id="rId14"/>
    <p:sldLayoutId id="2147483689" r:id="rId15"/>
    <p:sldLayoutId id="2147483690" r:id="rId16"/>
    <p:sldLayoutId id="2147483674" r:id="rId17"/>
    <p:sldLayoutId id="2147483695" r:id="rId18"/>
    <p:sldLayoutId id="2147483696" r:id="rId19"/>
    <p:sldLayoutId id="2147483697" r:id="rId20"/>
    <p:sldLayoutId id="2147483667" r:id="rId21"/>
    <p:sldLayoutId id="2147483691" r:id="rId22"/>
    <p:sldLayoutId id="2147483692" r:id="rId23"/>
    <p:sldLayoutId id="2147483693" r:id="rId24"/>
    <p:sldLayoutId id="2147483675" r:id="rId25"/>
    <p:sldLayoutId id="2147483698" r:id="rId26"/>
    <p:sldLayoutId id="2147483699" r:id="rId27"/>
    <p:sldLayoutId id="2147483700" r:id="rId28"/>
    <p:sldLayoutId id="2147483676" r:id="rId29"/>
    <p:sldLayoutId id="2147483701" r:id="rId30"/>
    <p:sldLayoutId id="2147483702" r:id="rId31"/>
    <p:sldLayoutId id="2147483703" r:id="rId32"/>
    <p:sldLayoutId id="2147483677" r:id="rId33"/>
    <p:sldLayoutId id="2147483704" r:id="rId34"/>
    <p:sldLayoutId id="2147483705" r:id="rId35"/>
    <p:sldLayoutId id="2147483706" r:id="rId36"/>
    <p:sldLayoutId id="2147483678" r:id="rId37"/>
    <p:sldLayoutId id="2147483707" r:id="rId38"/>
    <p:sldLayoutId id="2147483708" r:id="rId39"/>
    <p:sldLayoutId id="2147483709" r:id="rId40"/>
  </p:sldLayoutIdLst>
  <p:hf sldNum="0" hdr="0" ftr="0" dt="0"/>
  <p:txStyles>
    <p:titleStyle>
      <a:lvl1pPr algn="l" defTabSz="914217" rtl="0" eaLnBrk="1" latinLnBrk="0" hangingPunct="1">
        <a:lnSpc>
          <a:spcPct val="100000"/>
        </a:lnSpc>
        <a:spcBef>
          <a:spcPct val="0"/>
        </a:spcBef>
        <a:buNone/>
        <a:defRPr sz="3499" b="1" i="0" kern="1200">
          <a:solidFill>
            <a:schemeClr val="tx1"/>
          </a:solidFill>
          <a:latin typeface="Roboto Black" panose="02000000000000000000" pitchFamily="2" charset="0"/>
          <a:ea typeface="Roboto Black" panose="02000000000000000000" pitchFamily="2" charset="0"/>
          <a:cs typeface="+mj-cs"/>
        </a:defRPr>
      </a:lvl1pPr>
    </p:titleStyle>
    <p:bodyStyle>
      <a:lvl1pPr marL="228554" indent="-228554" algn="l" defTabSz="914217" rtl="0" eaLnBrk="1" fontAlgn="t" latinLnBrk="0" hangingPunct="1">
        <a:lnSpc>
          <a:spcPct val="100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defRPr sz="2799" b="0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663" indent="-228554" algn="l" defTabSz="914217" rtl="0" eaLnBrk="1" fontAlgn="t" latinLnBrk="0" hangingPunct="1">
        <a:lnSpc>
          <a:spcPct val="10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2771" indent="-228554" algn="l" defTabSz="914217" rtl="0" eaLnBrk="1" fontAlgn="t" latinLnBrk="0" hangingPunct="1">
        <a:lnSpc>
          <a:spcPct val="10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599880" indent="-228554" algn="l" defTabSz="914217" rtl="0" eaLnBrk="1" fontAlgn="t" latinLnBrk="0" hangingPunct="1">
        <a:lnSpc>
          <a:spcPct val="10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6989" indent="-228554" algn="l" defTabSz="914217" rtl="0" eaLnBrk="1" fontAlgn="t" latinLnBrk="0" hangingPunct="1">
        <a:lnSpc>
          <a:spcPct val="10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D70A9D3D-6190-991B-ED4B-0E62C7493A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93C366-749A-A9A4-8ECB-3F4AAEC6F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2358" y="2622782"/>
            <a:ext cx="9112234" cy="1587711"/>
          </a:xfrm>
        </p:spPr>
        <p:txBody>
          <a:bodyPr/>
          <a:lstStyle/>
          <a:p>
            <a:r>
              <a:rPr lang="nl-NL" dirty="0"/>
              <a:t>Value chain (</a:t>
            </a:r>
            <a:r>
              <a:rPr lang="nl-NL" dirty="0" err="1"/>
              <a:t>hacking</a:t>
            </a:r>
            <a:r>
              <a:rPr lang="nl-NL" dirty="0"/>
              <a:t>) rebels</a:t>
            </a:r>
            <a:br>
              <a:rPr lang="nl-NL" dirty="0"/>
            </a:br>
            <a:r>
              <a:rPr lang="nl-NL" dirty="0"/>
              <a:t>Step 3/8 – </a:t>
            </a:r>
            <a:r>
              <a:rPr lang="nl-NL" dirty="0" err="1"/>
              <a:t>Validation</a:t>
            </a:r>
            <a:r>
              <a:rPr lang="nl-NL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9B6446-6650-F6FD-6383-C8BF75AB57E1}"/>
              </a:ext>
            </a:extLst>
          </p:cNvPr>
          <p:cNvSpPr/>
          <p:nvPr/>
        </p:nvSpPr>
        <p:spPr>
          <a:xfrm>
            <a:off x="417095" y="240632"/>
            <a:ext cx="2326105" cy="1587711"/>
          </a:xfrm>
          <a:prstGeom prst="rect">
            <a:avLst/>
          </a:prstGeom>
          <a:solidFill>
            <a:srgbClr val="FFF5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2973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CE1D72-420E-AB24-8CE6-1224945DC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19" y="1924801"/>
            <a:ext cx="10774375" cy="4208204"/>
          </a:xfrm>
        </p:spPr>
        <p:txBody>
          <a:bodyPr/>
          <a:lstStyle/>
          <a:p>
            <a:r>
              <a:rPr lang="nl-NL" dirty="0"/>
              <a:t>We want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judge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provided</a:t>
            </a:r>
            <a:r>
              <a:rPr lang="nl-NL" dirty="0"/>
              <a:t> </a:t>
            </a:r>
            <a:r>
              <a:rPr lang="nl-NL" dirty="0" err="1"/>
              <a:t>critical</a:t>
            </a:r>
            <a:r>
              <a:rPr lang="nl-NL" dirty="0"/>
              <a:t> lens &amp; SC </a:t>
            </a:r>
            <a:r>
              <a:rPr lang="nl-NL" dirty="0" err="1"/>
              <a:t>mapping</a:t>
            </a:r>
            <a:endParaRPr lang="nl-NL" dirty="0"/>
          </a:p>
          <a:p>
            <a:endParaRPr lang="nl-NL" dirty="0"/>
          </a:p>
          <a:p>
            <a:r>
              <a:rPr lang="nl-NL" dirty="0"/>
              <a:t>We want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simple</a:t>
            </a:r>
            <a:r>
              <a:rPr lang="nl-NL" dirty="0"/>
              <a:t> &amp; </a:t>
            </a:r>
            <a:r>
              <a:rPr lang="nl-NL" dirty="0" err="1"/>
              <a:t>done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verious</a:t>
            </a:r>
            <a:r>
              <a:rPr lang="nl-NL" dirty="0"/>
              <a:t> persons </a:t>
            </a:r>
          </a:p>
          <a:p>
            <a:endParaRPr lang="nl-NL" dirty="0"/>
          </a:p>
          <a:p>
            <a:r>
              <a:rPr lang="nl-NL" dirty="0"/>
              <a:t>We want </a:t>
            </a:r>
            <a:r>
              <a:rPr lang="nl-NL" dirty="0" err="1"/>
              <a:t>the</a:t>
            </a:r>
            <a:r>
              <a:rPr lang="nl-NL" dirty="0"/>
              <a:t> output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usable</a:t>
            </a:r>
            <a:r>
              <a:rPr lang="nl-NL" dirty="0"/>
              <a:t> </a:t>
            </a:r>
          </a:p>
          <a:p>
            <a:pPr lvl="1"/>
            <a:r>
              <a:rPr lang="nl-NL" dirty="0"/>
              <a:t>As a </a:t>
            </a:r>
            <a:r>
              <a:rPr lang="nl-NL" dirty="0" err="1"/>
              <a:t>proof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critical</a:t>
            </a:r>
            <a:r>
              <a:rPr lang="nl-NL" dirty="0"/>
              <a:t> lens/SC </a:t>
            </a:r>
            <a:r>
              <a:rPr lang="nl-NL" dirty="0" err="1"/>
              <a:t>mapping</a:t>
            </a:r>
            <a:r>
              <a:rPr lang="nl-NL" dirty="0"/>
              <a:t> are </a:t>
            </a:r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go </a:t>
            </a:r>
            <a:r>
              <a:rPr lang="nl-NL" dirty="0" err="1"/>
              <a:t>to</a:t>
            </a:r>
            <a:r>
              <a:rPr lang="nl-NL" dirty="0"/>
              <a:t> next step</a:t>
            </a:r>
          </a:p>
          <a:p>
            <a:pPr lvl="1"/>
            <a:r>
              <a:rPr lang="nl-NL" b="1" u="sng" dirty="0"/>
              <a:t>OR</a:t>
            </a:r>
            <a:r>
              <a:rPr lang="nl-NL" dirty="0"/>
              <a:t> as feedback </a:t>
            </a:r>
            <a:r>
              <a:rPr lang="nl-NL" dirty="0" err="1"/>
              <a:t>to</a:t>
            </a:r>
            <a:r>
              <a:rPr lang="nl-NL" dirty="0"/>
              <a:t> go back </a:t>
            </a:r>
            <a:r>
              <a:rPr lang="nl-NL" dirty="0" err="1"/>
              <a:t>to</a:t>
            </a:r>
            <a:r>
              <a:rPr lang="nl-NL" dirty="0"/>
              <a:t> step 1 </a:t>
            </a:r>
            <a:r>
              <a:rPr lang="nl-NL" dirty="0" err="1"/>
              <a:t>and</a:t>
            </a:r>
            <a:r>
              <a:rPr lang="nl-NL" dirty="0"/>
              <a:t>/or 2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rework</a:t>
            </a:r>
            <a:r>
              <a:rPr lang="nl-NL" dirty="0"/>
              <a:t>/</a:t>
            </a:r>
            <a:r>
              <a:rPr lang="nl-NL" dirty="0" err="1"/>
              <a:t>refinement</a:t>
            </a:r>
            <a:r>
              <a:rPr lang="nl-NL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D4869-E99D-D302-69A6-38E2104D30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 err="1"/>
              <a:t>Execution</a:t>
            </a:r>
            <a:r>
              <a:rPr lang="nl-NL" dirty="0"/>
              <a:t> </a:t>
            </a:r>
            <a:r>
              <a:rPr lang="nl-NL" dirty="0" err="1"/>
              <a:t>strategy</a:t>
            </a:r>
            <a:r>
              <a:rPr lang="nl-NL" dirty="0"/>
              <a:t> – </a:t>
            </a:r>
            <a:r>
              <a:rPr lang="nl-NL" dirty="0" err="1"/>
              <a:t>the</a:t>
            </a:r>
            <a:r>
              <a:rPr lang="nl-NL" dirty="0"/>
              <a:t> tool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CEFCFF-5F75-89E8-EF67-B87DA38B9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 </a:t>
            </a:r>
            <a:r>
              <a:rPr lang="nl-NL" dirty="0" err="1"/>
              <a:t>simplified</a:t>
            </a:r>
            <a:r>
              <a:rPr lang="nl-NL" dirty="0"/>
              <a:t> </a:t>
            </a:r>
            <a:r>
              <a:rPr lang="nl-NL" dirty="0" err="1"/>
              <a:t>framework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 </a:t>
            </a:r>
            <a:r>
              <a:rPr lang="nl-NL" dirty="0" err="1"/>
              <a:t>validation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4677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CE1D72-420E-AB24-8CE6-1224945DC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Quick solution: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grading</a:t>
            </a:r>
            <a:r>
              <a:rPr lang="nl-NL" dirty="0"/>
              <a:t> rubriek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D4869-E99D-D302-69A6-38E2104D30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 err="1"/>
              <a:t>Execution</a:t>
            </a:r>
            <a:r>
              <a:rPr lang="nl-NL" dirty="0"/>
              <a:t> </a:t>
            </a:r>
            <a:r>
              <a:rPr lang="nl-NL" dirty="0" err="1"/>
              <a:t>strategy</a:t>
            </a:r>
            <a:r>
              <a:rPr lang="nl-NL" dirty="0"/>
              <a:t> – </a:t>
            </a:r>
            <a:r>
              <a:rPr lang="nl-NL" dirty="0" err="1"/>
              <a:t>the</a:t>
            </a:r>
            <a:r>
              <a:rPr lang="nl-NL" dirty="0"/>
              <a:t> tool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CEFCFF-5F75-89E8-EF67-B87DA38B9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 </a:t>
            </a:r>
            <a:r>
              <a:rPr lang="nl-NL" dirty="0" err="1"/>
              <a:t>simplified</a:t>
            </a:r>
            <a:r>
              <a:rPr lang="nl-NL" dirty="0"/>
              <a:t> </a:t>
            </a:r>
            <a:r>
              <a:rPr lang="nl-NL" dirty="0" err="1"/>
              <a:t>framework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 </a:t>
            </a:r>
            <a:r>
              <a:rPr lang="nl-NL" dirty="0" err="1"/>
              <a:t>validation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18721B-E41E-5684-A6C1-463EDE3C5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097" y="0"/>
            <a:ext cx="8455806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9DFCB8-022E-B897-70EE-405F09592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784" y="2557341"/>
            <a:ext cx="7754432" cy="1743318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2190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CE1D72-420E-AB24-8CE6-1224945DC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At start</a:t>
            </a:r>
          </a:p>
          <a:p>
            <a:pPr lvl="1"/>
            <a:r>
              <a:rPr lang="nl-NL" dirty="0" err="1"/>
              <a:t>Surveys</a:t>
            </a:r>
            <a:endParaRPr lang="nl-NL" dirty="0"/>
          </a:p>
          <a:p>
            <a:pPr lvl="1"/>
            <a:r>
              <a:rPr lang="nl-NL" dirty="0" err="1"/>
              <a:t>Inteviews</a:t>
            </a:r>
            <a:endParaRPr lang="nl-NL" dirty="0"/>
          </a:p>
          <a:p>
            <a:pPr lvl="1"/>
            <a:r>
              <a:rPr lang="nl-NL" dirty="0" err="1"/>
              <a:t>Individual</a:t>
            </a:r>
            <a:r>
              <a:rPr lang="nl-NL" dirty="0"/>
              <a:t> </a:t>
            </a:r>
            <a:r>
              <a:rPr lang="nl-NL" dirty="0" err="1"/>
              <a:t>request</a:t>
            </a:r>
            <a:endParaRPr lang="nl-NL" dirty="0"/>
          </a:p>
          <a:p>
            <a:r>
              <a:rPr lang="nl-NL" dirty="0" err="1"/>
              <a:t>Ultimately</a:t>
            </a:r>
            <a:endParaRPr lang="nl-NL" dirty="0"/>
          </a:p>
          <a:p>
            <a:pPr lvl="1"/>
            <a:r>
              <a:rPr lang="nl-NL" dirty="0"/>
              <a:t>Focus </a:t>
            </a:r>
            <a:r>
              <a:rPr lang="nl-NL" dirty="0" err="1"/>
              <a:t>group</a:t>
            </a:r>
            <a:endParaRPr lang="nl-NL" dirty="0"/>
          </a:p>
          <a:p>
            <a:pPr lvl="1"/>
            <a:r>
              <a:rPr lang="nl-NL" dirty="0"/>
              <a:t>Expert reviews</a:t>
            </a:r>
          </a:p>
          <a:p>
            <a:pPr lvl="1"/>
            <a:r>
              <a:rPr lang="nl-NL" dirty="0"/>
              <a:t>Public </a:t>
            </a:r>
            <a:r>
              <a:rPr lang="nl-NL" dirty="0" err="1"/>
              <a:t>consultation</a:t>
            </a:r>
            <a:endParaRPr lang="nl-NL" dirty="0"/>
          </a:p>
          <a:p>
            <a:pPr lvl="1"/>
            <a:r>
              <a:rPr lang="nl-NL" dirty="0"/>
              <a:t>Survey/interview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D4869-E99D-D302-69A6-38E2104D30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 err="1"/>
              <a:t>Execution</a:t>
            </a:r>
            <a:r>
              <a:rPr lang="nl-NL" dirty="0"/>
              <a:t> </a:t>
            </a:r>
            <a:r>
              <a:rPr lang="nl-NL" dirty="0" err="1"/>
              <a:t>strategy</a:t>
            </a:r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CEFCFF-5F75-89E8-EF67-B87DA38B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84" y="1247903"/>
            <a:ext cx="11174644" cy="627392"/>
          </a:xfrm>
        </p:spPr>
        <p:txBody>
          <a:bodyPr/>
          <a:lstStyle/>
          <a:p>
            <a:r>
              <a:rPr lang="nl-NL" dirty="0"/>
              <a:t>How are we </a:t>
            </a:r>
            <a:r>
              <a:rPr lang="nl-NL" dirty="0" err="1"/>
              <a:t>going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check </a:t>
            </a:r>
            <a:r>
              <a:rPr lang="nl-NL" dirty="0" err="1"/>
              <a:t>what</a:t>
            </a:r>
            <a:r>
              <a:rPr lang="nl-NL" dirty="0"/>
              <a:t>,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whom</a:t>
            </a:r>
            <a:r>
              <a:rPr lang="nl-NL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350584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700FB30D-6E7F-D593-6C04-BE91A626E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329" y="1924801"/>
            <a:ext cx="8620142" cy="4206960"/>
          </a:xfrm>
          <a:solidFill>
            <a:schemeClr val="bg1"/>
          </a:solidFill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88B7E-7641-0613-14BA-02BF41655E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The light in </a:t>
            </a:r>
            <a:r>
              <a:rPr lang="nl-NL" dirty="0" err="1"/>
              <a:t>the</a:t>
            </a:r>
            <a:r>
              <a:rPr lang="nl-NL" dirty="0"/>
              <a:t> horizon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A6575E-EBCC-71EF-16D8-1A581F12C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End goal, a dashboard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grade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SCM &amp; Lens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CEC59-9C6E-D73B-80FD-F1F1B70E72F1}"/>
              </a:ext>
            </a:extLst>
          </p:cNvPr>
          <p:cNvSpPr txBox="1"/>
          <p:nvPr/>
        </p:nvSpPr>
        <p:spPr>
          <a:xfrm>
            <a:off x="1655064" y="2286000"/>
            <a:ext cx="3108960" cy="2308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Expert/participant		| 	Current role	| 	Background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E8BB90-60E2-30C7-66BF-20F9C47011AF}"/>
              </a:ext>
            </a:extLst>
          </p:cNvPr>
          <p:cNvSpPr txBox="1"/>
          <p:nvPr/>
        </p:nvSpPr>
        <p:spPr>
          <a:xfrm>
            <a:off x="4861758" y="2286000"/>
            <a:ext cx="5004617" cy="2308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dirty="0"/>
              <a:t>Criteria a		| 	Criteria b		| 	Criteria c 		| 	 	… 				| 	Criteria n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A8546BEE-0A0F-302D-D22E-05C85A14803F}"/>
              </a:ext>
            </a:extLst>
          </p:cNvPr>
          <p:cNvSpPr/>
          <p:nvPr/>
        </p:nvSpPr>
        <p:spPr>
          <a:xfrm>
            <a:off x="10527048" y="566480"/>
            <a:ext cx="1544085" cy="2033093"/>
          </a:xfrm>
          <a:prstGeom prst="borderCallout1">
            <a:avLst>
              <a:gd name="adj1" fmla="val 48434"/>
              <a:gd name="adj2" fmla="val -4780"/>
              <a:gd name="adj3" fmla="val 91361"/>
              <a:gd name="adj4" fmla="val -3655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List of criteria to grade the critical lens &amp; supply chain mapping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517F8D9D-C846-CBE0-1C99-AB8CD3DFE31D}"/>
              </a:ext>
            </a:extLst>
          </p:cNvPr>
          <p:cNvSpPr/>
          <p:nvPr/>
        </p:nvSpPr>
        <p:spPr>
          <a:xfrm>
            <a:off x="13244" y="2949613"/>
            <a:ext cx="1544085" cy="2033093"/>
          </a:xfrm>
          <a:prstGeom prst="borderCallout1">
            <a:avLst>
              <a:gd name="adj1" fmla="val -11458"/>
              <a:gd name="adj2" fmla="val 48518"/>
              <a:gd name="adj3" fmla="val -29167"/>
              <a:gd name="adj4" fmla="val 10201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Selected participant answering our survey, participating in focus groups, being interviewed…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C326AB8E-E743-5646-5E6D-9C84E1E42B63}"/>
              </a:ext>
            </a:extLst>
          </p:cNvPr>
          <p:cNvSpPr/>
          <p:nvPr/>
        </p:nvSpPr>
        <p:spPr>
          <a:xfrm>
            <a:off x="10501163" y="2990088"/>
            <a:ext cx="1544085" cy="1095400"/>
          </a:xfrm>
          <a:prstGeom prst="borderCallout1">
            <a:avLst>
              <a:gd name="adj1" fmla="val 18750"/>
              <a:gd name="adj2" fmla="val -8333"/>
              <a:gd name="adj3" fmla="val 37671"/>
              <a:gd name="adj4" fmla="val -3774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Raw data/results from the questions asked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02BA63B1-6CA2-15F2-6248-83D8703F242F}"/>
              </a:ext>
            </a:extLst>
          </p:cNvPr>
          <p:cNvSpPr/>
          <p:nvPr/>
        </p:nvSpPr>
        <p:spPr>
          <a:xfrm>
            <a:off x="10571321" y="5200281"/>
            <a:ext cx="1544085" cy="1290196"/>
          </a:xfrm>
          <a:prstGeom prst="borderCallout1">
            <a:avLst>
              <a:gd name="adj1" fmla="val 18750"/>
              <a:gd name="adj2" fmla="val -8333"/>
              <a:gd name="adj3" fmla="val 10878"/>
              <a:gd name="adj4" fmla="val -3300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Comprehensive validation map of the critical lens &amp; value chain mapping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E0AEF1-976E-AF9F-BF5E-D34A5C845D25}"/>
              </a:ext>
            </a:extLst>
          </p:cNvPr>
          <p:cNvSpPr txBox="1"/>
          <p:nvPr/>
        </p:nvSpPr>
        <p:spPr>
          <a:xfrm>
            <a:off x="1655064" y="2566338"/>
            <a:ext cx="8211311" cy="203309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GB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E0CB74-652A-DEC3-6C0C-3088DFE7F62A}"/>
              </a:ext>
            </a:extLst>
          </p:cNvPr>
          <p:cNvSpPr txBox="1"/>
          <p:nvPr/>
        </p:nvSpPr>
        <p:spPr>
          <a:xfrm>
            <a:off x="1655064" y="4648938"/>
            <a:ext cx="8339328" cy="166956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47944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D794C-EA64-601A-DCBA-BC894EFCA9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 err="1"/>
              <a:t>Expected</a:t>
            </a:r>
            <a:r>
              <a:rPr lang="nl-NL" dirty="0"/>
              <a:t> </a:t>
            </a:r>
            <a:r>
              <a:rPr lang="nl-NL" dirty="0" err="1"/>
              <a:t>outcome</a:t>
            </a:r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378FB8-3253-3737-8385-309FE473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Guarantees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step </a:t>
            </a:r>
            <a:r>
              <a:rPr lang="nl-NL" dirty="0" err="1"/>
              <a:t>passed</a:t>
            </a:r>
            <a:endParaRPr lang="nl-N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3AE485-D4F4-ADD3-FDD1-C5F997F07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Confirmation of problem &amp; critical lens relevance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Confidence in data gathered from SC mapping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Feasibility affirmation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Industry &amp; expert interest ticked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Public support and awareness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Understanding of current impact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Anticipation of benefits</a:t>
            </a:r>
          </a:p>
        </p:txBody>
      </p:sp>
    </p:spTree>
    <p:extLst>
      <p:ext uri="{BB962C8B-B14F-4D97-AF65-F5344CB8AC3E}">
        <p14:creationId xmlns:p14="http://schemas.microsoft.com/office/powerpoint/2010/main" val="49708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diagram of a flowchart&#10;&#10;Description automatically generated">
            <a:extLst>
              <a:ext uri="{FF2B5EF4-FFF2-40B4-BE49-F238E27FC236}">
                <a16:creationId xmlns:a16="http://schemas.microsoft.com/office/drawing/2014/main" id="{80E81F5A-7A3F-C5B9-7232-6BC9679D7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0520" y="1758907"/>
            <a:ext cx="3413760" cy="453875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D794C-EA64-601A-DCBA-BC894EFCA9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 err="1"/>
              <a:t>Expected</a:t>
            </a:r>
            <a:r>
              <a:rPr lang="nl-NL" dirty="0"/>
              <a:t> </a:t>
            </a:r>
            <a:r>
              <a:rPr lang="nl-NL" dirty="0" err="1"/>
              <a:t>outcome</a:t>
            </a:r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378FB8-3253-3737-8385-309FE473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Part of a </a:t>
            </a:r>
            <a:r>
              <a:rPr lang="nl-NL" dirty="0" err="1"/>
              <a:t>bigger</a:t>
            </a:r>
            <a:r>
              <a:rPr lang="nl-NL" dirty="0"/>
              <a:t> picture </a:t>
            </a:r>
          </a:p>
        </p:txBody>
      </p:sp>
    </p:spTree>
    <p:extLst>
      <p:ext uri="{BB962C8B-B14F-4D97-AF65-F5344CB8AC3E}">
        <p14:creationId xmlns:p14="http://schemas.microsoft.com/office/powerpoint/2010/main" val="2433928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0E3A87-9A95-72BC-9923-86CC49A4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should we make these steps a hackathon &amp; how</a:t>
            </a:r>
          </a:p>
          <a:p>
            <a:pPr lvl="1"/>
            <a:r>
              <a:rPr lang="en-GB" dirty="0"/>
              <a:t>Fast-tracking step 1-5 in 1-2 days </a:t>
            </a:r>
          </a:p>
          <a:p>
            <a:pPr lvl="1"/>
            <a:r>
              <a:rPr lang="en-GB" dirty="0"/>
              <a:t>Make use of design/systems thinking</a:t>
            </a:r>
          </a:p>
          <a:p>
            <a:pPr lvl="1"/>
            <a:r>
              <a:rPr lang="en-GB" dirty="0"/>
              <a:t>Engage students from the start</a:t>
            </a:r>
          </a:p>
          <a:p>
            <a:pPr lvl="1"/>
            <a:r>
              <a:rPr lang="en-GB" dirty="0"/>
              <a:t>Involve &amp; hook experts’ interest from the start (make them Jedis)</a:t>
            </a:r>
          </a:p>
          <a:p>
            <a:pPr lvl="1"/>
            <a:r>
              <a:rPr lang="en-GB" dirty="0"/>
              <a:t>Create some clarity in the process</a:t>
            </a:r>
          </a:p>
          <a:p>
            <a:pPr lvl="2"/>
            <a:r>
              <a:rPr lang="en-GB" dirty="0"/>
              <a:t>Hackathon at start of semester, show conference at the end</a:t>
            </a:r>
          </a:p>
          <a:p>
            <a:pPr lvl="1"/>
            <a:r>
              <a:rPr lang="en-GB" dirty="0"/>
              <a:t>Create a steady </a:t>
            </a:r>
            <a:r>
              <a:rPr lang="en-GB" dirty="0" err="1"/>
              <a:t>rythm</a:t>
            </a:r>
            <a:r>
              <a:rPr lang="en-GB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F8A36-638A-517D-78CA-24216ED51A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Opening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F9589F-73E1-8D17-230B-0AB31C10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Moving</a:t>
            </a:r>
            <a:r>
              <a:rPr lang="nl-NL" dirty="0"/>
              <a:t> forward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confidence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04108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297EF2-F8F2-A32A-3C3A-31C9FC681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4347" y="1764601"/>
            <a:ext cx="8928263" cy="3687445"/>
          </a:xfrm>
        </p:spPr>
        <p:txBody>
          <a:bodyPr/>
          <a:lstStyle/>
          <a:p>
            <a:r>
              <a:rPr lang="nl-NL" dirty="0" err="1"/>
              <a:t>ill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ask</a:t>
            </a:r>
            <a:r>
              <a:rPr lang="nl-NL" dirty="0"/>
              <a:t> me </a:t>
            </a:r>
            <a:r>
              <a:rPr lang="nl-NL" dirty="0" err="1"/>
              <a:t>questions</a:t>
            </a:r>
            <a:r>
              <a:rPr lang="nl-NL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94824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78A1F1F-AC53-7647-50B6-CAAAC8B01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4724" y="1820355"/>
            <a:ext cx="7741892" cy="498278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7CD551-BC68-D799-66BF-565A9E26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 err="1"/>
              <a:t>Situation</a:t>
            </a:r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950C66-C5F6-D784-1901-9EBC0FBF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Step 3/8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00B118-E81F-4C58-3A8E-CF0BA17F0426}"/>
              </a:ext>
            </a:extLst>
          </p:cNvPr>
          <p:cNvSpPr/>
          <p:nvPr/>
        </p:nvSpPr>
        <p:spPr>
          <a:xfrm>
            <a:off x="1311102" y="4407407"/>
            <a:ext cx="9177066" cy="12026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53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4FD408-1B82-5D8B-3F21-171EF29AC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</a:t>
            </a:r>
          </a:p>
          <a:p>
            <a:pPr lvl="1"/>
            <a:r>
              <a:rPr lang="en-GB" dirty="0"/>
              <a:t>Task: primary goal setting, issue scope definition</a:t>
            </a:r>
          </a:p>
          <a:p>
            <a:pPr lvl="1"/>
            <a:r>
              <a:rPr lang="en-GB" dirty="0"/>
              <a:t>Outcome: refined problem</a:t>
            </a:r>
          </a:p>
          <a:p>
            <a:endParaRPr lang="en-GB" dirty="0"/>
          </a:p>
          <a:p>
            <a:r>
              <a:rPr lang="en-GB" dirty="0"/>
              <a:t>Analyse</a:t>
            </a:r>
          </a:p>
          <a:p>
            <a:pPr lvl="1"/>
            <a:r>
              <a:rPr lang="en-GB" dirty="0"/>
              <a:t>Task: value chain analysis &amp; mapping</a:t>
            </a:r>
          </a:p>
          <a:p>
            <a:pPr lvl="1"/>
            <a:r>
              <a:rPr lang="en-GB" dirty="0"/>
              <a:t>Outcome: dashboard to summarize refined problem &amp; link it with relevant stakeholders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F7826-DF8F-1AB7-23A7-24C4F7C690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Situation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D015DA-A236-C0CC-F69D-B31A8B12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our foundation</a:t>
            </a:r>
          </a:p>
        </p:txBody>
      </p:sp>
    </p:spTree>
    <p:extLst>
      <p:ext uri="{BB962C8B-B14F-4D97-AF65-F5344CB8AC3E}">
        <p14:creationId xmlns:p14="http://schemas.microsoft.com/office/powerpoint/2010/main" val="363797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5892E25-CE98-3B2C-20DC-26F18C4E10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13121"/>
              </p:ext>
            </p:extLst>
          </p:nvPr>
        </p:nvGraphicFramePr>
        <p:xfrm>
          <a:off x="615950" y="1924050"/>
          <a:ext cx="10502900" cy="4208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89FDD-754E-28FA-E76F-9F53F72CBA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Situation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2CDD20-3766-9186-4A67-5889D9FB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summary…</a:t>
            </a:r>
          </a:p>
        </p:txBody>
      </p:sp>
    </p:spTree>
    <p:extLst>
      <p:ext uri="{BB962C8B-B14F-4D97-AF65-F5344CB8AC3E}">
        <p14:creationId xmlns:p14="http://schemas.microsoft.com/office/powerpoint/2010/main" val="423834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5892E25-CE98-3B2C-20DC-26F18C4E10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113833"/>
              </p:ext>
            </p:extLst>
          </p:nvPr>
        </p:nvGraphicFramePr>
        <p:xfrm>
          <a:off x="615950" y="1924050"/>
          <a:ext cx="10502900" cy="4208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89FDD-754E-28FA-E76F-9F53F72CBA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Situation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2CDD20-3766-9186-4A67-5889D9FB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summary…</a:t>
            </a:r>
          </a:p>
        </p:txBody>
      </p:sp>
      <p:sp>
        <p:nvSpPr>
          <p:cNvPr id="2" name="Double Bracket 1">
            <a:extLst>
              <a:ext uri="{FF2B5EF4-FFF2-40B4-BE49-F238E27FC236}">
                <a16:creationId xmlns:a16="http://schemas.microsoft.com/office/drawing/2014/main" id="{C8F498FA-0986-6C94-FEED-8654C50BA742}"/>
              </a:ext>
            </a:extLst>
          </p:cNvPr>
          <p:cNvSpPr/>
          <p:nvPr/>
        </p:nvSpPr>
        <p:spPr>
          <a:xfrm>
            <a:off x="420624" y="2926080"/>
            <a:ext cx="4965192" cy="2212848"/>
          </a:xfrm>
          <a:prstGeom prst="bracketPair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08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5892E25-CE98-3B2C-20DC-26F18C4E10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738898"/>
              </p:ext>
            </p:extLst>
          </p:nvPr>
        </p:nvGraphicFramePr>
        <p:xfrm>
          <a:off x="615950" y="1924050"/>
          <a:ext cx="10502900" cy="4208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89FDD-754E-28FA-E76F-9F53F72CBA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Situation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2CDD20-3766-9186-4A67-5889D9FB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summary…</a:t>
            </a:r>
          </a:p>
        </p:txBody>
      </p:sp>
      <p:sp>
        <p:nvSpPr>
          <p:cNvPr id="2" name="Double Bracket 1">
            <a:extLst>
              <a:ext uri="{FF2B5EF4-FFF2-40B4-BE49-F238E27FC236}">
                <a16:creationId xmlns:a16="http://schemas.microsoft.com/office/drawing/2014/main" id="{C8F498FA-0986-6C94-FEED-8654C50BA742}"/>
              </a:ext>
            </a:extLst>
          </p:cNvPr>
          <p:cNvSpPr/>
          <p:nvPr/>
        </p:nvSpPr>
        <p:spPr>
          <a:xfrm>
            <a:off x="420624" y="2926080"/>
            <a:ext cx="4965192" cy="2212848"/>
          </a:xfrm>
          <a:prstGeom prst="bracketPair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02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AAB7B9-C04F-FFBC-323B-843FEC0F4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project should</a:t>
            </a:r>
          </a:p>
          <a:p>
            <a:pPr lvl="1"/>
            <a:r>
              <a:rPr lang="en-GB" dirty="0"/>
              <a:t>Aim for radical changes, not bandage</a:t>
            </a:r>
          </a:p>
          <a:p>
            <a:pPr lvl="1"/>
            <a:r>
              <a:rPr lang="en-GB" dirty="0"/>
              <a:t>Be collaborative </a:t>
            </a:r>
          </a:p>
          <a:p>
            <a:r>
              <a:rPr lang="en-GB" dirty="0"/>
              <a:t>This step should</a:t>
            </a:r>
          </a:p>
          <a:p>
            <a:pPr lvl="1"/>
            <a:r>
              <a:rPr lang="en-GB" dirty="0"/>
              <a:t>Be timely</a:t>
            </a:r>
          </a:p>
          <a:p>
            <a:pPr lvl="1"/>
            <a:r>
              <a:rPr lang="en-GB" dirty="0"/>
              <a:t>Be cheap</a:t>
            </a:r>
          </a:p>
          <a:p>
            <a:r>
              <a:rPr lang="en-GB" dirty="0"/>
              <a:t>Overall</a:t>
            </a:r>
          </a:p>
          <a:p>
            <a:pPr lvl="1"/>
            <a:r>
              <a:rPr lang="en-GB" dirty="0"/>
              <a:t>We’re just starting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EFF80-B9D1-2DF5-C2DF-1CC04F5CC6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Situation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439E4D-AE22-9152-B801-AA72AFD5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constraints to work with</a:t>
            </a:r>
          </a:p>
        </p:txBody>
      </p:sp>
    </p:spTree>
    <p:extLst>
      <p:ext uri="{BB962C8B-B14F-4D97-AF65-F5344CB8AC3E}">
        <p14:creationId xmlns:p14="http://schemas.microsoft.com/office/powerpoint/2010/main" val="29153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8BE923-A3F5-89A1-C98C-CC3E47ED6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supply</a:t>
            </a:r>
            <a:r>
              <a:rPr lang="nl-NL" dirty="0"/>
              <a:t> chain </a:t>
            </a:r>
            <a:r>
              <a:rPr lang="nl-NL" dirty="0" err="1"/>
              <a:t>mapping</a:t>
            </a:r>
            <a:endParaRPr lang="nl-NL" dirty="0"/>
          </a:p>
          <a:p>
            <a:pPr lvl="1"/>
            <a:r>
              <a:rPr lang="nl-NL" dirty="0"/>
              <a:t>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</a:t>
            </a:r>
            <a:r>
              <a:rPr lang="nl-NL" dirty="0" err="1"/>
              <a:t>mapped</a:t>
            </a:r>
            <a:r>
              <a:rPr lang="nl-NL" dirty="0"/>
              <a:t> correct? </a:t>
            </a:r>
          </a:p>
          <a:p>
            <a:pPr lvl="1"/>
            <a:r>
              <a:rPr lang="nl-NL" dirty="0"/>
              <a:t>Are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key</a:t>
            </a:r>
            <a:r>
              <a:rPr lang="nl-NL" dirty="0"/>
              <a:t> stakeholders </a:t>
            </a:r>
            <a:r>
              <a:rPr lang="nl-NL" dirty="0" err="1"/>
              <a:t>identified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Are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processes</a:t>
            </a:r>
            <a:r>
              <a:rPr lang="nl-NL" dirty="0"/>
              <a:t> &amp; </a:t>
            </a:r>
            <a:r>
              <a:rPr lang="nl-NL" dirty="0" err="1"/>
              <a:t>products</a:t>
            </a:r>
            <a:r>
              <a:rPr lang="nl-NL" dirty="0"/>
              <a:t> correct? </a:t>
            </a:r>
          </a:p>
          <a:p>
            <a:pPr lvl="1"/>
            <a:r>
              <a:rPr lang="nl-NL" dirty="0"/>
              <a:t>Does </a:t>
            </a:r>
            <a:r>
              <a:rPr lang="nl-NL" dirty="0" err="1"/>
              <a:t>it</a:t>
            </a:r>
            <a:r>
              <a:rPr lang="nl-NL" dirty="0"/>
              <a:t> help </a:t>
            </a:r>
            <a:r>
              <a:rPr lang="nl-NL" dirty="0" err="1"/>
              <a:t>us</a:t>
            </a:r>
            <a:r>
              <a:rPr lang="nl-NL" dirty="0"/>
              <a:t> </a:t>
            </a:r>
            <a:r>
              <a:rPr lang="nl-NL" dirty="0" err="1"/>
              <a:t>visualise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? </a:t>
            </a:r>
          </a:p>
          <a:p>
            <a:pPr lvl="1"/>
            <a:r>
              <a:rPr lang="nl-NL" dirty="0"/>
              <a:t>Are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key</a:t>
            </a:r>
            <a:r>
              <a:rPr lang="nl-NL" dirty="0"/>
              <a:t> </a:t>
            </a:r>
            <a:r>
              <a:rPr lang="nl-NL" dirty="0" err="1"/>
              <a:t>metrics</a:t>
            </a:r>
            <a:r>
              <a:rPr lang="nl-NL" dirty="0"/>
              <a:t> </a:t>
            </a:r>
            <a:r>
              <a:rPr lang="nl-NL" dirty="0" err="1"/>
              <a:t>displayed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correct? </a:t>
            </a:r>
          </a:p>
          <a:p>
            <a:pPr lvl="1"/>
            <a:r>
              <a:rPr lang="nl-NL" dirty="0" err="1"/>
              <a:t>Can</a:t>
            </a:r>
            <a:r>
              <a:rPr lang="nl-NL" dirty="0"/>
              <a:t> we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first </a:t>
            </a:r>
            <a:r>
              <a:rPr lang="nl-NL" dirty="0" err="1"/>
              <a:t>supplier</a:t>
            </a:r>
            <a:r>
              <a:rPr lang="nl-NL" dirty="0"/>
              <a:t> (</a:t>
            </a:r>
            <a:r>
              <a:rPr lang="nl-NL" dirty="0" err="1"/>
              <a:t>miner</a:t>
            </a:r>
            <a:r>
              <a:rPr lang="nl-NL" dirty="0"/>
              <a:t>/farmer)? </a:t>
            </a:r>
          </a:p>
          <a:p>
            <a:pPr lvl="1"/>
            <a:r>
              <a:rPr lang="nl-NL" dirty="0" err="1"/>
              <a:t>Can</a:t>
            </a:r>
            <a:r>
              <a:rPr lang="nl-NL" dirty="0"/>
              <a:t> we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final</a:t>
            </a:r>
            <a:r>
              <a:rPr lang="nl-NL" dirty="0"/>
              <a:t> customer?</a:t>
            </a:r>
          </a:p>
          <a:p>
            <a:pPr lvl="1"/>
            <a:r>
              <a:rPr lang="nl-NL" dirty="0" err="1"/>
              <a:t>Can</a:t>
            </a:r>
            <a:r>
              <a:rPr lang="nl-NL" dirty="0"/>
              <a:t> we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whole</a:t>
            </a:r>
            <a:r>
              <a:rPr lang="nl-NL" dirty="0"/>
              <a:t> product life </a:t>
            </a:r>
            <a:r>
              <a:rPr lang="nl-NL" dirty="0" err="1"/>
              <a:t>cycle</a:t>
            </a:r>
            <a:r>
              <a:rPr lang="nl-NL" dirty="0"/>
              <a:t>?</a:t>
            </a:r>
          </a:p>
          <a:p>
            <a:pPr lvl="1"/>
            <a:r>
              <a:rPr lang="nl-NL" dirty="0" err="1"/>
              <a:t>Can</a:t>
            </a:r>
            <a:r>
              <a:rPr lang="nl-NL" dirty="0"/>
              <a:t> we link a product/</a:t>
            </a:r>
            <a:r>
              <a:rPr lang="nl-NL" dirty="0" err="1"/>
              <a:t>process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social</a:t>
            </a:r>
            <a:r>
              <a:rPr lang="nl-NL" dirty="0"/>
              <a:t>/</a:t>
            </a:r>
            <a:r>
              <a:rPr lang="nl-NL" dirty="0" err="1"/>
              <a:t>environmental</a:t>
            </a:r>
            <a:r>
              <a:rPr lang="nl-NL" dirty="0"/>
              <a:t> impact?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C4602-664A-52A4-D8AF-41F49BC213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 err="1"/>
              <a:t>Complication</a:t>
            </a:r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76062D-5857-6E0A-41CD-BE73AA2B5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are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questions</a:t>
            </a:r>
            <a:r>
              <a:rPr lang="nl-NL" dirty="0"/>
              <a:t> we want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answer</a:t>
            </a:r>
            <a:r>
              <a:rPr lang="nl-NL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76332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8BE923-A3F5-89A1-C98C-CC3E47ED6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critical</a:t>
            </a:r>
            <a:r>
              <a:rPr lang="nl-NL" dirty="0"/>
              <a:t> </a:t>
            </a:r>
            <a:r>
              <a:rPr lang="nl-NL" dirty="0" err="1"/>
              <a:t>lenses</a:t>
            </a:r>
            <a:endParaRPr lang="nl-NL" dirty="0"/>
          </a:p>
          <a:p>
            <a:pPr lvl="1"/>
            <a:r>
              <a:rPr lang="nl-NL" dirty="0"/>
              <a:t>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 relevant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academics</a:t>
            </a:r>
            <a:r>
              <a:rPr lang="nl-NL" dirty="0"/>
              <a:t>? </a:t>
            </a:r>
          </a:p>
          <a:p>
            <a:pPr lvl="1"/>
            <a:r>
              <a:rPr lang="nl-NL" dirty="0"/>
              <a:t>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 relevant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industries</a:t>
            </a:r>
            <a:r>
              <a:rPr lang="nl-NL" dirty="0"/>
              <a:t>? </a:t>
            </a:r>
          </a:p>
          <a:p>
            <a:pPr lvl="1"/>
            <a:r>
              <a:rPr lang="nl-NL" dirty="0"/>
              <a:t>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 relevant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public? 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actual</a:t>
            </a:r>
            <a:r>
              <a:rPr lang="nl-NL" dirty="0"/>
              <a:t> </a:t>
            </a:r>
            <a:r>
              <a:rPr lang="nl-NL" dirty="0" err="1"/>
              <a:t>social</a:t>
            </a:r>
            <a:r>
              <a:rPr lang="nl-NL" dirty="0"/>
              <a:t> &amp; </a:t>
            </a:r>
            <a:r>
              <a:rPr lang="nl-NL" dirty="0" err="1"/>
              <a:t>environmental</a:t>
            </a:r>
            <a:r>
              <a:rPr lang="nl-NL" dirty="0"/>
              <a:t> impact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?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are </a:t>
            </a:r>
            <a:r>
              <a:rPr lang="nl-NL" dirty="0" err="1"/>
              <a:t>the</a:t>
            </a:r>
            <a:r>
              <a:rPr lang="nl-NL" dirty="0"/>
              <a:t> power </a:t>
            </a:r>
            <a:r>
              <a:rPr lang="nl-NL" dirty="0" err="1"/>
              <a:t>players</a:t>
            </a:r>
            <a:r>
              <a:rPr lang="nl-NL" dirty="0"/>
              <a:t> </a:t>
            </a:r>
            <a:r>
              <a:rPr lang="nl-NL" dirty="0" err="1"/>
              <a:t>linked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issue? </a:t>
            </a:r>
          </a:p>
          <a:p>
            <a:pPr lvl="1"/>
            <a:r>
              <a:rPr lang="nl-NL" dirty="0" err="1"/>
              <a:t>Which</a:t>
            </a:r>
            <a:r>
              <a:rPr lang="nl-NL" dirty="0"/>
              <a:t> stakeholders want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 </a:t>
            </a:r>
            <a:r>
              <a:rPr lang="nl-NL" dirty="0" err="1"/>
              <a:t>solved</a:t>
            </a:r>
            <a:r>
              <a:rPr lang="nl-NL" dirty="0"/>
              <a:t>? How </a:t>
            </a:r>
            <a:r>
              <a:rPr lang="nl-NL" dirty="0" err="1"/>
              <a:t>powerful</a:t>
            </a:r>
            <a:r>
              <a:rPr lang="nl-NL" dirty="0"/>
              <a:t> are </a:t>
            </a:r>
            <a:r>
              <a:rPr lang="nl-NL" dirty="0" err="1"/>
              <a:t>they</a:t>
            </a:r>
            <a:r>
              <a:rPr lang="nl-NL" dirty="0"/>
              <a:t>? </a:t>
            </a:r>
          </a:p>
          <a:p>
            <a:pPr lvl="1"/>
            <a:r>
              <a:rPr lang="nl-NL" dirty="0"/>
              <a:t>Have </a:t>
            </a:r>
            <a:r>
              <a:rPr lang="nl-NL" dirty="0" err="1"/>
              <a:t>solutions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developed</a:t>
            </a:r>
            <a:r>
              <a:rPr lang="nl-NL" dirty="0"/>
              <a:t> </a:t>
            </a:r>
            <a:r>
              <a:rPr lang="nl-NL" dirty="0" err="1"/>
              <a:t>yet</a:t>
            </a:r>
            <a:r>
              <a:rPr lang="nl-NL" dirty="0"/>
              <a:t>? </a:t>
            </a:r>
            <a:r>
              <a:rPr lang="nl-NL" dirty="0" err="1"/>
              <a:t>Where</a:t>
            </a:r>
            <a:r>
              <a:rPr lang="nl-NL" dirty="0"/>
              <a:t> are </a:t>
            </a:r>
            <a:r>
              <a:rPr lang="nl-NL" dirty="0" err="1"/>
              <a:t>they</a:t>
            </a:r>
            <a:r>
              <a:rPr lang="nl-NL" dirty="0"/>
              <a:t> at?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financial </a:t>
            </a:r>
            <a:r>
              <a:rPr lang="nl-NL" dirty="0" err="1"/>
              <a:t>feasibility</a:t>
            </a:r>
            <a:r>
              <a:rPr lang="nl-NL" dirty="0"/>
              <a:t> of </a:t>
            </a:r>
            <a:r>
              <a:rPr lang="nl-NL" dirty="0" err="1"/>
              <a:t>tackling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? 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practical </a:t>
            </a:r>
            <a:r>
              <a:rPr lang="nl-NL" dirty="0" err="1"/>
              <a:t>feasibility</a:t>
            </a:r>
            <a:r>
              <a:rPr lang="nl-NL" dirty="0"/>
              <a:t> of </a:t>
            </a:r>
            <a:r>
              <a:rPr lang="nl-NL" dirty="0" err="1"/>
              <a:t>tackling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C4602-664A-52A4-D8AF-41F49BC213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 err="1"/>
              <a:t>Complication</a:t>
            </a:r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76062D-5857-6E0A-41CD-BE73AA2B5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are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questions</a:t>
            </a:r>
            <a:r>
              <a:rPr lang="nl-NL" dirty="0"/>
              <a:t> we want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answer</a:t>
            </a:r>
            <a:r>
              <a:rPr lang="nl-NL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08134740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Windeshei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AA61A"/>
      </a:accent1>
      <a:accent2>
        <a:srgbClr val="FFCB05"/>
      </a:accent2>
      <a:accent3>
        <a:srgbClr val="FFF578"/>
      </a:accent3>
      <a:accent4>
        <a:srgbClr val="EE3034"/>
      </a:accent4>
      <a:accent5>
        <a:srgbClr val="F16682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-PP-Windeheim-16-9" id="{0468D834-CABC-E04A-9363-F436E29F7596}" vid="{BD4278CC-1326-FB47-A7D2-C63D709A14EC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A1C991E3DBD44CA4C7D73390EEFB50" ma:contentTypeVersion="20" ma:contentTypeDescription="Een nieuw document maken." ma:contentTypeScope="" ma:versionID="64f8b708a7cd15a140b8142320224ad4">
  <xsd:schema xmlns:xsd="http://www.w3.org/2001/XMLSchema" xmlns:xs="http://www.w3.org/2001/XMLSchema" xmlns:p="http://schemas.microsoft.com/office/2006/metadata/properties" xmlns:ns1="http://schemas.microsoft.com/sharepoint/v3" xmlns:ns2="dcaaac60-0ab2-4beb-85e2-af7eb2997289" xmlns:ns3="cbf9afd2-ad46-471f-b458-4d21c8cd04b1" targetNamespace="http://schemas.microsoft.com/office/2006/metadata/properties" ma:root="true" ma:fieldsID="b43428e3fcc63ca5030f08a74a135148" ns1:_="" ns2:_="" ns3:_="">
    <xsd:import namespace="http://schemas.microsoft.com/sharepoint/v3"/>
    <xsd:import namespace="dcaaac60-0ab2-4beb-85e2-af7eb2997289"/>
    <xsd:import namespace="cbf9afd2-ad46-471f-b458-4d21c8cd04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aaac60-0ab2-4beb-85e2-af7eb29972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Afbeeldingtags" ma:readOnly="false" ma:fieldId="{5cf76f15-5ced-4ddc-b409-7134ff3c332f}" ma:taxonomyMulti="true" ma:sspId="1c6a0e08-1576-455b-af28-552984f92fc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f9afd2-ad46-471f-b458-4d21c8cd04b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ff0e2cfb-ca84-481e-b9c7-576dda15a900}" ma:internalName="TaxCatchAll" ma:showField="CatchAllData" ma:web="cbf9afd2-ad46-471f-b458-4d21c8cd04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bf9afd2-ad46-471f-b458-4d21c8cd04b1" xsi:nil="true"/>
    <lcf76f155ced4ddcb4097134ff3c332f xmlns="dcaaac60-0ab2-4beb-85e2-af7eb2997289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C50CDB-FF2C-4748-8651-160C663458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caaac60-0ab2-4beb-85e2-af7eb2997289"/>
    <ds:schemaRef ds:uri="cbf9afd2-ad46-471f-b458-4d21c8cd04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9A99A8-6E1F-44CF-AE10-ACCC39B93FD3}">
  <ds:schemaRefs>
    <ds:schemaRef ds:uri="cbf9afd2-ad46-471f-b458-4d21c8cd04b1"/>
    <ds:schemaRef ds:uri="dcaaac60-0ab2-4beb-85e2-af7eb299728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BE1C23D-C347-4587-9283-6D0544A36D5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36377b7-70c4-4493-a338-095918d327e9}" enabled="0" method="" siteId="{e36377b7-70c4-4493-a338-095918d327e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Kantoorthema</Template>
  <TotalTime>1360</TotalTime>
  <Words>650</Words>
  <Application>Microsoft Office PowerPoint</Application>
  <PresentationFormat>Widescreen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Roboto Black</vt:lpstr>
      <vt:lpstr>Arial</vt:lpstr>
      <vt:lpstr>Roboto Medium</vt:lpstr>
      <vt:lpstr>Calibri</vt:lpstr>
      <vt:lpstr>Roboto</vt:lpstr>
      <vt:lpstr>Kantoorthema</vt:lpstr>
      <vt:lpstr>Value chain (hacking) rebels Step 3/8 – Validation </vt:lpstr>
      <vt:lpstr>Step 3/8</vt:lpstr>
      <vt:lpstr>Understanding our foundation</vt:lpstr>
      <vt:lpstr>In summary…</vt:lpstr>
      <vt:lpstr>In summary…</vt:lpstr>
      <vt:lpstr>In summary…</vt:lpstr>
      <vt:lpstr>The constraints to work with</vt:lpstr>
      <vt:lpstr>What are the questions we want to answer? </vt:lpstr>
      <vt:lpstr>What are the questions we want to answer? </vt:lpstr>
      <vt:lpstr>A simplified framework to problem validation</vt:lpstr>
      <vt:lpstr>A simplified framework to problem validation</vt:lpstr>
      <vt:lpstr>How are we going to check what, how and with whom? </vt:lpstr>
      <vt:lpstr>End goal, a dashboard to grade our SCM &amp; Lens</vt:lpstr>
      <vt:lpstr>Guarantees if step passed</vt:lpstr>
      <vt:lpstr>Part of a bigger picture </vt:lpstr>
      <vt:lpstr>Moving forward with confidence</vt:lpstr>
      <vt:lpstr>ill you ask me 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Placeholder voor een titel over drie regels</dc:title>
  <dc:creator>Martijn Eilander</dc:creator>
  <cp:lastModifiedBy>Maxime Bouillon</cp:lastModifiedBy>
  <cp:revision>3</cp:revision>
  <dcterms:created xsi:type="dcterms:W3CDTF">2019-06-04T14:13:18Z</dcterms:created>
  <dcterms:modified xsi:type="dcterms:W3CDTF">2024-03-21T10:07:21Z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0x01010056A1C991E3DBD44CA4C7D73390EEFB50</vt:lpwstr>
  </property>
  <property fmtid="{D5CDD505-2E9C-101B-9397-08002B2CF9AE}" pid="3" name="MediaServiceImageTags">
    <vt:lpwstr/>
  </property>
</Properties>
</file>