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DFD2-972D-4272-9335-55A9016C79C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E92D-018A-4B80-9F31-539D0B08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0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DFD2-972D-4272-9335-55A9016C79C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E92D-018A-4B80-9F31-539D0B08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DFD2-972D-4272-9335-55A9016C79C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E92D-018A-4B80-9F31-539D0B08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DFD2-972D-4272-9335-55A9016C79C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E92D-018A-4B80-9F31-539D0B08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DFD2-972D-4272-9335-55A9016C79C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E92D-018A-4B80-9F31-539D0B08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DFD2-972D-4272-9335-55A9016C79C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E92D-018A-4B80-9F31-539D0B08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3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DFD2-972D-4272-9335-55A9016C79C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E92D-018A-4B80-9F31-539D0B08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DFD2-972D-4272-9335-55A9016C79C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E92D-018A-4B80-9F31-539D0B08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2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DFD2-972D-4272-9335-55A9016C79C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E92D-018A-4B80-9F31-539D0B08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9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DFD2-972D-4272-9335-55A9016C79C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E92D-018A-4B80-9F31-539D0B08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DFD2-972D-4272-9335-55A9016C79C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E92D-018A-4B80-9F31-539D0B08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EDFD2-972D-4272-9335-55A9016C79C9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7E92D-018A-4B80-9F31-539D0B084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3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2BB4-633C-8160-FE63-62DB421E8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3F01D-70A7-AB66-C24E-08E2B1EE3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4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027707-A3AF-9A6D-6415-5AA6732B5E1C}"/>
              </a:ext>
            </a:extLst>
          </p:cNvPr>
          <p:cNvSpPr txBox="1"/>
          <p:nvPr/>
        </p:nvSpPr>
        <p:spPr>
          <a:xfrm>
            <a:off x="358219" y="689788"/>
            <a:ext cx="60331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le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(s2)</a:t>
            </a:r>
            <a:r>
              <a:rPr lang="en-US" sz="14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s2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"------------------------"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(p1, p2, res)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(s1)):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s1[j]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s2[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p1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p1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s2[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p2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res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s1[j]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p1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p1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(p1, p2, res)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p1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26DB9-8A88-873F-4309-D259E6B0FC23}"/>
              </a:ext>
            </a:extLst>
          </p:cNvPr>
          <p:cNvSpPr txBox="1"/>
          <p:nvPr/>
        </p:nvSpPr>
        <p:spPr>
          <a:xfrm>
            <a:off x="6740165" y="797509"/>
            <a:ext cx="49679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 the contiguous common substring between the word s1 in the dictionary and the word s2 to be predicted.</a:t>
            </a:r>
          </a:p>
          <a:p>
            <a:endParaRPr lang="en-US" sz="2800" dirty="0"/>
          </a:p>
          <a:p>
            <a:r>
              <a:rPr lang="en-US" sz="2800" dirty="0"/>
              <a:t>For example</a:t>
            </a:r>
          </a:p>
          <a:p>
            <a:r>
              <a:rPr lang="en-US" sz="2800" dirty="0"/>
              <a:t>s1: testing</a:t>
            </a:r>
          </a:p>
          <a:p>
            <a:r>
              <a:rPr lang="en-US" sz="2800" dirty="0"/>
              <a:t>s2: c.nte.t</a:t>
            </a:r>
          </a:p>
          <a:p>
            <a:endParaRPr lang="en-US" sz="2800" dirty="0"/>
          </a:p>
          <a:p>
            <a:r>
              <a:rPr lang="en-US" sz="2800" dirty="0"/>
              <a:t>, this function finds "test" in s1 and "t.st" in s2 and returns e corresponding to '.'.</a:t>
            </a:r>
          </a:p>
        </p:txBody>
      </p:sp>
    </p:spTree>
    <p:extLst>
      <p:ext uri="{BB962C8B-B14F-4D97-AF65-F5344CB8AC3E}">
        <p14:creationId xmlns:p14="http://schemas.microsoft.com/office/powerpoint/2010/main" val="255690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027707-A3AF-9A6D-6415-5AA6732B5E1C}"/>
              </a:ext>
            </a:extLst>
          </p:cNvPr>
          <p:cNvSpPr txBox="1"/>
          <p:nvPr/>
        </p:nvSpPr>
        <p:spPr>
          <a:xfrm>
            <a:off x="358219" y="689788"/>
            <a:ext cx="60331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myMatch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len_body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(body)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dict_word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(body)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dict_word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len_body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f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len_body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body[j]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body[j]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dict_word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f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len_body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body[j]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dict_word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26DB9-8A88-873F-4309-D259E6B0FC23}"/>
              </a:ext>
            </a:extLst>
          </p:cNvPr>
          <p:cNvSpPr txBox="1"/>
          <p:nvPr/>
        </p:nvSpPr>
        <p:spPr>
          <a:xfrm>
            <a:off x="6740165" y="505278"/>
            <a:ext cx="49679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has the same function as the function on the right, but it returns the character at the position corresponding to '.' by finding the body in </a:t>
            </a:r>
            <a:r>
              <a:rPr lang="en-US" sz="2800" dirty="0" err="1"/>
              <a:t>dict_word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body: “</a:t>
            </a:r>
            <a:r>
              <a:rPr lang="en-US" sz="2800" dirty="0" err="1"/>
              <a:t>ab.d</a:t>
            </a:r>
            <a:r>
              <a:rPr lang="en-US" sz="2800" dirty="0"/>
              <a:t>”</a:t>
            </a:r>
          </a:p>
          <a:p>
            <a:r>
              <a:rPr lang="en-US" sz="2800" dirty="0" err="1"/>
              <a:t>dic_word</a:t>
            </a:r>
            <a:r>
              <a:rPr lang="en-US" sz="2800" dirty="0"/>
              <a:t>: “</a:t>
            </a:r>
            <a:r>
              <a:rPr lang="en-US" sz="2800" dirty="0" err="1"/>
              <a:t>xabcde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en-US" sz="2800" dirty="0"/>
              <a:t>return: “c”</a:t>
            </a:r>
          </a:p>
          <a:p>
            <a:endParaRPr lang="en-US" sz="2800" dirty="0"/>
          </a:p>
          <a:p>
            <a:r>
              <a:rPr lang="en-US" sz="2800" dirty="0"/>
              <a:t>body: “</a:t>
            </a:r>
            <a:r>
              <a:rPr lang="en-US" sz="2800" dirty="0" err="1"/>
              <a:t>ab.d</a:t>
            </a:r>
            <a:r>
              <a:rPr lang="en-US" sz="2800" dirty="0"/>
              <a:t>”</a:t>
            </a:r>
          </a:p>
          <a:p>
            <a:r>
              <a:rPr lang="en-US" sz="2800" dirty="0" err="1"/>
              <a:t>dic_word</a:t>
            </a:r>
            <a:r>
              <a:rPr lang="en-US" sz="2800" dirty="0"/>
              <a:t>: “</a:t>
            </a:r>
            <a:r>
              <a:rPr lang="en-US" sz="2800" dirty="0" err="1"/>
              <a:t>bcde</a:t>
            </a:r>
            <a:r>
              <a:rPr lang="en-US" sz="2800" dirty="0"/>
              <a:t>”</a:t>
            </a:r>
            <a:br>
              <a:rPr lang="en-US" sz="2800" dirty="0"/>
            </a:br>
            <a:r>
              <a:rPr lang="en-US" sz="2800" dirty="0"/>
              <a:t>return: “”</a:t>
            </a:r>
          </a:p>
        </p:txBody>
      </p:sp>
    </p:spTree>
    <p:extLst>
      <p:ext uri="{BB962C8B-B14F-4D97-AF65-F5344CB8AC3E}">
        <p14:creationId xmlns:p14="http://schemas.microsoft.com/office/powerpoint/2010/main" val="370845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027707-A3AF-9A6D-6415-5AA6732B5E1C}"/>
              </a:ext>
            </a:extLst>
          </p:cNvPr>
          <p:cNvSpPr txBox="1"/>
          <p:nvPr/>
        </p:nvSpPr>
        <p:spPr>
          <a:xfrm>
            <a:off x="0" y="505278"/>
            <a:ext cx="63913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guess_v2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clean_word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word[::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].replace(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clean_word.find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clean_word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body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clean_word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st:en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dict_word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.full_dictionary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.myMatch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(body,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dict_word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collections.Counter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sorted_letter_count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c.most_common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guess_letter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letter,instance_count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sorted_letter_count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letter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.guessed_letters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guess_letter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letter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guess_letter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26DB9-8A88-873F-4309-D259E6B0FC23}"/>
              </a:ext>
            </a:extLst>
          </p:cNvPr>
          <p:cNvSpPr txBox="1"/>
          <p:nvPr/>
        </p:nvSpPr>
        <p:spPr>
          <a:xfrm>
            <a:off x="6740165" y="505278"/>
            <a:ext cx="4967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When there is one guessed character left, a substring is created with 5 characters around that character and the substring is searched in the whole dictionary.</a:t>
            </a:r>
          </a:p>
        </p:txBody>
      </p:sp>
    </p:spTree>
    <p:extLst>
      <p:ext uri="{BB962C8B-B14F-4D97-AF65-F5344CB8AC3E}">
        <p14:creationId xmlns:p14="http://schemas.microsoft.com/office/powerpoint/2010/main" val="61261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027707-A3AF-9A6D-6415-5AA6732B5E1C}"/>
              </a:ext>
            </a:extLst>
          </p:cNvPr>
          <p:cNvSpPr txBox="1"/>
          <p:nvPr/>
        </p:nvSpPr>
        <p:spPr>
          <a:xfrm>
            <a:off x="273377" y="505278"/>
            <a:ext cx="611799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guess_v1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clean_word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word[::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].replace(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find length of passed word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len_word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clean_word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dict_word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.full_dictionary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.match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dict_word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clean_word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collections.Counter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sorted_letter_count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c.most_common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print(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guess_letter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letter,instance_count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sorted_letter_count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letter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.guessed_letters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guess_letter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letter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guess_letter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26DB9-8A88-873F-4309-D259E6B0FC23}"/>
              </a:ext>
            </a:extLst>
          </p:cNvPr>
          <p:cNvSpPr txBox="1"/>
          <p:nvPr/>
        </p:nvSpPr>
        <p:spPr>
          <a:xfrm>
            <a:off x="6740165" y="505278"/>
            <a:ext cx="49679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Find the letter with the highest overall probability of occurrence in the dictionary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72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72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</TotalTime>
  <Words>805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mikle williamx</dc:creator>
  <cp:lastModifiedBy>mikle williamx</cp:lastModifiedBy>
  <cp:revision>2</cp:revision>
  <dcterms:created xsi:type="dcterms:W3CDTF">2023-08-05T05:06:29Z</dcterms:created>
  <dcterms:modified xsi:type="dcterms:W3CDTF">2023-08-05T05:42:28Z</dcterms:modified>
</cp:coreProperties>
</file>