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3" r:id="rId6"/>
    <p:sldId id="259" r:id="rId7"/>
    <p:sldId id="260" r:id="rId8"/>
    <p:sldId id="261" r:id="rId9"/>
    <p:sldId id="258" r:id="rId10"/>
    <p:sldId id="272" r:id="rId11"/>
    <p:sldId id="265" r:id="rId12"/>
    <p:sldId id="264" r:id="rId13"/>
    <p:sldId id="266" r:id="rId14"/>
    <p:sldId id="273" r:id="rId15"/>
    <p:sldId id="274" r:id="rId16"/>
    <p:sldId id="267" r:id="rId17"/>
    <p:sldId id="269" r:id="rId18"/>
    <p:sldId id="26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-native-components" TargetMode="External"/><Relationship Id="rId2" Type="http://schemas.openxmlformats.org/officeDocument/2006/relationships/hyperlink" Target="https://reactnative.dev/docs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docs/image" TargetMode="External"/><Relationship Id="rId5" Type="http://schemas.openxmlformats.org/officeDocument/2006/relationships/hyperlink" Target="https://reactnative.dev/docs/button" TargetMode="External"/><Relationship Id="rId4" Type="http://schemas.openxmlformats.org/officeDocument/2006/relationships/hyperlink" Target="https://reactnative.dev/docs/textinp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Core Components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Core/Basic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React Native comes with a set of essential, ready-to-use Native </a:t>
            </a:r>
            <a:r>
              <a:rPr lang="en-GB" dirty="0" smtClean="0"/>
              <a:t>Components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View</a:t>
            </a:r>
          </a:p>
          <a:p>
            <a:r>
              <a:rPr lang="en-GB" dirty="0" smtClean="0"/>
              <a:t>Text</a:t>
            </a:r>
          </a:p>
          <a:p>
            <a:r>
              <a:rPr lang="en-GB" dirty="0" smtClean="0"/>
              <a:t>Image</a:t>
            </a:r>
          </a:p>
          <a:p>
            <a:r>
              <a:rPr lang="en-GB" dirty="0" smtClean="0"/>
              <a:t>Button</a:t>
            </a:r>
          </a:p>
          <a:p>
            <a:r>
              <a:rPr lang="en-GB" dirty="0" err="1" smtClean="0"/>
              <a:t>Touchables</a:t>
            </a:r>
            <a:endParaRPr lang="en-GB" dirty="0" smtClean="0"/>
          </a:p>
          <a:p>
            <a:r>
              <a:rPr lang="en-GB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working[2]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1485178"/>
            <a:ext cx="11120581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building block of </a:t>
            </a:r>
            <a:r>
              <a:rPr lang="en-GB" dirty="0" smtClean="0"/>
              <a:t>UI</a:t>
            </a:r>
          </a:p>
          <a:p>
            <a:r>
              <a:rPr lang="en-GB" dirty="0"/>
              <a:t>used to display text, images,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 </a:t>
            </a:r>
            <a:r>
              <a:rPr lang="en-GB" dirty="0"/>
              <a:t>respond to user </a:t>
            </a:r>
            <a:r>
              <a:rPr lang="en-GB" dirty="0" smtClean="0"/>
              <a:t>input</a:t>
            </a:r>
          </a:p>
          <a:p>
            <a:r>
              <a:rPr lang="en-GB" dirty="0"/>
              <a:t>views can contain other views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Maps </a:t>
            </a:r>
            <a:r>
              <a:rPr lang="en-GB" dirty="0"/>
              <a:t>to </a:t>
            </a:r>
            <a:r>
              <a:rPr lang="en-GB" dirty="0" err="1">
                <a:solidFill>
                  <a:srgbClr val="FF0000"/>
                </a:solidFill>
              </a:rPr>
              <a:t>UIView</a:t>
            </a:r>
            <a:r>
              <a:rPr lang="en-GB" dirty="0">
                <a:solidFill>
                  <a:srgbClr val="FF0000"/>
                </a:solidFill>
              </a:rPr>
              <a:t>, &lt;div&gt;, </a:t>
            </a:r>
            <a:r>
              <a:rPr lang="en-GB" dirty="0" err="1">
                <a:solidFill>
                  <a:srgbClr val="FF0000"/>
                </a:solidFill>
              </a:rPr>
              <a:t>android.view</a:t>
            </a:r>
            <a:r>
              <a:rPr lang="en-GB" dirty="0"/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11" y="1690688"/>
            <a:ext cx="5429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Displays text</a:t>
            </a:r>
          </a:p>
          <a:p>
            <a:r>
              <a:rPr lang="en-GB" dirty="0"/>
              <a:t>supports nesting, styling, </a:t>
            </a:r>
            <a:r>
              <a:rPr lang="en-GB" dirty="0" smtClean="0"/>
              <a:t>and </a:t>
            </a:r>
            <a:r>
              <a:rPr lang="en-GB" dirty="0"/>
              <a:t>touch handling. </a:t>
            </a:r>
            <a:endParaRPr lang="en-GB" dirty="0" smtClean="0"/>
          </a:p>
          <a:p>
            <a:r>
              <a:rPr lang="en-GB" dirty="0" smtClean="0"/>
              <a:t>must wrap all the text nodes inside of a &lt;Text&gt; component. </a:t>
            </a:r>
            <a:endParaRPr lang="en-US" dirty="0"/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err="1" smtClean="0"/>
              <a:t>numberOfLines</a:t>
            </a:r>
            <a:endParaRPr lang="en-GB" dirty="0" smtClean="0"/>
          </a:p>
          <a:p>
            <a:pPr lvl="1"/>
            <a:r>
              <a:rPr lang="en-GB" dirty="0" err="1" smtClean="0"/>
              <a:t>onPress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71" y="1228725"/>
            <a:ext cx="4324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&lt;Text style={</a:t>
            </a:r>
            <a:r>
              <a:rPr lang="en-US" dirty="0" err="1"/>
              <a:t>styles.baseText</a:t>
            </a:r>
            <a:r>
              <a:rPr lang="en-US" dirty="0"/>
              <a:t>}&gt;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I am </a:t>
            </a:r>
            <a:r>
              <a:rPr lang="en-US" b="1" dirty="0" smtClean="0"/>
              <a:t>bold </a:t>
            </a:r>
            <a:r>
              <a:rPr lang="en-US" dirty="0" smtClean="0">
                <a:solidFill>
                  <a:srgbClr val="FF0000"/>
                </a:solidFill>
              </a:rPr>
              <a:t>and 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&lt;Text style={</a:t>
            </a:r>
            <a:r>
              <a:rPr lang="en-US" dirty="0" err="1">
                <a:solidFill>
                  <a:srgbClr val="FF0000"/>
                </a:solidFill>
              </a:rPr>
              <a:t>styles.innerText</a:t>
            </a:r>
            <a:r>
              <a:rPr lang="en-US" dirty="0">
                <a:solidFill>
                  <a:srgbClr val="FF0000"/>
                </a:solidFill>
              </a:rPr>
              <a:t>}&gt; and red&lt;/Text&gt;</a:t>
            </a:r>
          </a:p>
          <a:p>
            <a:pPr marL="0" indent="0">
              <a:buNone/>
            </a:pPr>
            <a:r>
              <a:rPr lang="en-US" dirty="0"/>
              <a:t>    &lt;/Text&gt;</a:t>
            </a:r>
          </a:p>
        </p:txBody>
      </p:sp>
    </p:spTree>
    <p:extLst>
      <p:ext uri="{BB962C8B-B14F-4D97-AF65-F5344CB8AC3E}">
        <p14:creationId xmlns:p14="http://schemas.microsoft.com/office/powerpoint/2010/main" val="22445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TextInput</a:t>
            </a:r>
            <a:r>
              <a:rPr lang="en-GB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foundational component for inputting text into the app via a keyboard. </a:t>
            </a:r>
            <a:endParaRPr lang="en-GB" dirty="0" smtClean="0"/>
          </a:p>
          <a:p>
            <a:r>
              <a:rPr lang="en-GB" dirty="0" smtClean="0"/>
              <a:t>Props:</a:t>
            </a:r>
          </a:p>
          <a:p>
            <a:pPr lvl="1"/>
            <a:r>
              <a:rPr lang="en-GB" dirty="0" err="1" smtClean="0"/>
              <a:t>autoComplete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autoCorrect</a:t>
            </a:r>
            <a:endParaRPr lang="en-GB" dirty="0" smtClean="0"/>
          </a:p>
          <a:p>
            <a:pPr lvl="1"/>
            <a:r>
              <a:rPr lang="en-GB" dirty="0" smtClean="0"/>
              <a:t>Editable</a:t>
            </a:r>
          </a:p>
          <a:p>
            <a:pPr lvl="1"/>
            <a:r>
              <a:rPr lang="en-GB" dirty="0" err="1" smtClean="0"/>
              <a:t>keyboardType</a:t>
            </a:r>
            <a:endParaRPr lang="en-GB" dirty="0" smtClean="0"/>
          </a:p>
          <a:p>
            <a:pPr lvl="1"/>
            <a:r>
              <a:rPr lang="en-GB" dirty="0" err="1"/>
              <a:t>onChangeText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97" y="2600325"/>
            <a:ext cx="4324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images both local and network</a:t>
            </a:r>
          </a:p>
          <a:p>
            <a:r>
              <a:rPr lang="en-GB" dirty="0" smtClean="0"/>
              <a:t>Local Image:</a:t>
            </a:r>
          </a:p>
          <a:p>
            <a:pPr lvl="1"/>
            <a:r>
              <a:rPr lang="en-GB" dirty="0"/>
              <a:t>&lt;Image source = {require</a:t>
            </a:r>
            <a:r>
              <a:rPr lang="en-GB" dirty="0" smtClean="0"/>
              <a:t>(‘’)}/&gt;</a:t>
            </a:r>
          </a:p>
          <a:p>
            <a:r>
              <a:rPr lang="en-GB" dirty="0" smtClean="0"/>
              <a:t>Network Images:</a:t>
            </a:r>
          </a:p>
          <a:p>
            <a:pPr lvl="1"/>
            <a:r>
              <a:rPr lang="en-GB" dirty="0"/>
              <a:t>&lt;Image source = {{</a:t>
            </a:r>
            <a:r>
              <a:rPr lang="en-GB" dirty="0" err="1"/>
              <a:t>uri</a:t>
            </a:r>
            <a:r>
              <a:rPr lang="en-GB" dirty="0" smtClean="0"/>
              <a:t>:‘’}}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US" dirty="0" err="1" smtClean="0"/>
              <a:t>blurRadius</a:t>
            </a:r>
            <a:endParaRPr lang="en-US" dirty="0" smtClean="0"/>
          </a:p>
          <a:p>
            <a:pPr lvl="1"/>
            <a:r>
              <a:rPr lang="en-US" dirty="0" err="1"/>
              <a:t>defaultSource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nicely on any platform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Required props</a:t>
            </a:r>
          </a:p>
          <a:p>
            <a:pPr lvl="1"/>
            <a:r>
              <a:rPr lang="en-GB" dirty="0" err="1" smtClean="0"/>
              <a:t>onPress</a:t>
            </a:r>
            <a:endParaRPr lang="en-GB" dirty="0" smtClean="0"/>
          </a:p>
          <a:p>
            <a:pPr lvl="1"/>
            <a:r>
              <a:rPr lang="en-GB" dirty="0" smtClean="0"/>
              <a:t>Title</a:t>
            </a:r>
          </a:p>
          <a:p>
            <a:pPr lvl="1"/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84918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Touchables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Wrapper to make views respond to touches</a:t>
            </a:r>
          </a:p>
          <a:p>
            <a:pPr lvl="1"/>
            <a:r>
              <a:rPr lang="en-US" dirty="0" err="1" smtClean="0"/>
              <a:t>TouchableHighlight</a:t>
            </a:r>
            <a:endParaRPr lang="en-US" dirty="0" smtClean="0"/>
          </a:p>
          <a:p>
            <a:pPr lvl="1"/>
            <a:r>
              <a:rPr lang="en-US" dirty="0" err="1" smtClean="0"/>
              <a:t>TouchableOpacity</a:t>
            </a:r>
            <a:endParaRPr lang="en-US" dirty="0" smtClean="0"/>
          </a:p>
          <a:p>
            <a:pPr lvl="1"/>
            <a:r>
              <a:rPr lang="en-GB" dirty="0" err="1" smtClean="0"/>
              <a:t>TouchableWithoutFeedback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https://reactnative.dev/docs/tutorial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https://reactnative.dev/docs/intro-react-native-components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[3]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reactnative.dev/docs/textinput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[4]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reactnative.dev/docs/button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[5]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reactnative.dev/docs/image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/>
              <a:t>R</a:t>
            </a:r>
            <a:r>
              <a:rPr lang="en-GB" dirty="0" smtClean="0"/>
              <a:t>eact </a:t>
            </a:r>
            <a:r>
              <a:rPr lang="en-GB" dirty="0"/>
              <a:t>N</a:t>
            </a:r>
            <a:r>
              <a:rPr lang="en-GB" dirty="0" smtClean="0"/>
              <a:t>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open source framework for building Android and iOS applications using </a:t>
            </a:r>
            <a:r>
              <a:rPr lang="en-GB" dirty="0">
                <a:hlinkClick r:id="rId2"/>
              </a:rPr>
              <a:t>React</a:t>
            </a:r>
            <a:r>
              <a:rPr lang="en-GB" dirty="0"/>
              <a:t> and the app platform’s native capabilities.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React Native is like React, but it uses native components instead of web components as building blocks. 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Basic </a:t>
            </a:r>
            <a:r>
              <a:rPr lang="en-GB" dirty="0"/>
              <a:t>React </a:t>
            </a:r>
            <a:r>
              <a:rPr lang="en-GB" dirty="0" smtClean="0"/>
              <a:t>concepts </a:t>
            </a:r>
          </a:p>
          <a:p>
            <a:pPr lvl="1"/>
            <a:r>
              <a:rPr lang="en-GB" dirty="0" smtClean="0"/>
              <a:t>JSX</a:t>
            </a:r>
          </a:p>
          <a:p>
            <a:pPr lvl="1"/>
            <a:r>
              <a:rPr lang="en-GB" dirty="0" smtClean="0"/>
              <a:t>Components</a:t>
            </a:r>
          </a:p>
          <a:p>
            <a:pPr lvl="1"/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64175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React concepts </a:t>
            </a:r>
            <a:r>
              <a:rPr lang="en-GB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JSX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&lt;</a:t>
            </a:r>
            <a:r>
              <a:rPr lang="en-GB" dirty="0">
                <a:solidFill>
                  <a:srgbClr val="FF0000"/>
                </a:solidFill>
              </a:rPr>
              <a:t>View&gt;&lt;Text&gt;Hello world!&lt;/Text&gt;&lt;/View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/>
              <a:t>This is JSX - a syntax for embedding XML within JavaScript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JSX lets you write your </a:t>
            </a:r>
            <a:r>
              <a:rPr lang="en-GB" dirty="0" err="1"/>
              <a:t>markup</a:t>
            </a:r>
            <a:r>
              <a:rPr lang="en-GB" dirty="0"/>
              <a:t> language inside code. </a:t>
            </a:r>
            <a:endParaRPr lang="en-GB" dirty="0" smtClean="0"/>
          </a:p>
          <a:p>
            <a:r>
              <a:rPr lang="en-GB" dirty="0"/>
              <a:t>It looks like HTML on the web, except instead of web things like </a:t>
            </a:r>
            <a:r>
              <a:rPr lang="en-GB" dirty="0">
                <a:solidFill>
                  <a:srgbClr val="FF0000"/>
                </a:solidFill>
              </a:rPr>
              <a:t>&lt;div&gt; </a:t>
            </a:r>
            <a:r>
              <a:rPr lang="en-GB" dirty="0"/>
              <a:t>or </a:t>
            </a:r>
            <a:r>
              <a:rPr lang="en-GB" dirty="0">
                <a:solidFill>
                  <a:srgbClr val="FF0000"/>
                </a:solidFill>
              </a:rPr>
              <a:t>&lt;span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GB" dirty="0"/>
              <a:t>In this case, &lt;Text&gt;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9571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React concepts[1</a:t>
            </a:r>
            <a:r>
              <a:rPr lang="en-GB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Components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GB" dirty="0" smtClean="0"/>
              <a:t>Basic building block</a:t>
            </a:r>
          </a:p>
          <a:p>
            <a:pPr lvl="1"/>
            <a:r>
              <a:rPr lang="en-GB" dirty="0"/>
              <a:t>Anything </a:t>
            </a:r>
            <a:r>
              <a:rPr lang="en-GB" dirty="0" smtClean="0"/>
              <a:t>on </a:t>
            </a:r>
            <a:r>
              <a:rPr lang="en-GB" dirty="0"/>
              <a:t>the screen is some sort of component</a:t>
            </a:r>
            <a:r>
              <a:rPr lang="en-GB" dirty="0" smtClean="0"/>
              <a:t>.</a:t>
            </a:r>
            <a:endParaRPr lang="en-US" dirty="0"/>
          </a:p>
          <a:p>
            <a:pPr lvl="1"/>
            <a:endParaRPr lang="en-GB" dirty="0" smtClean="0"/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smtClean="0"/>
              <a:t>short for properties</a:t>
            </a:r>
          </a:p>
          <a:p>
            <a:pPr lvl="1"/>
            <a:r>
              <a:rPr lang="en-GB" dirty="0" smtClean="0"/>
              <a:t>Customize components</a:t>
            </a:r>
          </a:p>
          <a:p>
            <a:pPr lvl="1"/>
            <a:r>
              <a:rPr lang="en-GB" dirty="0" smtClean="0"/>
              <a:t>Should not be modified</a:t>
            </a:r>
          </a:p>
          <a:p>
            <a:pPr lvl="1"/>
            <a:endParaRPr lang="en-GB" dirty="0"/>
          </a:p>
          <a:p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allows React components to change their output over time</a:t>
            </a:r>
          </a:p>
          <a:p>
            <a:pPr lvl="1"/>
            <a:r>
              <a:rPr lang="en-GB" dirty="0" smtClean="0"/>
              <a:t>State changes in response to user Input, network response or anything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4" y="9236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544" y="1542580"/>
            <a:ext cx="5462226" cy="4507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3162" y="2872509"/>
            <a:ext cx="234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Component(just a function)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7583053" y="3195675"/>
            <a:ext cx="1450109" cy="5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493162" y="2493818"/>
            <a:ext cx="1228437" cy="255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flipH="1">
            <a:off x="2595417" y="3001818"/>
            <a:ext cx="822037" cy="205047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1099127" y="4027055"/>
            <a:ext cx="170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Basic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557212"/>
            <a:ext cx="6373091" cy="5743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86036" y="2706255"/>
            <a:ext cx="4442691" cy="118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50400" y="399010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948218" y="4756727"/>
            <a:ext cx="508000" cy="10067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47345" y="5347855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Calling custom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2" y="576262"/>
            <a:ext cx="5172363" cy="57054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95055" y="1154545"/>
            <a:ext cx="1570181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3855" y="2475345"/>
            <a:ext cx="10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components work in React </a:t>
            </a:r>
            <a:r>
              <a:rPr lang="en-GB" dirty="0" smtClean="0"/>
              <a:t>Native?</a:t>
            </a:r>
            <a:endParaRPr lang="en-US" dirty="0"/>
          </a:p>
        </p:txBody>
      </p:sp>
      <p:sp>
        <p:nvSpPr>
          <p:cNvPr id="4" name="AutoShape 2" descr="Diagram of Android and iOS app showing them both built on top of atomic elements called view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4050"/>
            <a:ext cx="1066644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263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Core Components React Native</vt:lpstr>
      <vt:lpstr>What is React Native</vt:lpstr>
      <vt:lpstr>Components [1]</vt:lpstr>
      <vt:lpstr>Basic React concepts  [1]</vt:lpstr>
      <vt:lpstr>Basic React concepts[1]</vt:lpstr>
      <vt:lpstr>PowerPoint Presentation</vt:lpstr>
      <vt:lpstr>PowerPoint Presentation</vt:lpstr>
      <vt:lpstr>PowerPoint Presentation</vt:lpstr>
      <vt:lpstr>how components work in React Native?</vt:lpstr>
      <vt:lpstr>Core/Basic Components</vt:lpstr>
      <vt:lpstr>Cross platform working[2]</vt:lpstr>
      <vt:lpstr>View</vt:lpstr>
      <vt:lpstr>Text</vt:lpstr>
      <vt:lpstr>Nested Text</vt:lpstr>
      <vt:lpstr>TextInput [3]</vt:lpstr>
      <vt:lpstr>Image [5]</vt:lpstr>
      <vt:lpstr>Buttons [4]</vt:lpstr>
      <vt:lpstr>Touchables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86</cp:revision>
  <dcterms:created xsi:type="dcterms:W3CDTF">2022-03-16T01:06:34Z</dcterms:created>
  <dcterms:modified xsi:type="dcterms:W3CDTF">2022-10-06T11:12:03Z</dcterms:modified>
</cp:coreProperties>
</file>