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5C8B-77AC-4741-A9A7-8CC75ECBA31A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D904-8596-4509-B619-531247CF5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75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5C8B-77AC-4741-A9A7-8CC75ECBA31A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D904-8596-4509-B619-531247CF5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50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5C8B-77AC-4741-A9A7-8CC75ECBA31A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D904-8596-4509-B619-531247CF5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5C8B-77AC-4741-A9A7-8CC75ECBA31A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D904-8596-4509-B619-531247CF5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83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5C8B-77AC-4741-A9A7-8CC75ECBA31A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D904-8596-4509-B619-531247CF5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33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5C8B-77AC-4741-A9A7-8CC75ECBA31A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D904-8596-4509-B619-531247CF5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1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5C8B-77AC-4741-A9A7-8CC75ECBA31A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D904-8596-4509-B619-531247CF5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2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5C8B-77AC-4741-A9A7-8CC75ECBA31A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D904-8596-4509-B619-531247CF5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20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5C8B-77AC-4741-A9A7-8CC75ECBA31A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D904-8596-4509-B619-531247CF5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1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5C8B-77AC-4741-A9A7-8CC75ECBA31A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D904-8596-4509-B619-531247CF5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11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5C8B-77AC-4741-A9A7-8CC75ECBA31A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2D904-8596-4509-B619-531247CF5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8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05C8B-77AC-4741-A9A7-8CC75ECBA31A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2D904-8596-4509-B619-531247CF5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3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423" y="2577736"/>
            <a:ext cx="11791405" cy="1437323"/>
          </a:xfrm>
        </p:spPr>
        <p:txBody>
          <a:bodyPr/>
          <a:lstStyle/>
          <a:p>
            <a:r>
              <a:rPr lang="en-GB" dirty="0" smtClean="0"/>
              <a:t>Mobile Application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875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object is a collection of properties, and a property is an association between a name (or </a:t>
            </a:r>
            <a:r>
              <a:rPr lang="en-GB" i="1" dirty="0"/>
              <a:t>key</a:t>
            </a:r>
            <a:r>
              <a:rPr lang="en-GB" dirty="0"/>
              <a:t>) and a value</a:t>
            </a:r>
            <a:r>
              <a:rPr lang="en-GB" dirty="0" smtClean="0"/>
              <a:t>.</a:t>
            </a:r>
          </a:p>
          <a:p>
            <a:r>
              <a:rPr lang="en-GB" dirty="0" smtClean="0"/>
              <a:t>Creation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085" y="2950980"/>
            <a:ext cx="3749721" cy="16384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296" y="2950980"/>
            <a:ext cx="3091543" cy="163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119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Constructor</a:t>
            </a:r>
          </a:p>
          <a:p>
            <a:pPr lvl="1"/>
            <a:r>
              <a:rPr lang="en-GB" dirty="0"/>
              <a:t>Define the object type by writing a constructor function. </a:t>
            </a:r>
            <a:r>
              <a:rPr lang="en-GB" dirty="0" smtClean="0"/>
              <a:t>use </a:t>
            </a:r>
            <a:r>
              <a:rPr lang="en-GB" dirty="0"/>
              <a:t>a capital initial </a:t>
            </a:r>
            <a:r>
              <a:rPr lang="en-GB" dirty="0" smtClean="0"/>
              <a:t>letter(convention).</a:t>
            </a:r>
          </a:p>
          <a:p>
            <a:pPr lvl="1"/>
            <a:r>
              <a:rPr lang="en-GB" dirty="0"/>
              <a:t>Create an instance of the object with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new.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lvl="1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193" y="3754754"/>
            <a:ext cx="4741681" cy="20712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913" y="5978525"/>
            <a:ext cx="58578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698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 of </a:t>
            </a:r>
            <a:r>
              <a:rPr lang="en-GB" u="sng" dirty="0" smtClean="0">
                <a:solidFill>
                  <a:schemeClr val="accent4">
                    <a:lumMod val="75000"/>
                  </a:schemeClr>
                </a:solidFill>
              </a:rPr>
              <a:t>this</a:t>
            </a:r>
            <a:r>
              <a:rPr lang="en-GB" dirty="0" smtClean="0"/>
              <a:t> </a:t>
            </a:r>
            <a:endParaRPr lang="en-GB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GB" dirty="0"/>
              <a:t> use within a method to refer to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 the </a:t>
            </a:r>
            <a:r>
              <a:rPr lang="en-GB" dirty="0"/>
              <a:t>current object.</a:t>
            </a: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018" y="522378"/>
            <a:ext cx="5200650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78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Deleting </a:t>
            </a:r>
            <a:r>
              <a:rPr lang="en-GB" dirty="0" smtClean="0"/>
              <a:t>properties</a:t>
            </a:r>
          </a:p>
          <a:p>
            <a:pPr lvl="1"/>
            <a:r>
              <a:rPr lang="en-GB" dirty="0"/>
              <a:t>  can remove a non-inherited property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987" y="3024981"/>
            <a:ext cx="705802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582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Comparing </a:t>
            </a:r>
            <a:r>
              <a:rPr lang="en-GB" dirty="0" smtClean="0"/>
              <a:t>objects</a:t>
            </a:r>
          </a:p>
          <a:p>
            <a:pPr lvl="1"/>
            <a:r>
              <a:rPr lang="en-GB"/>
              <a:t> </a:t>
            </a:r>
            <a:r>
              <a:rPr lang="en-GB" smtClean="0"/>
              <a:t>objects </a:t>
            </a:r>
            <a:r>
              <a:rPr lang="en-GB" dirty="0"/>
              <a:t>are a reference type</a:t>
            </a:r>
            <a:r>
              <a:rPr lang="en-GB" dirty="0" smtClean="0"/>
              <a:t>.</a:t>
            </a:r>
          </a:p>
          <a:p>
            <a:pPr lvl="1"/>
            <a:r>
              <a:rPr lang="en-GB" dirty="0"/>
              <a:t>distinct objects are never equal, even if </a:t>
            </a:r>
            <a:r>
              <a:rPr lang="en-GB" dirty="0" smtClean="0"/>
              <a:t>they  </a:t>
            </a:r>
            <a:r>
              <a:rPr lang="en-GB" dirty="0"/>
              <a:t>have the same properties</a:t>
            </a:r>
            <a:r>
              <a:rPr lang="en-GB" dirty="0" smtClean="0"/>
              <a:t>.</a:t>
            </a:r>
          </a:p>
          <a:p>
            <a:pPr lvl="1"/>
            <a:r>
              <a:rPr lang="en-GB" dirty="0"/>
              <a:t>Only comparing the same object reference with itself yields true.</a:t>
            </a:r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5405" y="4332242"/>
            <a:ext cx="3933825" cy="1447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332242"/>
            <a:ext cx="731520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666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080" y="2803525"/>
            <a:ext cx="10515600" cy="1325563"/>
          </a:xfrm>
        </p:spPr>
        <p:txBody>
          <a:bodyPr/>
          <a:lstStyle/>
          <a:p>
            <a:pPr algn="ctr"/>
            <a:r>
              <a:rPr lang="en-GB" dirty="0" smtClean="0"/>
              <a:t>Introduction to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36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Interpreted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Each browser has its own JavaScript engine, which either interprets the code, or uses some sort of lazy compilation</a:t>
            </a:r>
          </a:p>
          <a:p>
            <a:pPr lvl="1"/>
            <a:r>
              <a:rPr lang="en-US" dirty="0" smtClean="0"/>
              <a:t>V8: Chrome and Node.js 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SpiderMonkey</a:t>
            </a:r>
            <a:r>
              <a:rPr lang="en-US" dirty="0" smtClean="0"/>
              <a:t>: Firefox 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JavaScriptCore</a:t>
            </a:r>
            <a:r>
              <a:rPr lang="en-US" dirty="0" smtClean="0"/>
              <a:t>: Safari </a:t>
            </a:r>
          </a:p>
          <a:p>
            <a:pPr lvl="1"/>
            <a:r>
              <a:rPr lang="en-US" dirty="0" smtClean="0"/>
              <a:t>Chakra: Microsoft Edge/IE</a:t>
            </a:r>
            <a:endParaRPr lang="en-US" dirty="0"/>
          </a:p>
          <a:p>
            <a:pPr lvl="1"/>
            <a:endParaRPr lang="en-GB" dirty="0" smtClean="0"/>
          </a:p>
          <a:p>
            <a:r>
              <a:rPr lang="en-GB" dirty="0" smtClean="0"/>
              <a:t>They each implement the ECMAScript standard, but may differ for anything not defined by the standard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331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Declarations</a:t>
            </a:r>
          </a:p>
          <a:p>
            <a:pPr lvl="1"/>
            <a:r>
              <a:rPr lang="en-GB" dirty="0" err="1" smtClean="0"/>
              <a:t>Var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Let</a:t>
            </a:r>
          </a:p>
          <a:p>
            <a:pPr lvl="1"/>
            <a:r>
              <a:rPr lang="en-GB" dirty="0" err="1" smtClean="0"/>
              <a:t>Const</a:t>
            </a:r>
            <a:endParaRPr lang="en-GB" dirty="0" smtClean="0"/>
          </a:p>
          <a:p>
            <a:r>
              <a:rPr lang="en-GB" dirty="0" smtClean="0"/>
              <a:t>Variables</a:t>
            </a:r>
          </a:p>
          <a:p>
            <a:pPr lvl="1"/>
            <a:r>
              <a:rPr lang="en-GB" dirty="0" smtClean="0"/>
              <a:t>Same as most other languages</a:t>
            </a:r>
          </a:p>
          <a:p>
            <a:r>
              <a:rPr lang="en-GB" dirty="0" smtClean="0"/>
              <a:t>Declaring variables</a:t>
            </a:r>
          </a:p>
          <a:p>
            <a:pPr lvl="1"/>
            <a:r>
              <a:rPr lang="en-GB" dirty="0" smtClean="0"/>
              <a:t>Global and local scope</a:t>
            </a:r>
          </a:p>
          <a:p>
            <a:r>
              <a:rPr lang="en-US" dirty="0" smtClean="0"/>
              <a:t>Literals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739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Dynamic typing</a:t>
            </a:r>
          </a:p>
          <a:p>
            <a:r>
              <a:rPr lang="en-GB" dirty="0" smtClean="0"/>
              <a:t>Primitive types</a:t>
            </a:r>
          </a:p>
          <a:p>
            <a:pPr lvl="1"/>
            <a:r>
              <a:rPr lang="en-GB" dirty="0"/>
              <a:t>u</a:t>
            </a:r>
            <a:r>
              <a:rPr lang="en-GB" dirty="0" smtClean="0"/>
              <a:t>ndefined</a:t>
            </a:r>
          </a:p>
          <a:p>
            <a:pPr lvl="1"/>
            <a:r>
              <a:rPr lang="en-GB" dirty="0"/>
              <a:t>n</a:t>
            </a:r>
            <a:r>
              <a:rPr lang="en-GB" dirty="0" smtClean="0"/>
              <a:t>ull</a:t>
            </a:r>
          </a:p>
          <a:p>
            <a:pPr lvl="1"/>
            <a:r>
              <a:rPr lang="en-GB" dirty="0" err="1" smtClean="0"/>
              <a:t>boolean</a:t>
            </a:r>
            <a:endParaRPr lang="en-GB" dirty="0" smtClean="0"/>
          </a:p>
          <a:p>
            <a:pPr lvl="1"/>
            <a:r>
              <a:rPr lang="en-GB" dirty="0"/>
              <a:t>n</a:t>
            </a:r>
            <a:r>
              <a:rPr lang="en-GB" dirty="0" smtClean="0"/>
              <a:t>umber </a:t>
            </a:r>
          </a:p>
          <a:p>
            <a:pPr lvl="1"/>
            <a:r>
              <a:rPr lang="en-GB" dirty="0" smtClean="0"/>
              <a:t>string</a:t>
            </a:r>
          </a:p>
          <a:p>
            <a:pPr lvl="1"/>
            <a:r>
              <a:rPr lang="en-GB" dirty="0" smtClean="0"/>
              <a:t>symbol</a:t>
            </a:r>
          </a:p>
          <a:p>
            <a:r>
              <a:rPr lang="en-GB" dirty="0" smtClean="0"/>
              <a:t>Objects 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30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Typecasting? Coercion.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Explicit vs. Implicit Coercion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== vs ===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331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Primitives Vs.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Primitives are immutable </a:t>
            </a:r>
          </a:p>
          <a:p>
            <a:r>
              <a:rPr lang="en-GB" dirty="0" smtClean="0"/>
              <a:t> Objects are mutable and stored by reference </a:t>
            </a:r>
          </a:p>
          <a:p>
            <a:pPr lvl="1"/>
            <a:r>
              <a:rPr lang="en-GB" dirty="0" smtClean="0"/>
              <a:t>Passing by reference vs. passing by value </a:t>
            </a:r>
          </a:p>
        </p:txBody>
      </p:sp>
    </p:spTree>
    <p:extLst>
      <p:ext uri="{BB962C8B-B14F-4D97-AF65-F5344CB8AC3E}">
        <p14:creationId xmlns:p14="http://schemas.microsoft.com/office/powerpoint/2010/main" val="2738211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Scoping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Lexical </a:t>
            </a:r>
          </a:p>
          <a:p>
            <a:r>
              <a:rPr lang="en-GB" dirty="0" smtClean="0"/>
              <a:t>Block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439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Filter</a:t>
            </a:r>
          </a:p>
          <a:p>
            <a:pPr lvl="1"/>
            <a:r>
              <a:rPr lang="en-GB" dirty="0"/>
              <a:t>The filter() method creates a new array with all elements that pass the test implemented by the provided </a:t>
            </a:r>
            <a:r>
              <a:rPr lang="en-GB" dirty="0" smtClean="0"/>
              <a:t>function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const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words = ['spray', 'limit', 'elite', 'exuberant', 'destruction', 'present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'];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</a:rPr>
              <a:t>const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result =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</a:rPr>
              <a:t>words.filter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(word =&gt;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</a:rPr>
              <a:t>word.length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&gt; 6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);</a:t>
            </a:r>
          </a:p>
          <a:p>
            <a:r>
              <a:rPr lang="en-GB" dirty="0" smtClean="0"/>
              <a:t>Map</a:t>
            </a:r>
          </a:p>
          <a:p>
            <a:pPr lvl="1"/>
            <a:r>
              <a:rPr lang="en-GB" dirty="0"/>
              <a:t>The map() method creates a new array populated with the results of calling a provided function on every element in the calling array</a:t>
            </a:r>
            <a:r>
              <a:rPr lang="en-GB" dirty="0" smtClean="0"/>
              <a:t>.</a:t>
            </a:r>
          </a:p>
          <a:p>
            <a:pPr marL="457200" lvl="1" indent="0">
              <a:buNone/>
            </a:pPr>
            <a:r>
              <a:rPr lang="en-GB" sz="2000" dirty="0" err="1">
                <a:solidFill>
                  <a:schemeClr val="accent6">
                    <a:lumMod val="75000"/>
                  </a:schemeClr>
                </a:solidFill>
              </a:rPr>
              <a:t>const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 array1 = [1, 4, 9, </a:t>
            </a:r>
            <a:r>
              <a:rPr lang="en-GB" sz="2000" dirty="0" smtClean="0">
                <a:solidFill>
                  <a:schemeClr val="accent6">
                    <a:lumMod val="75000"/>
                  </a:schemeClr>
                </a:solidFill>
              </a:rPr>
              <a:t>16</a:t>
            </a:r>
          </a:p>
          <a:p>
            <a:pPr marL="457200" lvl="1" indent="0">
              <a:buNone/>
            </a:pPr>
            <a:r>
              <a:rPr lang="en-GB" sz="2000" dirty="0" smtClean="0">
                <a:solidFill>
                  <a:schemeClr val="accent6">
                    <a:lumMod val="75000"/>
                  </a:schemeClr>
                </a:solidFill>
              </a:rPr>
              <a:t>map1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= array1.map(x =&gt; x * 2);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092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281</Words>
  <Application>Microsoft Office PowerPoint</Application>
  <PresentationFormat>Widescreen</PresentationFormat>
  <Paragraphs>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Mobile Application Development</vt:lpstr>
      <vt:lpstr>Introduction to JavaScript</vt:lpstr>
      <vt:lpstr>Interpreted Language</vt:lpstr>
      <vt:lpstr>Syntax</vt:lpstr>
      <vt:lpstr>Datatypes</vt:lpstr>
      <vt:lpstr>Typecasting? Coercion. </vt:lpstr>
      <vt:lpstr>Primitives Vs. Objects</vt:lpstr>
      <vt:lpstr>Scoping</vt:lpstr>
      <vt:lpstr>Array Functions</vt:lpstr>
      <vt:lpstr>Objects</vt:lpstr>
      <vt:lpstr>Objects</vt:lpstr>
      <vt:lpstr>Objects</vt:lpstr>
      <vt:lpstr>Objects</vt:lpstr>
      <vt:lpstr>Objects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</dc:title>
  <dc:creator>KAMRAN</dc:creator>
  <cp:lastModifiedBy>KAMRAN</cp:lastModifiedBy>
  <cp:revision>38</cp:revision>
  <dcterms:created xsi:type="dcterms:W3CDTF">2022-02-15T05:38:32Z</dcterms:created>
  <dcterms:modified xsi:type="dcterms:W3CDTF">2022-02-17T02:43:30Z</dcterms:modified>
</cp:coreProperties>
</file>