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58" r:id="rId8"/>
    <p:sldId id="265" r:id="rId9"/>
    <p:sldId id="264" r:id="rId10"/>
    <p:sldId id="266" r:id="rId11"/>
    <p:sldId id="267" r:id="rId12"/>
    <p:sldId id="269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3131-2AB6-4B60-9FCF-7135CEFCF1B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intro-react-native-components" TargetMode="External"/><Relationship Id="rId2" Type="http://schemas.openxmlformats.org/officeDocument/2006/relationships/hyperlink" Target="https://reactnative.dev/docs/tutor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82" y="1907454"/>
            <a:ext cx="9144000" cy="2387600"/>
          </a:xfrm>
        </p:spPr>
        <p:txBody>
          <a:bodyPr/>
          <a:lstStyle/>
          <a:p>
            <a:r>
              <a:rPr lang="en-GB" dirty="0" smtClean="0"/>
              <a:t>Core Components</a:t>
            </a:r>
            <a:br>
              <a:rPr lang="en-GB" dirty="0" smtClean="0"/>
            </a:br>
            <a:r>
              <a:rPr lang="en-GB" dirty="0" smtClean="0"/>
              <a:t>React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8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Displays text</a:t>
            </a:r>
          </a:p>
          <a:p>
            <a:r>
              <a:rPr lang="en-GB" dirty="0"/>
              <a:t>supports nesting, styling, </a:t>
            </a:r>
            <a:r>
              <a:rPr lang="en-GB" dirty="0" smtClean="0"/>
              <a:t>and </a:t>
            </a:r>
            <a:r>
              <a:rPr lang="en-GB" dirty="0"/>
              <a:t>touch handling. </a:t>
            </a:r>
            <a:endParaRPr lang="en-GB" dirty="0" smtClean="0"/>
          </a:p>
          <a:p>
            <a:r>
              <a:rPr lang="en-GB" dirty="0" smtClean="0"/>
              <a:t>must wrap all the text nodes inside of a &lt;Text&gt; component. </a:t>
            </a:r>
            <a:endParaRPr lang="en-US" dirty="0"/>
          </a:p>
          <a:p>
            <a:r>
              <a:rPr lang="en-GB" dirty="0" smtClean="0"/>
              <a:t>Props</a:t>
            </a:r>
          </a:p>
          <a:p>
            <a:pPr lvl="1"/>
            <a:r>
              <a:rPr lang="en-GB" dirty="0" err="1" smtClean="0"/>
              <a:t>numberOfLines</a:t>
            </a:r>
            <a:endParaRPr lang="en-GB" dirty="0" smtClean="0"/>
          </a:p>
          <a:p>
            <a:pPr lvl="1"/>
            <a:r>
              <a:rPr lang="en-GB" dirty="0" err="1" smtClean="0"/>
              <a:t>onPress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371" y="1228725"/>
            <a:ext cx="43243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8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Display images both local and network</a:t>
            </a:r>
          </a:p>
          <a:p>
            <a:r>
              <a:rPr lang="en-GB" dirty="0" smtClean="0"/>
              <a:t>Props</a:t>
            </a:r>
          </a:p>
          <a:p>
            <a:pPr lvl="1"/>
            <a:r>
              <a:rPr lang="en-US" dirty="0" err="1"/>
              <a:t>blurRadius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7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render nicely on any platform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Required props</a:t>
            </a:r>
          </a:p>
          <a:p>
            <a:pPr lvl="1"/>
            <a:r>
              <a:rPr lang="en-GB" dirty="0" err="1" smtClean="0"/>
              <a:t>onPress</a:t>
            </a:r>
            <a:endParaRPr lang="en-GB" dirty="0" smtClean="0"/>
          </a:p>
          <a:p>
            <a:pPr lvl="1"/>
            <a:r>
              <a:rPr lang="en-GB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8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Touchables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Wrapper to make views respond to touches</a:t>
            </a:r>
          </a:p>
          <a:p>
            <a:pPr lvl="1"/>
            <a:r>
              <a:rPr lang="en-US" dirty="0" err="1" smtClean="0"/>
              <a:t>TouchableHighlight</a:t>
            </a:r>
            <a:endParaRPr lang="en-US" dirty="0" smtClean="0"/>
          </a:p>
          <a:p>
            <a:pPr lvl="1"/>
            <a:r>
              <a:rPr lang="en-US" dirty="0" err="1" smtClean="0"/>
              <a:t>TouchableOpacity</a:t>
            </a:r>
            <a:endParaRPr lang="en-US" dirty="0" smtClean="0"/>
          </a:p>
          <a:p>
            <a:pPr lvl="1"/>
            <a:r>
              <a:rPr lang="en-GB" dirty="0" err="1" smtClean="0"/>
              <a:t>TouchableWithoutFeedback</a:t>
            </a:r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0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[1] </a:t>
            </a:r>
            <a:r>
              <a:rPr lang="en-GB" dirty="0" smtClean="0">
                <a:hlinkClick r:id="rId2"/>
              </a:rPr>
              <a:t>https://reactnative.dev/docs/tutorial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[2] </a:t>
            </a:r>
            <a:r>
              <a:rPr lang="en-GB" dirty="0" smtClean="0">
                <a:hlinkClick r:id="rId3"/>
              </a:rPr>
              <a:t>https://reactnative.dev/docs/intro-react-native-components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6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/>
              <a:t>R</a:t>
            </a:r>
            <a:r>
              <a:rPr lang="en-GB" dirty="0" smtClean="0"/>
              <a:t>eact </a:t>
            </a:r>
            <a:r>
              <a:rPr lang="en-GB" dirty="0"/>
              <a:t>N</a:t>
            </a:r>
            <a:r>
              <a:rPr lang="en-GB" dirty="0" smtClean="0"/>
              <a:t>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</a:t>
            </a:r>
            <a:r>
              <a:rPr lang="en-GB" dirty="0"/>
              <a:t>open source framework for building Android and iOS applications using </a:t>
            </a:r>
            <a:r>
              <a:rPr lang="en-GB" dirty="0">
                <a:hlinkClick r:id="rId2"/>
              </a:rPr>
              <a:t>React</a:t>
            </a:r>
            <a:r>
              <a:rPr lang="en-GB" dirty="0"/>
              <a:t> and the app platform’s native capabilities.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0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Concepts[1]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Components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GB" dirty="0" smtClean="0"/>
              <a:t>Basic building block</a:t>
            </a:r>
          </a:p>
          <a:p>
            <a:pPr lvl="1"/>
            <a:r>
              <a:rPr lang="en-GB" dirty="0"/>
              <a:t>Anything </a:t>
            </a:r>
            <a:r>
              <a:rPr lang="en-GB" dirty="0" smtClean="0"/>
              <a:t>on </a:t>
            </a:r>
            <a:r>
              <a:rPr lang="en-GB" dirty="0"/>
              <a:t>the screen is some sort of component</a:t>
            </a:r>
            <a:r>
              <a:rPr lang="en-GB" dirty="0" smtClean="0"/>
              <a:t>.</a:t>
            </a:r>
            <a:endParaRPr lang="en-US" dirty="0"/>
          </a:p>
          <a:p>
            <a:pPr lvl="1"/>
            <a:endParaRPr lang="en-GB" dirty="0" smtClean="0"/>
          </a:p>
          <a:p>
            <a:r>
              <a:rPr lang="en-GB" dirty="0" smtClean="0"/>
              <a:t>Props</a:t>
            </a:r>
          </a:p>
          <a:p>
            <a:pPr lvl="1"/>
            <a:r>
              <a:rPr lang="en-GB" dirty="0" smtClean="0"/>
              <a:t>short for properties</a:t>
            </a:r>
          </a:p>
          <a:p>
            <a:pPr lvl="1"/>
            <a:r>
              <a:rPr lang="en-GB" dirty="0" smtClean="0"/>
              <a:t>Customize components</a:t>
            </a:r>
          </a:p>
          <a:p>
            <a:pPr lvl="1"/>
            <a:r>
              <a:rPr lang="en-GB" dirty="0" smtClean="0"/>
              <a:t>Should not be modified</a:t>
            </a:r>
          </a:p>
          <a:p>
            <a:pPr lvl="1"/>
            <a:endParaRPr lang="en-GB" dirty="0"/>
          </a:p>
          <a:p>
            <a:r>
              <a:rPr lang="en-GB" dirty="0" smtClean="0"/>
              <a:t>State</a:t>
            </a:r>
          </a:p>
          <a:p>
            <a:pPr lvl="1"/>
            <a:r>
              <a:rPr lang="en-GB" dirty="0" smtClean="0"/>
              <a:t>allows React components to change their output over time</a:t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1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4" y="9236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544" y="1542580"/>
            <a:ext cx="5462226" cy="4507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3162" y="2872509"/>
            <a:ext cx="234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Component(just a function)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7583053" y="3195675"/>
            <a:ext cx="1450109" cy="56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6493162" y="2493818"/>
            <a:ext cx="1228437" cy="2558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flipH="1">
            <a:off x="2595417" y="3001818"/>
            <a:ext cx="822037" cy="205047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1099127" y="4027055"/>
            <a:ext cx="170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Basic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3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36" y="557212"/>
            <a:ext cx="6373091" cy="5743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86036" y="2706255"/>
            <a:ext cx="4442691" cy="118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50400" y="3990109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props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948218" y="4756727"/>
            <a:ext cx="508000" cy="10067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47345" y="5347855"/>
            <a:ext cx="371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Calling custom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0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82" y="576262"/>
            <a:ext cx="5172363" cy="57054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995055" y="1154545"/>
            <a:ext cx="1570181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3855" y="2475345"/>
            <a:ext cx="107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0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View</a:t>
            </a:r>
          </a:p>
          <a:p>
            <a:r>
              <a:rPr lang="en-GB" dirty="0" smtClean="0"/>
              <a:t>Text</a:t>
            </a:r>
          </a:p>
          <a:p>
            <a:r>
              <a:rPr lang="en-GB" dirty="0" smtClean="0"/>
              <a:t>Image</a:t>
            </a:r>
          </a:p>
          <a:p>
            <a:r>
              <a:rPr lang="en-GB" dirty="0" smtClean="0"/>
              <a:t>Button</a:t>
            </a:r>
          </a:p>
          <a:p>
            <a:r>
              <a:rPr lang="en-GB" dirty="0" err="1" smtClean="0"/>
              <a:t>Touchables</a:t>
            </a:r>
            <a:endParaRPr lang="en-GB" dirty="0" smtClean="0"/>
          </a:p>
          <a:p>
            <a:r>
              <a:rPr lang="en-GB" dirty="0" smtClean="0"/>
              <a:t>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9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platform working[2]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2" y="1485178"/>
            <a:ext cx="11120581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building block of </a:t>
            </a:r>
            <a:r>
              <a:rPr lang="en-GB" dirty="0" smtClean="0"/>
              <a:t>UI</a:t>
            </a:r>
          </a:p>
          <a:p>
            <a:r>
              <a:rPr lang="en-GB" dirty="0"/>
              <a:t>used to display text, images,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or </a:t>
            </a:r>
            <a:r>
              <a:rPr lang="en-GB" dirty="0"/>
              <a:t>respond to user </a:t>
            </a:r>
            <a:r>
              <a:rPr lang="en-GB" dirty="0" smtClean="0"/>
              <a:t>input</a:t>
            </a:r>
          </a:p>
          <a:p>
            <a:r>
              <a:rPr lang="en-GB" dirty="0"/>
              <a:t>views can contain other views.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605" y="2235777"/>
            <a:ext cx="54292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6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Core Components React Native</vt:lpstr>
      <vt:lpstr>What is React Native</vt:lpstr>
      <vt:lpstr>Concepts[1]</vt:lpstr>
      <vt:lpstr>PowerPoint Presentation</vt:lpstr>
      <vt:lpstr>PowerPoint Presentation</vt:lpstr>
      <vt:lpstr>PowerPoint Presentation</vt:lpstr>
      <vt:lpstr>Basic Components</vt:lpstr>
      <vt:lpstr>Cross platform working[2]</vt:lpstr>
      <vt:lpstr>View</vt:lpstr>
      <vt:lpstr>Text</vt:lpstr>
      <vt:lpstr>Image</vt:lpstr>
      <vt:lpstr>Buttons</vt:lpstr>
      <vt:lpstr>Touchables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Components React Native</dc:title>
  <dc:creator>KAMRAN</dc:creator>
  <cp:lastModifiedBy>KAMRAN</cp:lastModifiedBy>
  <cp:revision>44</cp:revision>
  <dcterms:created xsi:type="dcterms:W3CDTF">2022-03-16T01:06:34Z</dcterms:created>
  <dcterms:modified xsi:type="dcterms:W3CDTF">2022-03-16T02:46:17Z</dcterms:modified>
</cp:coreProperties>
</file>