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flexbox" TargetMode="External"/><Relationship Id="rId2" Type="http://schemas.openxmlformats.org/officeDocument/2006/relationships/hyperlink" Target="https://reactnative.dev/docs/layout-pr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Layout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Dots per Inch (DPI) to measure UI size.</a:t>
            </a:r>
          </a:p>
          <a:p>
            <a:r>
              <a:rPr lang="en-GB" dirty="0" smtClean="0"/>
              <a:t>Dimension API to get width and height</a:t>
            </a:r>
          </a:p>
          <a:p>
            <a:pPr lvl="1"/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const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{height, width} =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Dimensions.get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('window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'); //screen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				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0800" y="405596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Width=200</a:t>
            </a:r>
          </a:p>
          <a:p>
            <a:r>
              <a:rPr lang="en-GB" dirty="0" smtClean="0"/>
              <a:t>Actual= 320/160* width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7327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Calculated = actual </a:t>
            </a:r>
            <a:r>
              <a:rPr lang="en-GB" dirty="0"/>
              <a:t>x</a:t>
            </a:r>
            <a:r>
              <a:rPr lang="en-GB" dirty="0" smtClean="0"/>
              <a:t> device res/160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provide a consistent layout on different screen sizes.</a:t>
            </a:r>
            <a:r>
              <a:rPr lang="en-GB" dirty="0" smtClean="0"/>
              <a:t>	</a:t>
            </a:r>
          </a:p>
          <a:p>
            <a:pPr lvl="1"/>
            <a:r>
              <a:rPr lang="en-GB" b="1" u="sng" dirty="0" smtClean="0"/>
              <a:t>Flex</a:t>
            </a:r>
          </a:p>
          <a:p>
            <a:pPr lvl="2"/>
            <a:r>
              <a:rPr lang="en-GB" dirty="0"/>
              <a:t>how your items are going to </a:t>
            </a:r>
            <a:r>
              <a:rPr lang="en-GB" b="1" dirty="0"/>
              <a:t>“fill”</a:t>
            </a:r>
            <a:r>
              <a:rPr lang="en-GB" dirty="0"/>
              <a:t> over the available space along your main axis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Example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369455"/>
            <a:ext cx="10908145" cy="619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163127" y="1043709"/>
            <a:ext cx="2724728" cy="1616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78945" y="2410691"/>
            <a:ext cx="2008910" cy="540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78764" y="3245140"/>
            <a:ext cx="2309091" cy="1474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4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u="sng" dirty="0" smtClean="0"/>
              <a:t>Flex Direction</a:t>
            </a:r>
          </a:p>
          <a:p>
            <a:pPr lvl="2"/>
            <a:r>
              <a:rPr lang="en-GB" dirty="0"/>
              <a:t>controls the direction in which the children of a node are laid </a:t>
            </a:r>
            <a:r>
              <a:rPr lang="en-GB" dirty="0" smtClean="0"/>
              <a:t>out</a:t>
            </a:r>
          </a:p>
          <a:p>
            <a:pPr lvl="2"/>
            <a:r>
              <a:rPr lang="en-GB" dirty="0" smtClean="0"/>
              <a:t>Main axis and cross axis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GB" dirty="0" smtClean="0"/>
              <a:t>column, row, row-reverse, column-reverse</a:t>
            </a:r>
          </a:p>
          <a:p>
            <a:pPr lvl="1"/>
            <a:r>
              <a:rPr lang="en-US" b="1" u="sng" dirty="0"/>
              <a:t>Layout Direction</a:t>
            </a:r>
          </a:p>
          <a:p>
            <a:pPr lvl="2"/>
            <a:r>
              <a:rPr lang="en-GB" dirty="0"/>
              <a:t>direction in which children and text in a hierarchy should be laid out</a:t>
            </a:r>
            <a:r>
              <a:rPr lang="en-GB" dirty="0" smtClean="0"/>
              <a:t>.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GB" dirty="0" smtClean="0"/>
              <a:t>LTR, RTL</a:t>
            </a:r>
          </a:p>
          <a:p>
            <a:pPr lvl="1"/>
            <a:r>
              <a:rPr lang="en-US" b="1" u="sng" dirty="0"/>
              <a:t>Justify Content</a:t>
            </a:r>
          </a:p>
          <a:p>
            <a:pPr lvl="2"/>
            <a:r>
              <a:rPr lang="en-GB" dirty="0"/>
              <a:t>align children within the main axis of their container</a:t>
            </a:r>
            <a:r>
              <a:rPr lang="en-GB" dirty="0" smtClean="0"/>
              <a:t>.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US" dirty="0" smtClean="0"/>
              <a:t>flex-start, flex-end, center, space-between, space-around, space-evenly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GB" b="1" u="sng" dirty="0"/>
              <a:t>Align </a:t>
            </a:r>
            <a:r>
              <a:rPr lang="en-GB" b="1" u="sng" dirty="0" smtClean="0"/>
              <a:t>Items</a:t>
            </a:r>
          </a:p>
          <a:p>
            <a:pPr lvl="2"/>
            <a:r>
              <a:rPr lang="en-GB" dirty="0"/>
              <a:t>align children along the cross axis of their container</a:t>
            </a:r>
            <a:r>
              <a:rPr lang="en-GB" dirty="0" smtClean="0"/>
              <a:t>.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US" dirty="0" smtClean="0"/>
              <a:t>stretch, flex-start, flex-end, center, baseline</a:t>
            </a:r>
            <a:endParaRPr lang="en-GB" dirty="0" smtClean="0"/>
          </a:p>
          <a:p>
            <a:pPr lvl="1"/>
            <a:r>
              <a:rPr lang="en-US" b="1" u="sng" dirty="0"/>
              <a:t>Align </a:t>
            </a:r>
            <a:r>
              <a:rPr lang="en-US" b="1" u="sng" dirty="0" smtClean="0"/>
              <a:t>Self</a:t>
            </a:r>
          </a:p>
          <a:p>
            <a:pPr lvl="2"/>
            <a:r>
              <a:rPr lang="en-GB" dirty="0" smtClean="0"/>
              <a:t>align a single item within its parent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GB" dirty="0"/>
              <a:t> </a:t>
            </a:r>
            <a:r>
              <a:rPr lang="en-GB" dirty="0" smtClean="0"/>
              <a:t>same as align items</a:t>
            </a:r>
          </a:p>
          <a:p>
            <a:pPr lvl="1"/>
            <a:r>
              <a:rPr lang="en-GB" b="1" u="sng" dirty="0" smtClean="0"/>
              <a:t>Flex wrap</a:t>
            </a:r>
          </a:p>
          <a:p>
            <a:pPr lvl="2"/>
            <a:r>
              <a:rPr lang="en-GB" dirty="0"/>
              <a:t>controls what happens when children overflow the size of the container along the main </a:t>
            </a:r>
            <a:r>
              <a:rPr lang="en-GB" dirty="0" smtClean="0"/>
              <a:t>axis</a:t>
            </a:r>
          </a:p>
          <a:p>
            <a:pPr lvl="2"/>
            <a:r>
              <a:rPr lang="en-GB" b="1" u="sng" dirty="0" smtClean="0"/>
              <a:t>Values:</a:t>
            </a:r>
            <a:r>
              <a:rPr lang="en-GB" dirty="0" smtClean="0"/>
              <a:t> wrap, no-wrap</a:t>
            </a:r>
            <a:endParaRPr lang="en-GB" b="1" u="sng" dirty="0" smtClean="0"/>
          </a:p>
          <a:p>
            <a:pPr lvl="1"/>
            <a:r>
              <a:rPr lang="en-US" b="1" u="sng" dirty="0" smtClean="0"/>
              <a:t>Align Content</a:t>
            </a:r>
            <a:endParaRPr lang="en-US" b="1" u="sng" dirty="0"/>
          </a:p>
          <a:p>
            <a:pPr lvl="2"/>
            <a:r>
              <a:rPr lang="en-GB" dirty="0"/>
              <a:t>distribution of lines along the </a:t>
            </a:r>
            <a:r>
              <a:rPr lang="en-GB" dirty="0" smtClean="0"/>
              <a:t>cross-axis</a:t>
            </a:r>
          </a:p>
          <a:p>
            <a:pPr lvl="2"/>
            <a:r>
              <a:rPr lang="en-GB" b="1" u="sng" dirty="0" smtClean="0"/>
              <a:t>Values: </a:t>
            </a:r>
            <a:r>
              <a:rPr lang="en-US" dirty="0" smtClean="0"/>
              <a:t>flex-start, flex-end, center, space-between, space-around, space-evenly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u="sng" dirty="0"/>
              <a:t>Flex </a:t>
            </a:r>
            <a:r>
              <a:rPr lang="en-GB" b="1" u="sng" dirty="0" smtClean="0"/>
              <a:t>Basis</a:t>
            </a:r>
          </a:p>
          <a:p>
            <a:pPr lvl="2"/>
            <a:r>
              <a:rPr lang="en-GB" dirty="0"/>
              <a:t> </a:t>
            </a:r>
            <a:r>
              <a:rPr lang="en-GB" dirty="0" smtClean="0"/>
              <a:t>provides the </a:t>
            </a:r>
            <a:r>
              <a:rPr lang="en-GB" dirty="0"/>
              <a:t>default size of an item along the main </a:t>
            </a:r>
            <a:r>
              <a:rPr lang="en-GB" dirty="0" smtClean="0"/>
              <a:t>axis</a:t>
            </a:r>
          </a:p>
          <a:p>
            <a:pPr lvl="1"/>
            <a:endParaRPr lang="en-GB" dirty="0" smtClean="0"/>
          </a:p>
          <a:p>
            <a:pPr lvl="1"/>
            <a:r>
              <a:rPr lang="en-GB" b="1" u="sng" dirty="0"/>
              <a:t>Flex </a:t>
            </a:r>
            <a:r>
              <a:rPr lang="en-GB" b="1" u="sng" dirty="0" smtClean="0"/>
              <a:t>Grow</a:t>
            </a:r>
            <a:endParaRPr lang="en-GB" b="1" u="sng" dirty="0"/>
          </a:p>
          <a:p>
            <a:pPr lvl="2"/>
            <a:r>
              <a:rPr lang="en-GB" dirty="0"/>
              <a:t> </a:t>
            </a:r>
            <a:r>
              <a:rPr lang="en-GB" dirty="0" smtClean="0"/>
              <a:t>distributes space </a:t>
            </a:r>
            <a:r>
              <a:rPr lang="en-GB" dirty="0"/>
              <a:t>among its children along the main axis.</a:t>
            </a:r>
            <a:r>
              <a:rPr lang="en-GB" dirty="0" smtClean="0"/>
              <a:t>			</a:t>
            </a:r>
          </a:p>
          <a:p>
            <a:pPr lvl="2"/>
            <a:endParaRPr lang="en-GB" dirty="0"/>
          </a:p>
          <a:p>
            <a:pPr lvl="1"/>
            <a:r>
              <a:rPr lang="en-GB" b="1" u="sng" dirty="0"/>
              <a:t>Flex </a:t>
            </a:r>
            <a:r>
              <a:rPr lang="en-GB" b="1" u="sng" dirty="0" smtClean="0"/>
              <a:t>Shrink</a:t>
            </a:r>
            <a:endParaRPr lang="en-GB" b="1" u="sng" dirty="0"/>
          </a:p>
          <a:p>
            <a:pPr lvl="2"/>
            <a:r>
              <a:rPr lang="en-GB" dirty="0"/>
              <a:t> </a:t>
            </a:r>
            <a:r>
              <a:rPr lang="en-GB" dirty="0" smtClean="0"/>
              <a:t>shrink </a:t>
            </a:r>
            <a:r>
              <a:rPr lang="en-GB" dirty="0"/>
              <a:t>children along the main axis in the case in which the total size of the children overflows the size of the container on the main axis.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u="sng" dirty="0"/>
              <a:t>Absolute &amp; Relative </a:t>
            </a:r>
            <a:r>
              <a:rPr lang="en-GB" b="1" u="sng" dirty="0" smtClean="0"/>
              <a:t>Layout</a:t>
            </a:r>
          </a:p>
          <a:p>
            <a:pPr lvl="2"/>
            <a:r>
              <a:rPr lang="en-GB" dirty="0"/>
              <a:t> </a:t>
            </a:r>
            <a:r>
              <a:rPr lang="en-GB" dirty="0" smtClean="0"/>
              <a:t>position defines </a:t>
            </a:r>
            <a:r>
              <a:rPr lang="en-GB" dirty="0"/>
              <a:t>how it is positioned within its parent</a:t>
            </a:r>
            <a:r>
              <a:rPr lang="en-GB" dirty="0" smtClean="0"/>
              <a:t>. </a:t>
            </a:r>
            <a:endParaRPr lang="en-US" dirty="0"/>
          </a:p>
          <a:p>
            <a:pPr lvl="2"/>
            <a:r>
              <a:rPr lang="en-GB" b="1" u="sng" dirty="0" smtClean="0"/>
              <a:t>Values:</a:t>
            </a:r>
            <a:r>
              <a:rPr lang="en-GB" dirty="0" smtClean="0"/>
              <a:t> relative, absolute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9761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[1]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reactnative.dev/docs/layout-props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reactnative.dev/docs/flexbox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Layout React Native</vt:lpstr>
      <vt:lpstr>Screen Dimensions</vt:lpstr>
      <vt:lpstr>Flexbox[1,2]</vt:lpstr>
      <vt:lpstr>PowerPoint Presentation</vt:lpstr>
      <vt:lpstr>Flexbox</vt:lpstr>
      <vt:lpstr>Flexbox</vt:lpstr>
      <vt:lpstr>Flexbox</vt:lpstr>
      <vt:lpstr>Flexbox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85</cp:revision>
  <dcterms:created xsi:type="dcterms:W3CDTF">2022-03-16T01:06:34Z</dcterms:created>
  <dcterms:modified xsi:type="dcterms:W3CDTF">2022-03-17T09:53:14Z</dcterms:modified>
</cp:coreProperties>
</file>