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131-2AB6-4B60-9FCF-7135CEFCF1B1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hpoet/react-native-styling-cheat-she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907454"/>
            <a:ext cx="9144000" cy="2387600"/>
          </a:xfrm>
        </p:spPr>
        <p:txBody>
          <a:bodyPr/>
          <a:lstStyle/>
          <a:p>
            <a:r>
              <a:rPr lang="en-GB" dirty="0" smtClean="0"/>
              <a:t>Styles</a:t>
            </a:r>
            <a:br>
              <a:rPr lang="en-GB" dirty="0" smtClean="0"/>
            </a:br>
            <a:r>
              <a:rPr lang="en-GB" dirty="0" smtClean="0"/>
              <a:t>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React </a:t>
            </a:r>
            <a:r>
              <a:rPr lang="en-GB" dirty="0" smtClean="0"/>
              <a:t>Native style application </a:t>
            </a:r>
            <a:r>
              <a:rPr lang="en-GB" dirty="0"/>
              <a:t>using </a:t>
            </a:r>
            <a:r>
              <a:rPr lang="en-GB" dirty="0" smtClean="0"/>
              <a:t>JavaScript</a:t>
            </a:r>
          </a:p>
          <a:p>
            <a:r>
              <a:rPr lang="en-GB" dirty="0" smtClean="0"/>
              <a:t>core </a:t>
            </a:r>
            <a:r>
              <a:rPr lang="en-GB" dirty="0"/>
              <a:t>components accept a prop named </a:t>
            </a:r>
            <a:r>
              <a:rPr lang="en-GB" b="1" i="1" u="sng" dirty="0" smtClean="0"/>
              <a:t>style</a:t>
            </a:r>
            <a:endParaRPr lang="en-US" b="1" i="1" u="sng" dirty="0"/>
          </a:p>
          <a:p>
            <a:r>
              <a:rPr lang="en-GB" dirty="0"/>
              <a:t>style names and values usually match how CSS works on the web, except names are written using </a:t>
            </a:r>
            <a:r>
              <a:rPr lang="en-GB" u="sng" dirty="0"/>
              <a:t>camel casing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e.g</a:t>
            </a:r>
            <a:r>
              <a:rPr lang="en-GB" dirty="0"/>
              <a:t>. </a:t>
            </a:r>
            <a:r>
              <a:rPr lang="en-GB" b="1" dirty="0" err="1"/>
              <a:t>backgroundColor</a:t>
            </a:r>
            <a:r>
              <a:rPr lang="en-GB" dirty="0"/>
              <a:t> rather than </a:t>
            </a:r>
            <a:r>
              <a:rPr lang="en-GB" b="1" dirty="0" smtClean="0"/>
              <a:t>background-</a:t>
            </a:r>
            <a:r>
              <a:rPr lang="en-GB" b="1" dirty="0" err="1" smtClean="0"/>
              <a:t>color</a:t>
            </a:r>
            <a:endParaRPr lang="en-GB" b="1" dirty="0" smtClean="0"/>
          </a:p>
          <a:p>
            <a:r>
              <a:rPr lang="en-GB" dirty="0"/>
              <a:t>style prop can be a plain old JavaScript </a:t>
            </a:r>
            <a:r>
              <a:rPr lang="en-GB" dirty="0" smtClean="0"/>
              <a:t>object OR an Array</a:t>
            </a:r>
          </a:p>
          <a:p>
            <a:pPr lvl="1"/>
            <a:r>
              <a:rPr lang="en-GB" dirty="0"/>
              <a:t>the last style in the array has </a:t>
            </a:r>
            <a:r>
              <a:rPr lang="en-GB" dirty="0" smtClean="0"/>
              <a:t>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0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Border</a:t>
            </a:r>
          </a:p>
          <a:p>
            <a:r>
              <a:rPr lang="en-GB" dirty="0" smtClean="0"/>
              <a:t>Margin</a:t>
            </a:r>
          </a:p>
          <a:p>
            <a:r>
              <a:rPr lang="en-GB" dirty="0" smtClean="0"/>
              <a:t>Padding</a:t>
            </a:r>
          </a:p>
          <a:p>
            <a:r>
              <a:rPr lang="en-GB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React Native does not support Style </a:t>
            </a:r>
            <a:r>
              <a:rPr lang="en-GB" dirty="0" err="1" smtClean="0"/>
              <a:t>Inheritence</a:t>
            </a:r>
            <a:r>
              <a:rPr lang="en-GB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1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[1] Cheat Sheet: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github.com/vhpoet/react-native-styling-cheat-sheet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6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Styles React Native</vt:lpstr>
      <vt:lpstr>Style</vt:lpstr>
      <vt:lpstr>Style Properties</vt:lpstr>
      <vt:lpstr>Style Encapsulation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React Native</dc:title>
  <dc:creator>KAMRAN</dc:creator>
  <cp:lastModifiedBy>KAMRAN</cp:lastModifiedBy>
  <cp:revision>96</cp:revision>
  <dcterms:created xsi:type="dcterms:W3CDTF">2022-03-16T01:06:34Z</dcterms:created>
  <dcterms:modified xsi:type="dcterms:W3CDTF">2022-03-24T06:38:07Z</dcterms:modified>
</cp:coreProperties>
</file>