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3131-2AB6-4B60-9FCF-7135CEFCF1B1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3B16-0703-44ED-B589-AD8C061E1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535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3131-2AB6-4B60-9FCF-7135CEFCF1B1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3B16-0703-44ED-B589-AD8C061E1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458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3131-2AB6-4B60-9FCF-7135CEFCF1B1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3B16-0703-44ED-B589-AD8C061E1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99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3131-2AB6-4B60-9FCF-7135CEFCF1B1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3B16-0703-44ED-B589-AD8C061E1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79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3131-2AB6-4B60-9FCF-7135CEFCF1B1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3B16-0703-44ED-B589-AD8C061E1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88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3131-2AB6-4B60-9FCF-7135CEFCF1B1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3B16-0703-44ED-B589-AD8C061E1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631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3131-2AB6-4B60-9FCF-7135CEFCF1B1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3B16-0703-44ED-B589-AD8C061E1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387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3131-2AB6-4B60-9FCF-7135CEFCF1B1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3B16-0703-44ED-B589-AD8C061E1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549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3131-2AB6-4B60-9FCF-7135CEFCF1B1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3B16-0703-44ED-B589-AD8C061E1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553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3131-2AB6-4B60-9FCF-7135CEFCF1B1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3B16-0703-44ED-B589-AD8C061E1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974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3131-2AB6-4B60-9FCF-7135CEFCF1B1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3B16-0703-44ED-B589-AD8C061E1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450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F3131-2AB6-4B60-9FCF-7135CEFCF1B1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E3B16-0703-44ED-B589-AD8C061E1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196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native.dev/docs/switch" TargetMode="External"/><Relationship Id="rId2" Type="http://schemas.openxmlformats.org/officeDocument/2006/relationships/hyperlink" Target="https://reactnative.dev/docs/textinpu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eactnative.dev/docs/flatlis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8582" y="1907454"/>
            <a:ext cx="9144000" cy="2387600"/>
          </a:xfrm>
        </p:spPr>
        <p:txBody>
          <a:bodyPr/>
          <a:lstStyle/>
          <a:p>
            <a:r>
              <a:rPr lang="en-GB" dirty="0" smtClean="0"/>
              <a:t>Components</a:t>
            </a:r>
            <a:br>
              <a:rPr lang="en-GB" dirty="0" smtClean="0"/>
            </a:br>
            <a:r>
              <a:rPr lang="en-GB" dirty="0" smtClean="0"/>
              <a:t>React Native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186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TextInput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 foundational component for inputting text into the app via a keyboard. </a:t>
            </a:r>
            <a:endParaRPr lang="en-GB" dirty="0" smtClean="0"/>
          </a:p>
          <a:p>
            <a:r>
              <a:rPr lang="en-GB" dirty="0" smtClean="0"/>
              <a:t>Props:</a:t>
            </a:r>
          </a:p>
          <a:p>
            <a:pPr lvl="1"/>
            <a:r>
              <a:rPr lang="en-GB" dirty="0" smtClean="0"/>
              <a:t>value</a:t>
            </a:r>
          </a:p>
          <a:p>
            <a:pPr lvl="1"/>
            <a:r>
              <a:rPr lang="en-GB" dirty="0" err="1" smtClean="0"/>
              <a:t>autoComplete</a:t>
            </a:r>
            <a:r>
              <a:rPr lang="en-GB" dirty="0" smtClean="0"/>
              <a:t>(android)</a:t>
            </a:r>
          </a:p>
          <a:p>
            <a:pPr lvl="1"/>
            <a:r>
              <a:rPr lang="en-GB" dirty="0" err="1" smtClean="0"/>
              <a:t>autoCorrect</a:t>
            </a:r>
            <a:endParaRPr lang="en-GB" dirty="0" smtClean="0"/>
          </a:p>
          <a:p>
            <a:pPr lvl="1"/>
            <a:r>
              <a:rPr lang="en-GB" dirty="0" err="1"/>
              <a:t>onChangeText</a:t>
            </a:r>
            <a:r>
              <a:rPr lang="en-GB" dirty="0" smtClean="0"/>
              <a:t/>
            </a:r>
            <a:br>
              <a:rPr lang="en-GB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8779" y="2318039"/>
            <a:ext cx="4301547" cy="1912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818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Switch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This is a controlled component that requires </a:t>
            </a:r>
            <a:r>
              <a:rPr lang="en-GB" dirty="0" smtClean="0"/>
              <a:t>an</a:t>
            </a:r>
            <a:br>
              <a:rPr lang="en-GB" dirty="0" smtClean="0"/>
            </a:br>
            <a:r>
              <a:rPr lang="en-GB" dirty="0" smtClean="0"/>
              <a:t> </a:t>
            </a:r>
            <a:r>
              <a:rPr lang="en-GB" dirty="0" err="1"/>
              <a:t>onValueChange</a:t>
            </a:r>
            <a:r>
              <a:rPr lang="en-GB" dirty="0"/>
              <a:t> </a:t>
            </a:r>
            <a:r>
              <a:rPr lang="en-GB" dirty="0" err="1"/>
              <a:t>callback</a:t>
            </a:r>
            <a:r>
              <a:rPr lang="en-GB" dirty="0"/>
              <a:t> that updates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the </a:t>
            </a:r>
            <a:r>
              <a:rPr lang="en-GB" dirty="0"/>
              <a:t>value prop in order for the </a:t>
            </a:r>
            <a:r>
              <a:rPr lang="en-GB" dirty="0" smtClean="0"/>
              <a:t>component</a:t>
            </a:r>
            <a:br>
              <a:rPr lang="en-GB" dirty="0" smtClean="0"/>
            </a:br>
            <a:r>
              <a:rPr lang="en-GB" dirty="0" smtClean="0"/>
              <a:t> </a:t>
            </a:r>
            <a:r>
              <a:rPr lang="en-GB" dirty="0"/>
              <a:t>to reflect user actions</a:t>
            </a:r>
            <a:r>
              <a:rPr lang="en-GB" dirty="0" smtClean="0"/>
              <a:t>.</a:t>
            </a:r>
          </a:p>
          <a:p>
            <a:r>
              <a:rPr lang="en-GB" dirty="0" smtClean="0"/>
              <a:t>Props</a:t>
            </a:r>
          </a:p>
          <a:p>
            <a:pPr lvl="1"/>
            <a:r>
              <a:rPr lang="en-GB" dirty="0" smtClean="0"/>
              <a:t>Disabled</a:t>
            </a:r>
          </a:p>
          <a:p>
            <a:pPr lvl="1"/>
            <a:r>
              <a:rPr lang="en-GB" dirty="0" err="1" smtClean="0"/>
              <a:t>onValueChange</a:t>
            </a:r>
            <a:endParaRPr lang="en-GB" dirty="0" smtClean="0"/>
          </a:p>
          <a:p>
            <a:pPr lvl="1"/>
            <a:r>
              <a:rPr lang="en-GB" dirty="0" err="1" smtClean="0"/>
              <a:t>thumbColor</a:t>
            </a:r>
            <a:r>
              <a:rPr lang="en-GB" dirty="0" smtClean="0"/>
              <a:t> (foreground switch)</a:t>
            </a:r>
          </a:p>
          <a:p>
            <a:pPr lvl="1"/>
            <a:r>
              <a:rPr lang="en-GB" dirty="0"/>
              <a:t>value</a:t>
            </a:r>
            <a:r>
              <a:rPr lang="en-GB" dirty="0" smtClean="0"/>
              <a:t/>
            </a:r>
            <a:br>
              <a:rPr lang="en-GB" dirty="0" smtClean="0"/>
            </a:b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3677" y="4712133"/>
            <a:ext cx="962025" cy="352425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>
            <a:off x="5671127" y="4839855"/>
            <a:ext cx="3075709" cy="92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1056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FlatList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For rendering basic flat lists</a:t>
            </a:r>
          </a:p>
          <a:p>
            <a:r>
              <a:rPr lang="en-GB" dirty="0" smtClean="0"/>
              <a:t>Props</a:t>
            </a:r>
          </a:p>
          <a:p>
            <a:pPr lvl="1"/>
            <a:r>
              <a:rPr lang="en-GB" dirty="0" err="1" smtClean="0"/>
              <a:t>renderItem</a:t>
            </a:r>
            <a:r>
              <a:rPr lang="en-GB" dirty="0" smtClean="0"/>
              <a:t>   (required)</a:t>
            </a:r>
          </a:p>
          <a:p>
            <a:pPr lvl="1"/>
            <a:r>
              <a:rPr lang="en-GB" dirty="0" smtClean="0"/>
              <a:t>Data (required)</a:t>
            </a:r>
          </a:p>
          <a:p>
            <a:pPr lvl="1"/>
            <a:r>
              <a:rPr lang="en-GB" dirty="0" err="1" smtClean="0"/>
              <a:t>keyExtractor</a:t>
            </a:r>
            <a:endParaRPr lang="en-GB" dirty="0" smtClean="0"/>
          </a:p>
          <a:p>
            <a:pPr lvl="1"/>
            <a:r>
              <a:rPr lang="en-GB" dirty="0" err="1" smtClean="0"/>
              <a:t>ListEmptyComponent</a:t>
            </a:r>
            <a:endParaRPr lang="en-GB" dirty="0" smtClean="0"/>
          </a:p>
          <a:p>
            <a:pPr lvl="1"/>
            <a:r>
              <a:rPr lang="en-GB" dirty="0" err="1" smtClean="0"/>
              <a:t>ListFooterComponent</a:t>
            </a:r>
            <a:endParaRPr lang="en-GB" dirty="0" smtClean="0"/>
          </a:p>
          <a:p>
            <a:pPr lvl="1"/>
            <a:r>
              <a:rPr lang="en-GB" dirty="0" err="1" smtClean="0"/>
              <a:t>ListFooterComponentStyle</a:t>
            </a:r>
            <a:r>
              <a:rPr lang="en-GB" dirty="0" smtClean="0"/>
              <a:t/>
            </a:r>
            <a:br>
              <a:rPr lang="en-GB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631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Pressable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err="1"/>
              <a:t>Pressable</a:t>
            </a:r>
            <a:r>
              <a:rPr lang="en-GB" dirty="0"/>
              <a:t> is a Core Component wrapper that can detect various stages of press interactions on any of its defined children</a:t>
            </a:r>
            <a:r>
              <a:rPr lang="en-GB" dirty="0" smtClean="0"/>
              <a:t>.</a:t>
            </a:r>
          </a:p>
          <a:p>
            <a:r>
              <a:rPr lang="en-GB" dirty="0" smtClean="0"/>
              <a:t>Working</a:t>
            </a:r>
          </a:p>
          <a:p>
            <a:pPr lvl="1"/>
            <a:r>
              <a:rPr lang="en-GB" b="1" u="sng" dirty="0" err="1"/>
              <a:t>onPressIn</a:t>
            </a:r>
            <a:r>
              <a:rPr lang="en-GB" dirty="0"/>
              <a:t> is called when a press is activated</a:t>
            </a:r>
            <a:r>
              <a:rPr lang="en-GB" dirty="0" smtClean="0"/>
              <a:t>.</a:t>
            </a:r>
          </a:p>
          <a:p>
            <a:pPr lvl="1"/>
            <a:r>
              <a:rPr lang="en-GB" b="1" u="sng" dirty="0" err="1"/>
              <a:t>onPressOut</a:t>
            </a:r>
            <a:r>
              <a:rPr lang="en-GB" dirty="0"/>
              <a:t> is called when the press gesture is deactivated</a:t>
            </a:r>
            <a:r>
              <a:rPr lang="en-GB" dirty="0" smtClean="0"/>
              <a:t>.</a:t>
            </a:r>
          </a:p>
          <a:p>
            <a:pPr lvl="1"/>
            <a:r>
              <a:rPr lang="en-GB" dirty="0"/>
              <a:t>After pressing </a:t>
            </a:r>
            <a:r>
              <a:rPr lang="en-GB" dirty="0" err="1"/>
              <a:t>onPressIn</a:t>
            </a:r>
            <a:r>
              <a:rPr lang="en-GB" dirty="0"/>
              <a:t>, one of two things will happen:</a:t>
            </a:r>
          </a:p>
          <a:p>
            <a:pPr lvl="1"/>
            <a:endParaRPr lang="en-GB" dirty="0"/>
          </a:p>
          <a:p>
            <a:pPr lvl="2"/>
            <a:r>
              <a:rPr lang="en-GB" dirty="0"/>
              <a:t>The person will remove their finger, triggering </a:t>
            </a:r>
            <a:r>
              <a:rPr lang="en-GB" b="1" dirty="0" err="1"/>
              <a:t>onPressOut</a:t>
            </a:r>
            <a:r>
              <a:rPr lang="en-GB" dirty="0"/>
              <a:t> followed by </a:t>
            </a:r>
            <a:r>
              <a:rPr lang="en-GB" b="1" dirty="0" err="1"/>
              <a:t>onPress</a:t>
            </a:r>
            <a:r>
              <a:rPr lang="en-GB" dirty="0"/>
              <a:t>.</a:t>
            </a:r>
          </a:p>
          <a:p>
            <a:pPr lvl="2"/>
            <a:r>
              <a:rPr lang="en-GB" dirty="0"/>
              <a:t>If the person leaves their finger longer than 500 milliseconds before removing it, </a:t>
            </a:r>
            <a:r>
              <a:rPr lang="en-GB" b="1" dirty="0" err="1"/>
              <a:t>onLongPress</a:t>
            </a:r>
            <a:r>
              <a:rPr lang="en-GB" dirty="0"/>
              <a:t> is triggered. (</a:t>
            </a:r>
            <a:r>
              <a:rPr lang="en-GB" b="1" dirty="0" err="1"/>
              <a:t>onPressOut</a:t>
            </a:r>
            <a:r>
              <a:rPr lang="en-GB" dirty="0"/>
              <a:t> will still fire when they remove their finger.)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5046" y="5467494"/>
            <a:ext cx="419100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3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131" y="98425"/>
            <a:ext cx="10980160" cy="632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954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Pressable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i="1" dirty="0" err="1"/>
              <a:t>HitRect</a:t>
            </a:r>
            <a:r>
              <a:rPr lang="en-GB" dirty="0"/>
              <a:t> you can use to define how far a touch can register away from the wrapped element.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722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</a:t>
            </a:r>
            <a:r>
              <a:rPr lang="en-GB" dirty="0" smtClean="0"/>
              <a:t>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[</a:t>
            </a:r>
            <a:r>
              <a:rPr lang="en-GB" smtClean="0"/>
              <a:t>1</a:t>
            </a:r>
            <a:r>
              <a:rPr lang="en-GB"/>
              <a:t>] </a:t>
            </a:r>
            <a:r>
              <a:rPr lang="en-GB">
                <a:hlinkClick r:id="rId2"/>
              </a:rPr>
              <a:t>https://</a:t>
            </a:r>
            <a:r>
              <a:rPr lang="en-GB" smtClean="0">
                <a:hlinkClick r:id="rId2"/>
              </a:rPr>
              <a:t>reactnative.dev/docs/textinput</a:t>
            </a:r>
            <a:r>
              <a:rPr lang="en-GB" smtClean="0"/>
              <a:t> 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[</a:t>
            </a:r>
            <a:r>
              <a:rPr lang="en-GB"/>
              <a:t>2] </a:t>
            </a:r>
            <a:r>
              <a:rPr lang="en-GB">
                <a:hlinkClick r:id="rId3"/>
              </a:rPr>
              <a:t>https://</a:t>
            </a:r>
            <a:r>
              <a:rPr lang="en-GB" smtClean="0">
                <a:hlinkClick r:id="rId3"/>
              </a:rPr>
              <a:t>reactnative.dev/docs/switch</a:t>
            </a:r>
            <a:r>
              <a:rPr lang="en-GB" smtClean="0"/>
              <a:t> 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[</a:t>
            </a:r>
            <a:r>
              <a:rPr lang="en-GB" dirty="0"/>
              <a:t>3] </a:t>
            </a:r>
            <a:r>
              <a:rPr lang="en-GB" dirty="0">
                <a:hlinkClick r:id="rId4"/>
              </a:rPr>
              <a:t>https://</a:t>
            </a:r>
            <a:r>
              <a:rPr lang="en-GB" dirty="0" smtClean="0">
                <a:hlinkClick r:id="rId4"/>
              </a:rPr>
              <a:t>reactnative.dev/docs/flatlist</a:t>
            </a:r>
            <a:r>
              <a:rPr lang="en-GB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066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583</TotalTime>
  <Words>176</Words>
  <Application>Microsoft Office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Components React Native</vt:lpstr>
      <vt:lpstr>TextInput</vt:lpstr>
      <vt:lpstr>Switch</vt:lpstr>
      <vt:lpstr>FlatList</vt:lpstr>
      <vt:lpstr>Pressable</vt:lpstr>
      <vt:lpstr>PowerPoint Presentation</vt:lpstr>
      <vt:lpstr>Pressable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Components React Native</dc:title>
  <dc:creator>KAMRAN</dc:creator>
  <cp:lastModifiedBy>KAMRAN</cp:lastModifiedBy>
  <cp:revision>113</cp:revision>
  <dcterms:created xsi:type="dcterms:W3CDTF">2022-03-16T01:06:34Z</dcterms:created>
  <dcterms:modified xsi:type="dcterms:W3CDTF">2022-04-07T02:43:54Z</dcterms:modified>
</cp:coreProperties>
</file>