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5C8B-77AC-4741-A9A7-8CC75ECBA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3" y="2577736"/>
            <a:ext cx="11791405" cy="1437323"/>
          </a:xfrm>
        </p:spPr>
        <p:txBody>
          <a:bodyPr/>
          <a:lstStyle/>
          <a:p>
            <a:r>
              <a:rPr lang="en-GB" dirty="0" smtClean="0"/>
              <a:t>Mobile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7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</a:p>
          <a:p>
            <a:pPr lvl="1"/>
            <a:r>
              <a:rPr lang="en-GB" sz="1600" dirty="0" err="1" smtClean="0">
                <a:solidFill>
                  <a:schemeClr val="accent6">
                    <a:lumMod val="50000"/>
                  </a:schemeClr>
                </a:solidFill>
              </a:rPr>
              <a:t>Arr.reduce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( function, initial value)</a:t>
            </a:r>
          </a:p>
          <a:p>
            <a:pPr lvl="1"/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Return a single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is a collection of properties, and a property is an association between a name (or </a:t>
            </a:r>
            <a:r>
              <a:rPr lang="en-GB" i="1" dirty="0"/>
              <a:t>key</a:t>
            </a:r>
            <a:r>
              <a:rPr lang="en-GB" dirty="0"/>
              <a:t>) and a value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5" y="2950980"/>
            <a:ext cx="3749721" cy="16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6" y="2950980"/>
            <a:ext cx="3091543" cy="16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Constructor</a:t>
            </a:r>
          </a:p>
          <a:p>
            <a:pPr lvl="1"/>
            <a:r>
              <a:rPr lang="en-GB" dirty="0"/>
              <a:t>Define the object type by writing a constructor function. </a:t>
            </a:r>
            <a:r>
              <a:rPr lang="en-GB" dirty="0" smtClean="0"/>
              <a:t>use </a:t>
            </a:r>
            <a:r>
              <a:rPr lang="en-GB" dirty="0"/>
              <a:t>a capital initial </a:t>
            </a:r>
            <a:r>
              <a:rPr lang="en-GB" dirty="0" smtClean="0"/>
              <a:t>letter(convention).</a:t>
            </a:r>
          </a:p>
          <a:p>
            <a:pPr lvl="1"/>
            <a:r>
              <a:rPr lang="en-GB" dirty="0"/>
              <a:t>Create an instance of the object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new.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93" y="3754754"/>
            <a:ext cx="4741681" cy="2071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13" y="5978525"/>
            <a:ext cx="5857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</a:t>
            </a:r>
            <a:r>
              <a:rPr lang="en-GB" u="sng" dirty="0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GB" dirty="0" smtClean="0"/>
              <a:t> 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/>
              <a:t> use within a method to refer to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the </a:t>
            </a:r>
            <a:r>
              <a:rPr lang="en-GB" dirty="0"/>
              <a:t>current object.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18" y="522378"/>
            <a:ext cx="5200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/>
              <a:t>  can remove a non-inherited property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024981"/>
            <a:ext cx="7058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</a:t>
            </a:r>
            <a:r>
              <a:rPr lang="en-GB" dirty="0" smtClean="0"/>
              <a:t>objects</a:t>
            </a:r>
          </a:p>
          <a:p>
            <a:pPr lvl="1"/>
            <a:r>
              <a:rPr lang="en-GB"/>
              <a:t> </a:t>
            </a:r>
            <a:r>
              <a:rPr lang="en-GB" smtClean="0"/>
              <a:t>objects </a:t>
            </a:r>
            <a:r>
              <a:rPr lang="en-GB" dirty="0"/>
              <a:t>are a reference type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distinct objects are never equal, even if </a:t>
            </a:r>
            <a:r>
              <a:rPr lang="en-GB" dirty="0" smtClean="0"/>
              <a:t>they  </a:t>
            </a:r>
            <a:r>
              <a:rPr lang="en-GB" dirty="0"/>
              <a:t>have the same properties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Only comparing the same object reference with itself yields true.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05" y="4332242"/>
            <a:ext cx="393382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32242"/>
            <a:ext cx="7315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www.w3schools.com/js/default.asp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developer.mozilla.org/en-US/docs/Web/JavaScript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8035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browser has its own JavaScript engine, which either interprets the code, or uses some sort of lazy compilation</a:t>
            </a:r>
          </a:p>
          <a:p>
            <a:pPr lvl="1"/>
            <a:r>
              <a:rPr lang="en-US" dirty="0" smtClean="0"/>
              <a:t>V8: Chrome and Node.js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SpiderMonkey</a:t>
            </a:r>
            <a:r>
              <a:rPr lang="en-US" dirty="0" smtClean="0"/>
              <a:t>: Firefox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JavaScriptCore</a:t>
            </a:r>
            <a:r>
              <a:rPr lang="en-US" dirty="0" smtClean="0"/>
              <a:t>: Safari </a:t>
            </a:r>
          </a:p>
          <a:p>
            <a:pPr lvl="1"/>
            <a:r>
              <a:rPr lang="en-US" dirty="0" smtClean="0"/>
              <a:t>Chakra: Microsoft Edge/IE</a:t>
            </a:r>
            <a:endParaRPr lang="en-US" dirty="0"/>
          </a:p>
          <a:p>
            <a:pPr lvl="1"/>
            <a:endParaRPr lang="en-GB" dirty="0" smtClean="0"/>
          </a:p>
          <a:p>
            <a:r>
              <a:rPr lang="en-GB" dirty="0" smtClean="0"/>
              <a:t>They each implement the ECMAScript standard, but may differ for anything not defined by the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Let</a:t>
            </a:r>
          </a:p>
          <a:p>
            <a:pPr lvl="1"/>
            <a:r>
              <a:rPr lang="en-GB" dirty="0" err="1" smtClean="0"/>
              <a:t>Const</a:t>
            </a:r>
            <a:endParaRPr lang="en-GB" dirty="0" smtClean="0"/>
          </a:p>
          <a:p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Same as most other languages</a:t>
            </a:r>
          </a:p>
          <a:p>
            <a:r>
              <a:rPr lang="en-GB" dirty="0" smtClean="0"/>
              <a:t>Declaring variables</a:t>
            </a:r>
          </a:p>
          <a:p>
            <a:pPr lvl="1"/>
            <a:r>
              <a:rPr lang="en-GB" dirty="0" smtClean="0"/>
              <a:t>Global and local scope</a:t>
            </a:r>
          </a:p>
          <a:p>
            <a:r>
              <a:rPr lang="en-US" dirty="0" smtClean="0"/>
              <a:t>Literals {}, [], ‘ ’, 1,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 typing</a:t>
            </a:r>
          </a:p>
          <a:p>
            <a:r>
              <a:rPr lang="en-GB" dirty="0" smtClean="0"/>
              <a:t>Primitive types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ndefined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ull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umber 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symbol</a:t>
            </a:r>
          </a:p>
          <a:p>
            <a:r>
              <a:rPr lang="en-GB" dirty="0" smtClean="0"/>
              <a:t>Objects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Typecasting? Coercion.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vs. Implicit Coercion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== vs 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Vs.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Primitives are immutable </a:t>
            </a:r>
          </a:p>
          <a:p>
            <a:r>
              <a:rPr lang="en-GB" dirty="0" smtClean="0"/>
              <a:t> Objects are mutable and stored by reference </a:t>
            </a:r>
          </a:p>
          <a:p>
            <a:pPr lvl="1"/>
            <a:r>
              <a:rPr lang="en-GB" dirty="0" smtClean="0"/>
              <a:t>Passing by reference vs. passing by value </a:t>
            </a:r>
          </a:p>
        </p:txBody>
      </p:sp>
    </p:spTree>
    <p:extLst>
      <p:ext uri="{BB962C8B-B14F-4D97-AF65-F5344CB8AC3E}">
        <p14:creationId xmlns:p14="http://schemas.microsoft.com/office/powerpoint/2010/main" val="27382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Lexical </a:t>
            </a:r>
          </a:p>
          <a:p>
            <a:r>
              <a:rPr lang="en-GB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Filter</a:t>
            </a:r>
          </a:p>
          <a:p>
            <a:pPr lvl="1"/>
            <a:r>
              <a:rPr lang="en-GB" dirty="0"/>
              <a:t>The filter() method creates a new array with all elements that pass the test implemented by the provided </a:t>
            </a:r>
            <a:r>
              <a:rPr lang="en-GB" dirty="0" smtClean="0"/>
              <a:t>function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words = ['spray', 'limit', 'elite', 'exuberant', 'destruction', 'present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'];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result 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words.filter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(word =&gt;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word.length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&gt; 6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GB" dirty="0" smtClean="0"/>
              <a:t>Map</a:t>
            </a:r>
          </a:p>
          <a:p>
            <a:pPr lvl="1"/>
            <a:r>
              <a:rPr lang="en-GB" dirty="0"/>
              <a:t>The map() method creates a new array populated with the results of calling a provided function on every element in the calling array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array1 = [1, 4, 9,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map1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= array1.map(x =&gt; x * 2);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Mobile Application Development</vt:lpstr>
      <vt:lpstr>Introduction to JavaScript</vt:lpstr>
      <vt:lpstr>Interpreted Language</vt:lpstr>
      <vt:lpstr>Syntax</vt:lpstr>
      <vt:lpstr>Datatypes</vt:lpstr>
      <vt:lpstr>Typecasting? Coercion. </vt:lpstr>
      <vt:lpstr>Primitives Vs. Objects</vt:lpstr>
      <vt:lpstr>Scoping</vt:lpstr>
      <vt:lpstr>Array Functions</vt:lpstr>
      <vt:lpstr>Array Functions</vt:lpstr>
      <vt:lpstr>Objects</vt:lpstr>
      <vt:lpstr>Objects</vt:lpstr>
      <vt:lpstr>Objects</vt:lpstr>
      <vt:lpstr>Objects</vt:lpstr>
      <vt:lpstr>Objects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KAMRAN</dc:creator>
  <cp:lastModifiedBy>KAMRAN</cp:lastModifiedBy>
  <cp:revision>45</cp:revision>
  <dcterms:created xsi:type="dcterms:W3CDTF">2022-02-15T05:38:32Z</dcterms:created>
  <dcterms:modified xsi:type="dcterms:W3CDTF">2023-03-08T06:01:12Z</dcterms:modified>
</cp:coreProperties>
</file>