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05T04:22:05.00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1496050-911D-4C63-9B9D-7F75ADD8DD96}" emma:medium="tactile" emma:mode="ink">
          <msink:context xmlns:msink="http://schemas.microsoft.com/ink/2010/main" type="inkDrawing" rotatedBoundingBox="7425,11309 9385,11812 9249,12343 7289,11840" semanticType="callout" shapeName="Other">
            <msink:sourceLink direction="with" ref="{5AB4F2D1-2D51-4654-8C7A-92EC4240D018}"/>
          </msink:context>
        </emma:interpretation>
      </emma:emma>
    </inkml:annotationXML>
    <inkml:trace contextRef="#ctx0" brushRef="#br0">1996 811 0,'-104'-26'219,"-51"-26"-219,51 52 16,52-52-16,-26 0 15,27 52-15,25 0 16,0 0-16,0-26 15,0 26-15,0-26 16,0 26-16,0 0 16,-26-25-16,-25-1 15,-1 0-15,52 0 0,-52 0 16,26 0 0,26 0-16,1 26 15,-27 0-15,0-26 16,26 26-16,0 0 15,0 0-15,-26-26 16,26 26 0,0 0-16,1-26 15,-1 26-15,-26 0 16,26 0 0,0 0-16,0-26 15,0 26 1,0 0-16,0 0 15,0 0 1,-26 0 15,27 0-31,-1 0 32,0 0-17,0 0 1,0 0 15,0 0-31,26-26 125,0 1-125,0-1 16,0 0-1,26 26-15,-26-26 16,0 0 15,26 0-15,0 0 15,-26 0-15,26 26-16,-26-26 15,0 0 1,0 52 93,-26 26-93,26-26 0,-26 0-16,26 26 15,-26-26-15,0 0 16,0 25-16,26-25 15,0 0-15,0 0 16,-26 0 0,26 0-16,-26 0 15,26 0 17,0 0-17,0 0 32,26-52 62,-26 0-109,26 26 16,0 0 0,0-26-1,0 26 1,-26-26 0,26 26-1,0 0 48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05T04:22:00.7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5809DF2-7C6D-4F22-A46E-DBFB31D34F91}" emma:medium="tactile" emma:mode="ink">
          <msink:context xmlns:msink="http://schemas.microsoft.com/ink/2010/main" type="inkDrawing" rotatedBoundingBox="6219,12990 8060,12959 8060,13004 6220,13035" shapeName="Other">
            <msink:destinationLink direction="with" ref="{34EF1921-A52D-4BC8-B3B2-2E63C9F31659}"/>
          </msink:context>
        </emma:interpretation>
      </emma:emma>
    </inkml:annotationXML>
    <inkml:trace contextRef="#ctx0" brushRef="#br0">285 907 0,'51'0'250,"27"0"-250,-26 0 0,0 0 16,-26 0-16,0 0 15,52 0-15,-53 0 16,1 0 0,0 0-16,0 0 31,0 0 0,0 0-15,0 0-1,26 0 1,-26 0-16,26 0 16,-27 0-16,53 0 15,-52 0-15,0 0 16,26 0-16,0 0 16,-26 0-1,0 0 1,-1 0-1,1 0-15,0 0 47,0 0-47,26 0 32,-26 0-32,26 0 31,-26 0-31,0 0 15,0 0 1,25 0 0,-25 0-16,0 0 15,26 0 1,-26-26 0,0 26-16,26 0 15,0 0 1,-26 0-1,-1 0-15,1 0 16,0 0 0,0 0 15,0 0-15,0 0 30,0 0-30,0 0 78,-26-26-63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05T04:22:12.26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9616E89-4849-48D8-9509-85691CFE3AAC}" emma:medium="tactile" emma:mode="ink">
          <msink:context xmlns:msink="http://schemas.microsoft.com/ink/2010/main" type="writingRegion" rotatedBoundingBox="6735,14330 10914,14640 10848,15529 6669,15219"/>
        </emma:interpretation>
      </emma:emma>
    </inkml:annotationXML>
    <inkml:traceGroup>
      <inkml:annotationXML>
        <emma:emma xmlns:emma="http://www.w3.org/2003/04/emma" version="1.0">
          <emma:interpretation id="{3A57E01F-B645-4ED9-B85B-14369BEE1EF0}" emma:medium="tactile" emma:mode="ink">
            <msink:context xmlns:msink="http://schemas.microsoft.com/ink/2010/main" type="paragraph" rotatedBoundingBox="6735,14330 10914,14640 10848,15529 6669,152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2149D0-BE98-4D2C-8AF2-592F89228FCC}" emma:medium="tactile" emma:mode="ink">
              <msink:context xmlns:msink="http://schemas.microsoft.com/ink/2010/main" type="line" rotatedBoundingBox="6735,14330 10914,14640 10848,15529 6669,15219"/>
            </emma:interpretation>
          </emma:emma>
        </inkml:annotationXML>
        <inkml:traceGroup>
          <inkml:annotationXML>
            <emma:emma xmlns:emma="http://www.w3.org/2003/04/emma" version="1.0">
              <emma:interpretation id="{AE8D88FD-A4CD-4EF7-8654-B62FEDB751AA}" emma:medium="tactile" emma:mode="ink">
                <msink:context xmlns:msink="http://schemas.microsoft.com/ink/2010/main" type="inkWord" rotatedBoundingBox="6735,14330 8254,14443 8188,15332 6669,15219">
                  <msink:destinationLink direction="with" ref="{34EF1921-A52D-4BC8-B3B2-2E63C9F3165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65 0 0,'0'26'312,"0"0"-296,0 0 0,0-1 15,0 27-16,-26-26 1,26 0 0,0 0-16,0 26 15,-26-26 1,26 0 0,0 0-1,0 0 1,0-1-1,0 1 1,0 0 0,0 0-1,0 0 1,0 0 0,0 0-16,0 0 31,0 0-31,0 0 15,0 0 110,26-26-109,-26-26 47,26 26-48,0-26 1,0 0-1,-26 0 17,26 0-17,0 26 1,-26-26-16,26 0 47,-1 0-32,1 0 17,-26 0-32,26 26 15,-26-25 32,0 50 109,0 1-156,0 0 16,0 0 0,0 26-1,0-26-15,0 0 16,0 26-16,0-26 16,0 26-16,0-1 0,-26 1 15,26-26 1,0 0 15,0 0 78</inkml:trace>
          <inkml:trace contextRef="#ctx0" brushRef="#br0" timeOffset="2255.2495">635 648 0,'0'-52'218,"0"26"-218,-26-52 16,26 26-16,0 26 16,0-25-16,0 25 15,0 0 1,0 0-1,0 0 1,0 0 15,26 0-15,-26 0 15,26 26-31,0 0 16,0 0-1,0 0 1,0 0-16,0 0 31,0 0 16,-26 26-16,0 26-31,0-26 16,0 26-16,-26 0 16,0-1-16,0 1 0,26-26 15,0 0-15,-26-26 16,0 52-16,0-52 16,26 26-1,0 26 16,26-52 79,26 0-95,-26 0 1,0 0 0,0 0-16,-1 0 15,1 0 1,0 0 0,-26-26-1,26 26 1,0 0-1,-26-26 1,0-26 125,-26 52-126,0 0 32,0 0-47,0-26 16,1 26 15,-1 0-15,0-26 46,0 26-15,0-26-31</inkml:trace>
          <inkml:trace contextRef="#ctx0" brushRef="#br0" timeOffset="4432.8656">1179 363 0,'52'0'203,"0"0"-203,0 0 16,-26 0 0,0 0-16,-26 51 15,26-51 1,0 0 15,-26 26 0,26-26-15,-1 26 0,-25 0-1,26-26 1,-26 26-1,0 0 1,0 0-16,0 0 31,0 0-31,0 0 16,-26-26-16,1 26 0,25 0 16,-26-26-1,0 26-15,0-1 0,0 1 16,0-26-1,-26 0 1,26 26-16,0-26 16,0 0 15,0 0 0,1 0 0,-1 0-15,26-26 62,0 0-62,0 1-1,0-1 17,0 0-17,0 0 48,0 0-48,0 0 1,26 26 15,-26-26-15,25 26-16,-25-26 16,0 0-1,0 0 1,26 0-1,-26 0 1,26 26 15</inkml:trace>
        </inkml:traceGroup>
        <inkml:traceGroup>
          <inkml:annotationXML>
            <emma:emma xmlns:emma="http://www.w3.org/2003/04/emma" version="1.0">
              <emma:interpretation id="{EAB33FA2-5426-4A7C-8C46-52775A73996B}" emma:medium="tactile" emma:mode="ink">
                <msink:context xmlns:msink="http://schemas.microsoft.com/ink/2010/main" type="inkWord" rotatedBoundingBox="10571,14628 10913,14653 10863,15317 10521,15292"/>
              </emma:interpretation>
              <emma:one-of disjunction-type="recognition" id="oneOf1">
                <emma:interpretation id="interp1" emma:lang="" emma:confidence="0">
                  <emma:literal>6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b</emma:literal>
                </emma:interpretation>
                <emma:interpretation id="interp4" emma:lang="" emma:confidence="0">
                  <emma:literal>7</emma:literal>
                </emma:interpretation>
                <emma:interpretation id="interp5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14059.6934">4082 311 0,'-26'26'203,"0"77"-188,1-51-15,-27 26 16,52-52-16,-26 26 16,0 0-16,26-26 15,0-1-15,-26 1 16,0 0-16,26 26 15,0-26-15,0 26 16,-26-26 0,52-26 124,0 0-124,0 0-16,0 0 16,0 0-16,0 0 15,0 0 1,-1-26-16,-25 0 31,26 26-31,-26-26 16,26 0-1,0 0 17,-26 0-32,26 26 15,-26-26 1,26 0-16,-26 1 15,0-1 1,26 26 0,-26-26-1,0 0 110,-26 26-78,0 0-47,0 0 16,0 0-1,0 0 1,0 0 15,1 0-15,-1 0 0,0 0 30,0 0 33,52 26-17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05T04:21:53.16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2C2FA08-A728-455D-89C0-5FB6F49D3096}" emma:medium="tactile" emma:mode="ink">
          <msink:context xmlns:msink="http://schemas.microsoft.com/ink/2010/main" type="writingRegion" rotatedBoundingBox="5935,12104 7127,12104 7127,12130 5935,12130"/>
        </emma:interpretation>
      </emma:emma>
    </inkml:annotationXML>
    <inkml:traceGroup>
      <inkml:annotationXML>
        <emma:emma xmlns:emma="http://www.w3.org/2003/04/emma" version="1.0">
          <emma:interpretation id="{02E5A9B2-A79F-438A-A3CF-E7AE239B770F}" emma:medium="tactile" emma:mode="ink">
            <msink:context xmlns:msink="http://schemas.microsoft.com/ink/2010/main" type="paragraph" rotatedBoundingBox="5935,12104 7127,12104 7127,12130 5935,12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E2BDD7-7EE0-4B79-B9DB-A4B185A6113C}" emma:medium="tactile" emma:mode="ink">
              <msink:context xmlns:msink="http://schemas.microsoft.com/ink/2010/main" type="line" rotatedBoundingBox="5935,12104 7127,12104 7127,12130 5935,12130"/>
            </emma:interpretation>
          </emma:emma>
        </inkml:annotationXML>
        <inkml:traceGroup>
          <inkml:annotationXML>
            <emma:emma xmlns:emma="http://www.w3.org/2003/04/emma" version="1.0">
              <emma:interpretation id="{5AB4F2D1-2D51-4654-8C7A-92EC4240D018}" emma:medium="tactile" emma:mode="ink">
                <msink:context xmlns:msink="http://schemas.microsoft.com/ink/2010/main" type="inkWord" rotatedBoundingBox="5935,12104 7127,12104 7127,12130 5935,12130">
                  <msink:destinationLink direction="with" ref="{A1496050-911D-4C63-9B9D-7F75ADD8DD96}"/>
                </msink:context>
              </emma:interpretation>
            </emma:emma>
          </inkml:annotationXML>
          <inkml:trace contextRef="#ctx0" brushRef="#br0">1192 0 0,'-26'0'250,"0"0"-235,0 0-15,0 0 16,0 0-16,-26 0 16,26 0 15,1 0-16,-1 0-15,0 0 16,-26 0-16,26 0 16,0 0-16,-26 0 15,26 0 1,0 0-16,0 0 16,1 0-16,-27 0 15,0 0 1,0 0-1,26 0-15,26 26 16,-26-26-16,0 0 16,0 0-16,0 0 47,0 0-16,1 0 47,-1 0-62,0 0 62,0 0-63,0 0-15,-26 0 16,26 0-16,0 0 16,0 0-1,0 0 1,0 0 78,1 0-16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05T04:22:22.73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4EF1921-A52D-4BC8-B3B2-2E63C9F31659}" emma:medium="tactile" emma:mode="ink">
          <msink:context xmlns:msink="http://schemas.microsoft.com/ink/2010/main" type="inkDrawing" rotatedBoundingBox="8526,12881 9215,14259 8614,14560 7924,13182" semanticType="callout" shapeName="Other">
            <msink:sourceLink direction="with" ref="{AE8D88FD-A4CD-4EF7-8654-B62FEDB751AA}"/>
            <msink:sourceLink direction="with" ref="{B5809DF2-7C6D-4F22-A46E-DBFB31D34F91}"/>
          </msink:context>
        </emma:interpretation>
      </emma:emma>
    </inkml:annotationXML>
    <inkml:trace contextRef="#ctx0" brushRef="#br0">450 1537 0,'52'0'219,"0"-52"-203,-26 52-16,26-52 15,-1 1-15,-25-1 16,0 52-1,-26-26-15,26 26 16,-26-26 0,0 0-16,0 0 47,0 0-32,0 0-15,0 0 16,0 0-16,0 1 15,0-1 1,0 0-16,0 0 16,0 0-16,-26 0 15,0 0-15,26 0 16,0 0-16,-52 0 16,52-26-16,-51 1 15,25 51-15,26-52 16,-26 26-16,0 0 15,26-26-15,-52 26 16,52 0-16,0 0 16,-26-26-16,26 27 15,-26-1-15,0 0 16,0 26 0,26-26-1,0 0 1,-26 0-16,1 26 15,25-26-15,0 0 16,-26 26-16,-26-52 16,52 26-16,-26 0 15,0 1-15,0-1 16,26 0 0,-26 26-16,26-26 15,-26 26 1,26-26 15,-26 26 94,26 26-109,-26 0-1,26 0 17,-26 0-17,26-1 1,0 1-1,0 0-15,0 0 47,0 0-31,0 0 31,-25-26-16,25 26-15,0-52 46,0 0-31,25 0-15,1 0 0,-26 0-1,0 0-15,26 1 32,-26-1-32,0 0 46,0 0-14,26 0-32,-26 0 47,26 26-16,0 0 234,0 0-249,-26 26 0,26-26-1,0 26 1,26-26-16,-1 0 16,-25 26-1,0-26 1,0 0-16,0 0 31,0 0-15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05T04:45:04.145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E14D0F8-75A0-43EE-A978-3748B3695F83}" emma:medium="tactile" emma:mode="ink">
          <msink:context xmlns:msink="http://schemas.microsoft.com/ink/2010/main" type="inkDrawing" rotatedBoundingBox="28359,2693 28466,7230 28376,7232 28270,2695" semanticType="callout" shapeName="Other">
            <msink:sourceLink direction="with" ref="{A12A374E-42FE-4CA9-9983-E0CBBE8E0FE6}"/>
            <msink:sourceLink direction="with" ref="{DC6B420A-64EC-4998-9EA8-1BF33B1CEF28}"/>
          </msink:context>
        </emma:interpretation>
      </emma:emma>
    </inkml:annotationXML>
    <inkml:trace contextRef="#ctx0" brushRef="#br0">0 0 0,'0'78'219,"0"-26"-219,0 52 15,26-27-15,-26 27 16,0-26-16,26 0 16,-26-1-16,26-25 15,-26 26-15,26 0 16,-26-52-16,0 51 16,0 1-16,0-52 15,0 52-15,0 0 16,0-52-16,0 51 15,0 1-15,0-26 0,0 26 16,0 25-16,0-51 16,0 52-16,0-26 15,0 25-15,0-51 16,0 52-16,0-1 16,0 1-16,0-52 15,0 52-15,0-27 16,0-25-16,0 26 15,0 0-15,0-26 16,0 25-16,0 1 16,0-26-16,0 26 15,0-1-15,0-51 16,0 52-16,0-26 16,0 0-16,0 0 15,0 25-15,0-25 16,0 26-16,0 0 15,0-52-15,0 25 16,0 27-16,0-26 16,26 26-16,-26 0 15,26-53-15,-26 53 16,0 0-16,0-26 16,0 0-16,26-1 15,-26-25-15,0 0 0,0 0 16,0 0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05T04:45:07.531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12A374E-42FE-4CA9-9983-E0CBBE8E0FE6}" emma:medium="tactile" emma:mode="ink">
          <msink:context xmlns:msink="http://schemas.microsoft.com/ink/2010/main" type="inkDrawing" rotatedBoundingBox="25516,4924 32215,4377 32229,4539 25529,5086" shapeName="Other">
            <msink:destinationLink direction="with" ref="{1E14D0F8-75A0-43EE-A978-3748B3695F83}"/>
            <msink:destinationLink direction="with" ref="{8C02EE6E-B458-4027-8DB2-17D0D234B9FF}"/>
          </msink:context>
        </emma:interpretation>
      </emma:emma>
    </inkml:annotationXML>
    <inkml:trace contextRef="#ctx0" brushRef="#br0">0 700 0,'78'0'219,"51"-26"-204,-25 26-15,0-26 16,25 0-16,-25 0 15,51 0-15,-25 26 16,-1-26-16,27 1 0,-78-1 16,77 26-16,-25-26 15,-1 26-15,27-26 16,-26 0-16,-27 26 16,27 0-16,-1 0 15,-25-26-15,26 26 16,-53 0-16,53-26 15,-78 26-15,52 0 16,-1-26-16,-51 26 16,0-26-16,26 26 15,25-26-15,1 26 16,-52 0-16,51 0 16,-25-26-16,0 26 15,26 0-15,-1 0 16,1 0-16,-52 0 15,52 0-15,-27 0 16,-25 0-16,26 0 16,0 0-16,-27 0 15,1 0-15,26 0 16,-26 0-16,0-26 16,25 26-16,-25 0 15,0 0-15,0 0 16,0 0-16,0 0 15,0 0-15,-27 0 16,27 0-16,0 0 16,-26 0-16,0 0 15,0 0 1,0 0 0,0 0-1,0 0 1,0 0 62,-1 0-78,1 0 16,0 0-1,0 0-15,0 0 16,26 0-1,0 0 1,0-26-16,-1 26 16,-25-25-1,0 25-15,52-26 16,-52 26-16,0 0 16,26-26-16,0 26 15,-1 0-15,-25 0 16,0-26-16,0 26 15,0 0-15,26 0 16,-26 0 0,0 0-16,0 0 31,0 0-31,0 0 16,-1-26 15,1 26 31,0 0 16,-26-26 282,26 26-360,0 0 15,0 0 1,0 0 0,-26-26-16,26 26 47,-26-26-32,26 26 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05T04:45:13.443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C02EE6E-B458-4027-8DB2-17D0D234B9FF}" emma:medium="tactile" emma:mode="ink">
          <msink:context xmlns:msink="http://schemas.microsoft.com/ink/2010/main" type="inkDrawing" rotatedBoundingBox="28260,4647 28827,4865 28781,4985 28214,4767" semanticType="callout" shapeName="Other">
            <msink:sourceLink direction="with" ref="{A12A374E-42FE-4CA9-9983-E0CBBE8E0FE6}"/>
          </msink:context>
        </emma:interpretation>
      </emma:emma>
    </inkml:annotationXML>
    <inkml:trace contextRef="#ctx0" brushRef="#br0">285 0 0,'-51'0'328,"-27"0"-328,26 0 16,26 0-16,0 0 15,0 0 1,0 0 62,78 26 281,-26-26-359,26 52 16,0-52-16,-26 0 16,51 26-16,1 0 15,-52 0-15,0-26 16,26 25-16,-26-25 16,0 0-16,0 0 15,0 0-15,-26 26 47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05T04:45:21.377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C6B420A-64EC-4998-9EA8-1BF33B1CEF28}" emma:medium="tactile" emma:mode="ink">
          <msink:context xmlns:msink="http://schemas.microsoft.com/ink/2010/main" type="inkDrawing" rotatedBoundingBox="27516,3300 29310,3130 29338,3435 27544,3605" shapeName="Other">
            <msink:destinationLink direction="with" ref="{1E14D0F8-75A0-43EE-A978-3748B3695F83}"/>
          </msink:context>
        </emma:interpretation>
      </emma:emma>
    </inkml:annotationXML>
    <inkml:trace contextRef="#ctx0" brushRef="#br0">197 262 0,'26'0'328,"26"0"-312,-1 0-16,-51-26 15,26 26-15,0 0 16,0 0-16,26 0 16,-26 0-16,0 0 15,0 0-15,0-26 16,0 26-16,0 0 15,0 0-15,-1 0 16,27 0 0,0 0-1,-26-52-15,0 52 16,0 0-16,26 0 16,0 0-1,-27 0-15,-25-25 16,52 25-16,0 0 15,-26-26-15,0 26 32,26 0-32,-26-26 15,0 26 1,0 0-16,25-26 16,-25 26-1,0 0-15,0-26 16,0 26-16,0 0 15,0 0 1,26 0 0,0 0-1,-27 0 1,1 0 0,-26-26-1,26 26 1,0 0-1,0 0 1,0 0 0,0 0-1,0 0 32,-52 0 188,-26 0-220,26 0 1,0 0-1,0 0 1,0 0-16,1 0 16,-1 0-16,0 0 15,0 0-15,-26 0 16,0 26-16,26-26 16,-26 26-16,26-26 15,1 0-15,-27 26 16,0-26-1,26 0-15,0 0 16,-26 0 0,0 0-1,26 0 1,1 0-16,-1 0 16,26 26-16,-26-26 15,0 0-15,0 0 16,0 0-1,0 0 1,0 0 0,0 0-16,0 0 15,-26 0 1,27 0-16,-1 0 16,0 0-1,0 0 1,0 0-16,0 51 15,0-51 1,0 0-16,0 0 31,0 0-31,0 0 16,0 0 0,0 0-1,26 26-15,-25-26 16,-1 0-16,0 0 15,0 0 1,0 0 0,0 0-1,0 0 1,0 0 0,0 0-1,0 0 1,0 52 15,0-52-31,1 0 31,50 0 63,1 0-78,26 0-1,-26 0 1,0 0 0,0 0-1,0 0 1,0 0-1,0 0 1,0 0-16,0 26 16,-1-26-16,53 26 15,-52-26-15,26 26 16,0-26-16,-26 0 16,52 0-16,-27 0 15,1 0 1,0 26-16,0-26 31,-26 0-15,0 0-1,0 0 1,0 0 0,-1 0-1,1 0 1,26 0-1,-26 0 1,0 0 0,0 0-1,-26-26 1,26 26 0,0 0-16,0 0 15,0-26 1,0 26-16,-1 0 31,1 0-15,0 0-1,0 0-15,0 0 16,-26-52-16,26 52 16,0 0-1,0 0-15,0 0 47,0-26-31,0 26 15,0 0-15,-1 0-1,1 0 32,0 0-31,-26-52-1,26 52 1,-26-25 46,-26 25-15,0 0-47,-25 0 16,25 0 0,0 0-16,0 0 15,0 0-15,0 0 16,0 0-16,0 0 15,0 0 1,0 0-16,0 0 16,0 0-16,1 0 15,-1 51-15,-26-51 16,0 0-16,26 0 16,-26 0-16,0 0 15,26 0 1,1 0-16,-1 0 15,0 0-15,0 0 0,-26 0 16,26 0 0,-26 0-16,26 0 15,0 0 1,0 0 0,1 0-1,-1 0-15,0 0 16,0 0-1,0 0 1,0 0 0,0 0-1,26 26 1,-26-26-16,0 0 16,-26 0-1,26 0 1,-25 0-1,25 0 1,0 52 0,0-52-1,26 26 32,26-26 344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8.emf"/><Relationship Id="rId4" Type="http://schemas.openxmlformats.org/officeDocument/2006/relationships/customXml" Target="../ink/ink7.xml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flexbox" TargetMode="External"/><Relationship Id="rId2" Type="http://schemas.openxmlformats.org/officeDocument/2006/relationships/hyperlink" Target="https://reactnative.dev/docs/layout-pr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Layout</a:t>
            </a:r>
            <a:br>
              <a:rPr lang="en-GB" dirty="0" smtClean="0"/>
            </a:br>
            <a:r>
              <a:rPr lang="en-GB" dirty="0" smtClean="0"/>
              <a:t>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Dots per Inch (DPI) to measure UI size.</a:t>
            </a:r>
          </a:p>
          <a:p>
            <a:r>
              <a:rPr lang="en-GB" dirty="0" smtClean="0"/>
              <a:t>Dimension API to get width and height</a:t>
            </a:r>
          </a:p>
          <a:p>
            <a:pPr lvl="1"/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const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{height, width} =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Dimensions.get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('window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'); //screen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				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0800" y="405596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Width=200</a:t>
            </a:r>
          </a:p>
          <a:p>
            <a:r>
              <a:rPr lang="en-GB" dirty="0" smtClean="0"/>
              <a:t>Actual= 320/160* width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73279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Calculated = actual </a:t>
            </a:r>
            <a:r>
              <a:rPr lang="en-GB" dirty="0"/>
              <a:t>x</a:t>
            </a:r>
            <a:r>
              <a:rPr lang="en-GB" dirty="0" smtClean="0"/>
              <a:t> device res/160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631152" y="4074862"/>
              <a:ext cx="718920" cy="292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6032" y="4059742"/>
                <a:ext cx="7491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239472" y="4665262"/>
              <a:ext cx="662760" cy="23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4352" y="4650142"/>
                <a:ext cx="693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411912" y="5159902"/>
              <a:ext cx="1507320" cy="347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6792" y="5144782"/>
                <a:ext cx="15375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2136872" y="4357462"/>
              <a:ext cx="429480" cy="104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1752" y="4342342"/>
                <a:ext cx="459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/>
              <p14:cNvContentPartPr/>
              <p14:nvPr/>
            </p14:nvContentPartPr>
            <p14:xfrm>
              <a:off x="2935712" y="4681102"/>
              <a:ext cx="276480" cy="5536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0592" y="4665982"/>
                <a:ext cx="306720" cy="5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2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provide a consistent layout on different screen sizes.</a:t>
            </a:r>
            <a:r>
              <a:rPr lang="en-GB" dirty="0" smtClean="0"/>
              <a:t>	</a:t>
            </a:r>
          </a:p>
          <a:p>
            <a:pPr lvl="1"/>
            <a:r>
              <a:rPr lang="en-GB" b="1" u="sng" dirty="0" smtClean="0"/>
              <a:t>Flex</a:t>
            </a:r>
          </a:p>
          <a:p>
            <a:pPr lvl="2"/>
            <a:r>
              <a:rPr lang="en-GB" dirty="0"/>
              <a:t>how your items are going to </a:t>
            </a:r>
            <a:r>
              <a:rPr lang="en-GB" b="1" dirty="0"/>
              <a:t>“fill”</a:t>
            </a:r>
            <a:r>
              <a:rPr lang="en-GB" dirty="0"/>
              <a:t> over the available space along your main axis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Example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0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smtClean="0"/>
              <a:t>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369455"/>
            <a:ext cx="10908145" cy="6197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163127" y="1043709"/>
            <a:ext cx="2724728" cy="1616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78945" y="2410691"/>
            <a:ext cx="2008910" cy="540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78764" y="3245140"/>
            <a:ext cx="2309091" cy="1474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4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u="sng" dirty="0" smtClean="0"/>
              <a:t>Flex Direction</a:t>
            </a:r>
          </a:p>
          <a:p>
            <a:pPr lvl="2"/>
            <a:r>
              <a:rPr lang="en-GB" dirty="0"/>
              <a:t>controls the direction in which the children of a node are laid </a:t>
            </a:r>
            <a:r>
              <a:rPr lang="en-GB" dirty="0" smtClean="0"/>
              <a:t>out</a:t>
            </a:r>
          </a:p>
          <a:p>
            <a:pPr lvl="2"/>
            <a:r>
              <a:rPr lang="en-GB" dirty="0" smtClean="0"/>
              <a:t>Main axis and cross axis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GB" dirty="0" smtClean="0"/>
              <a:t>column, row, row-reverse, column-reverse</a:t>
            </a:r>
          </a:p>
          <a:p>
            <a:pPr lvl="1"/>
            <a:r>
              <a:rPr lang="en-US" b="1" u="sng" dirty="0"/>
              <a:t>Layout Direction</a:t>
            </a:r>
          </a:p>
          <a:p>
            <a:pPr lvl="2"/>
            <a:r>
              <a:rPr lang="en-GB" dirty="0"/>
              <a:t>direction in which children and text in a hierarchy should be laid out</a:t>
            </a:r>
            <a:r>
              <a:rPr lang="en-GB" dirty="0" smtClean="0"/>
              <a:t>.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GB" dirty="0" smtClean="0"/>
              <a:t>LTR, RTL</a:t>
            </a:r>
          </a:p>
          <a:p>
            <a:pPr lvl="1"/>
            <a:r>
              <a:rPr lang="en-US" b="1" u="sng" dirty="0"/>
              <a:t>Justify Content</a:t>
            </a:r>
          </a:p>
          <a:p>
            <a:pPr lvl="2"/>
            <a:r>
              <a:rPr lang="en-GB" dirty="0"/>
              <a:t>align children within the main axis of their container</a:t>
            </a:r>
            <a:r>
              <a:rPr lang="en-GB" dirty="0" smtClean="0"/>
              <a:t>.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US" dirty="0" smtClean="0"/>
              <a:t>flex-start, flex-end, center, space-between, space-around, space-evenly</a:t>
            </a:r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dirty="0" smtClean="0"/>
              <a:t>			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179632" y="970222"/>
              <a:ext cx="66240" cy="1633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2" y="959782"/>
                <a:ext cx="87120" cy="16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9190712" y="1576822"/>
              <a:ext cx="2407680" cy="252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0272" y="1566382"/>
                <a:ext cx="2428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0160912" y="1707502"/>
              <a:ext cx="205920" cy="74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50472" y="1697062"/>
                <a:ext cx="2268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9912872" y="1137262"/>
              <a:ext cx="636840" cy="124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02432" y="1126822"/>
                <a:ext cx="657720" cy="1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69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fontScale="92500"/>
          </a:bodyPr>
          <a:lstStyle/>
          <a:p>
            <a:pPr lvl="1"/>
            <a:r>
              <a:rPr lang="en-GB" b="1" u="sng" dirty="0"/>
              <a:t>Align </a:t>
            </a:r>
            <a:r>
              <a:rPr lang="en-GB" b="1" u="sng" dirty="0" smtClean="0"/>
              <a:t>Items</a:t>
            </a:r>
          </a:p>
          <a:p>
            <a:pPr lvl="2"/>
            <a:r>
              <a:rPr lang="en-GB" dirty="0"/>
              <a:t>align children along the cross axis of their container</a:t>
            </a:r>
            <a:r>
              <a:rPr lang="en-GB" dirty="0" smtClean="0"/>
              <a:t>.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US" dirty="0" smtClean="0"/>
              <a:t>stretch, flex-start, flex-end, center, baseline</a:t>
            </a:r>
            <a:endParaRPr lang="en-GB" dirty="0" smtClean="0"/>
          </a:p>
          <a:p>
            <a:pPr lvl="1"/>
            <a:r>
              <a:rPr lang="en-US" b="1" u="sng" dirty="0"/>
              <a:t>Align </a:t>
            </a:r>
            <a:r>
              <a:rPr lang="en-US" b="1" u="sng" dirty="0" smtClean="0"/>
              <a:t>Self</a:t>
            </a:r>
          </a:p>
          <a:p>
            <a:pPr lvl="2"/>
            <a:r>
              <a:rPr lang="en-GB" dirty="0" smtClean="0"/>
              <a:t>align a single item within its parent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GB" dirty="0"/>
              <a:t> </a:t>
            </a:r>
            <a:r>
              <a:rPr lang="en-GB" dirty="0" smtClean="0"/>
              <a:t>same as align items</a:t>
            </a:r>
          </a:p>
          <a:p>
            <a:pPr lvl="1"/>
            <a:r>
              <a:rPr lang="en-GB" b="1" u="sng" dirty="0" smtClean="0"/>
              <a:t>Flex wrap</a:t>
            </a:r>
          </a:p>
          <a:p>
            <a:pPr lvl="2"/>
            <a:r>
              <a:rPr lang="en-GB" dirty="0"/>
              <a:t>controls what happens when children overflow the size of the container along the main </a:t>
            </a:r>
            <a:r>
              <a:rPr lang="en-GB" dirty="0" smtClean="0"/>
              <a:t>axis</a:t>
            </a:r>
          </a:p>
          <a:p>
            <a:pPr lvl="2"/>
            <a:r>
              <a:rPr lang="en-GB" b="1" u="sng" dirty="0" smtClean="0"/>
              <a:t>Values:</a:t>
            </a:r>
            <a:r>
              <a:rPr lang="en-GB" dirty="0" smtClean="0"/>
              <a:t> wrap, no-wrap</a:t>
            </a:r>
            <a:endParaRPr lang="en-GB" b="1" u="sng" dirty="0" smtClean="0"/>
          </a:p>
          <a:p>
            <a:pPr lvl="1"/>
            <a:r>
              <a:rPr lang="en-US" b="1" u="sng" dirty="0" smtClean="0"/>
              <a:t>Align Content</a:t>
            </a:r>
            <a:endParaRPr lang="en-US" b="1" u="sng" dirty="0"/>
          </a:p>
          <a:p>
            <a:pPr lvl="2"/>
            <a:r>
              <a:rPr lang="en-GB" dirty="0"/>
              <a:t>distribution of lines along the </a:t>
            </a:r>
            <a:r>
              <a:rPr lang="en-GB" dirty="0" smtClean="0"/>
              <a:t>cross-axis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US" dirty="0" smtClean="0"/>
              <a:t>flex-start, flex-end, center, space-between, space-around, space-evenly</a:t>
            </a:r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0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u="sng" dirty="0"/>
              <a:t>Flex </a:t>
            </a:r>
            <a:r>
              <a:rPr lang="en-GB" b="1" u="sng" dirty="0" smtClean="0"/>
              <a:t>Basis</a:t>
            </a:r>
          </a:p>
          <a:p>
            <a:pPr lvl="2"/>
            <a:r>
              <a:rPr lang="en-GB" dirty="0"/>
              <a:t> </a:t>
            </a:r>
            <a:r>
              <a:rPr lang="en-GB" dirty="0" smtClean="0"/>
              <a:t>provides the </a:t>
            </a:r>
            <a:r>
              <a:rPr lang="en-GB" dirty="0"/>
              <a:t>default size of an item along the main </a:t>
            </a:r>
            <a:r>
              <a:rPr lang="en-GB" dirty="0" smtClean="0"/>
              <a:t>axis</a:t>
            </a:r>
          </a:p>
          <a:p>
            <a:pPr lvl="1"/>
            <a:endParaRPr lang="en-GB" dirty="0" smtClean="0"/>
          </a:p>
          <a:p>
            <a:pPr lvl="1"/>
            <a:r>
              <a:rPr lang="en-GB" b="1" u="sng" dirty="0"/>
              <a:t>Flex </a:t>
            </a:r>
            <a:r>
              <a:rPr lang="en-GB" b="1" u="sng" dirty="0" smtClean="0"/>
              <a:t>Grow</a:t>
            </a:r>
            <a:endParaRPr lang="en-GB" b="1" u="sng" dirty="0"/>
          </a:p>
          <a:p>
            <a:pPr lvl="2"/>
            <a:r>
              <a:rPr lang="en-GB" dirty="0"/>
              <a:t> </a:t>
            </a:r>
            <a:r>
              <a:rPr lang="en-GB" dirty="0" smtClean="0"/>
              <a:t>distributes space </a:t>
            </a:r>
            <a:r>
              <a:rPr lang="en-GB" dirty="0"/>
              <a:t>among its children along the main axis.</a:t>
            </a:r>
            <a:r>
              <a:rPr lang="en-GB" dirty="0" smtClean="0"/>
              <a:t>			</a:t>
            </a:r>
          </a:p>
          <a:p>
            <a:pPr lvl="2"/>
            <a:endParaRPr lang="en-GB" dirty="0"/>
          </a:p>
          <a:p>
            <a:pPr lvl="1"/>
            <a:r>
              <a:rPr lang="en-GB" b="1" u="sng" dirty="0"/>
              <a:t>Flex </a:t>
            </a:r>
            <a:r>
              <a:rPr lang="en-GB" b="1" u="sng" dirty="0" smtClean="0"/>
              <a:t>Shrink</a:t>
            </a:r>
            <a:endParaRPr lang="en-GB" b="1" u="sng" dirty="0"/>
          </a:p>
          <a:p>
            <a:pPr lvl="2"/>
            <a:r>
              <a:rPr lang="en-GB" dirty="0"/>
              <a:t> </a:t>
            </a:r>
            <a:r>
              <a:rPr lang="en-GB" dirty="0" smtClean="0"/>
              <a:t>shrink </a:t>
            </a:r>
            <a:r>
              <a:rPr lang="en-GB" dirty="0"/>
              <a:t>children along the main axis in the case in which the total size of the children overflows the size of the container on the main axis.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6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u="sng" dirty="0"/>
              <a:t>Absolute &amp; Relative </a:t>
            </a:r>
            <a:r>
              <a:rPr lang="en-GB" b="1" u="sng" dirty="0" smtClean="0"/>
              <a:t>Layout</a:t>
            </a:r>
          </a:p>
          <a:p>
            <a:pPr lvl="2"/>
            <a:r>
              <a:rPr lang="en-GB" dirty="0"/>
              <a:t> </a:t>
            </a:r>
            <a:r>
              <a:rPr lang="en-GB" dirty="0" smtClean="0"/>
              <a:t>position defines </a:t>
            </a:r>
            <a:r>
              <a:rPr lang="en-GB" dirty="0"/>
              <a:t>how it is positioned within its parent</a:t>
            </a:r>
            <a:r>
              <a:rPr lang="en-GB" dirty="0" smtClean="0"/>
              <a:t>. </a:t>
            </a:r>
            <a:endParaRPr lang="en-US" dirty="0"/>
          </a:p>
          <a:p>
            <a:pPr lvl="2"/>
            <a:r>
              <a:rPr lang="en-GB" b="1" u="sng" dirty="0" smtClean="0"/>
              <a:t>Values:</a:t>
            </a:r>
            <a:r>
              <a:rPr lang="en-GB" dirty="0" smtClean="0"/>
              <a:t> relative, absolute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9761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[1]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reactnative.dev/docs/layout-props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reactnative.dev/docs/flexbox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236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Layout React Native</vt:lpstr>
      <vt:lpstr>Screen Dimensions</vt:lpstr>
      <vt:lpstr>Flexbox[1,2]</vt:lpstr>
      <vt:lpstr>PowerPoint Presentation</vt:lpstr>
      <vt:lpstr>Flexbox</vt:lpstr>
      <vt:lpstr>Flexbox</vt:lpstr>
      <vt:lpstr>Flexbox</vt:lpstr>
      <vt:lpstr>Flexbox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90</cp:revision>
  <dcterms:created xsi:type="dcterms:W3CDTF">2022-03-16T01:06:34Z</dcterms:created>
  <dcterms:modified xsi:type="dcterms:W3CDTF">2023-04-17T03:45:37Z</dcterms:modified>
</cp:coreProperties>
</file>