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switch" TargetMode="External"/><Relationship Id="rId2" Type="http://schemas.openxmlformats.org/officeDocument/2006/relationships/hyperlink" Target="https://reactnative.dev/docs/text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native.dev/docs/flat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Components</a:t>
            </a:r>
            <a:br>
              <a:rPr lang="en-GB" dirty="0" smtClean="0"/>
            </a:br>
            <a:r>
              <a:rPr lang="en-GB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TextInput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foundational component for inputting text into the app via a keyboard. </a:t>
            </a:r>
            <a:endParaRPr lang="en-GB" dirty="0" smtClean="0"/>
          </a:p>
          <a:p>
            <a:r>
              <a:rPr lang="en-GB" dirty="0" smtClean="0"/>
              <a:t>Props:</a:t>
            </a:r>
          </a:p>
          <a:p>
            <a:pPr lvl="1"/>
            <a:r>
              <a:rPr lang="en-GB" dirty="0" smtClean="0"/>
              <a:t>value</a:t>
            </a:r>
          </a:p>
          <a:p>
            <a:pPr lvl="1"/>
            <a:r>
              <a:rPr lang="en-GB" dirty="0" err="1" smtClean="0"/>
              <a:t>autoComplete</a:t>
            </a:r>
            <a:r>
              <a:rPr lang="en-GB" dirty="0" smtClean="0"/>
              <a:t>(android)</a:t>
            </a:r>
          </a:p>
          <a:p>
            <a:pPr lvl="1"/>
            <a:r>
              <a:rPr lang="en-GB" dirty="0" err="1" smtClean="0"/>
              <a:t>autoCorrect</a:t>
            </a:r>
            <a:endParaRPr lang="en-GB" dirty="0" smtClean="0"/>
          </a:p>
          <a:p>
            <a:pPr lvl="1"/>
            <a:r>
              <a:rPr lang="en-GB" dirty="0" err="1"/>
              <a:t>onChangeText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79" y="2318039"/>
            <a:ext cx="4301547" cy="19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a controlled component that requires </a:t>
            </a:r>
            <a:r>
              <a:rPr lang="en-GB" dirty="0" smtClean="0"/>
              <a:t>an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/>
              <a:t>onValueChange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that updates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value prop in order for the </a:t>
            </a:r>
            <a:r>
              <a:rPr lang="en-GB" dirty="0" smtClean="0"/>
              <a:t>component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to reflect user actions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smtClean="0"/>
              <a:t>Disabled</a:t>
            </a:r>
          </a:p>
          <a:p>
            <a:pPr lvl="1"/>
            <a:r>
              <a:rPr lang="en-GB" dirty="0" err="1" smtClean="0"/>
              <a:t>onValueChange</a:t>
            </a:r>
            <a:endParaRPr lang="en-GB" dirty="0" smtClean="0"/>
          </a:p>
          <a:p>
            <a:pPr lvl="1"/>
            <a:r>
              <a:rPr lang="en-GB" dirty="0" err="1" smtClean="0"/>
              <a:t>thumbColor</a:t>
            </a:r>
            <a:r>
              <a:rPr lang="en-GB" dirty="0" smtClean="0"/>
              <a:t> (foreground switch)</a:t>
            </a:r>
          </a:p>
          <a:p>
            <a:pPr lvl="1"/>
            <a:r>
              <a:rPr lang="en-GB" dirty="0"/>
              <a:t>value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677" y="4712133"/>
            <a:ext cx="962025" cy="352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671127" y="4839855"/>
            <a:ext cx="3075709" cy="9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5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FlatList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rendering basic flat lists</a:t>
            </a:r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err="1" smtClean="0"/>
              <a:t>renderItem</a:t>
            </a:r>
            <a:r>
              <a:rPr lang="en-GB" dirty="0" smtClean="0"/>
              <a:t>   (required)</a:t>
            </a:r>
          </a:p>
          <a:p>
            <a:pPr lvl="1"/>
            <a:r>
              <a:rPr lang="en-GB" dirty="0" smtClean="0"/>
              <a:t>Data (required)</a:t>
            </a:r>
          </a:p>
          <a:p>
            <a:pPr lvl="1"/>
            <a:r>
              <a:rPr lang="en-GB" dirty="0" err="1" smtClean="0"/>
              <a:t>keyExtractor</a:t>
            </a:r>
            <a:endParaRPr lang="en-GB" dirty="0" smtClean="0"/>
          </a:p>
          <a:p>
            <a:pPr lvl="1"/>
            <a:r>
              <a:rPr lang="en-GB" dirty="0" err="1" smtClean="0"/>
              <a:t>ListEmptyComponent</a:t>
            </a:r>
            <a:endParaRPr lang="en-GB" dirty="0" smtClean="0"/>
          </a:p>
          <a:p>
            <a:pPr lvl="1"/>
            <a:r>
              <a:rPr lang="en-GB" dirty="0" err="1" smtClean="0"/>
              <a:t>ListFooterComponent</a:t>
            </a:r>
            <a:endParaRPr lang="en-GB" dirty="0" smtClean="0"/>
          </a:p>
          <a:p>
            <a:pPr lvl="1"/>
            <a:r>
              <a:rPr lang="en-GB" dirty="0" err="1" smtClean="0"/>
              <a:t>ListFooterComponentStyle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Pressable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Pressable</a:t>
            </a:r>
            <a:r>
              <a:rPr lang="en-GB" dirty="0"/>
              <a:t> is a Core Component wrapper that can detect various stages of press interactions on any of its defined children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Working</a:t>
            </a:r>
          </a:p>
          <a:p>
            <a:pPr lvl="1"/>
            <a:r>
              <a:rPr lang="en-GB" b="1" u="sng" dirty="0" err="1"/>
              <a:t>onPressIn</a:t>
            </a:r>
            <a:r>
              <a:rPr lang="en-GB" dirty="0"/>
              <a:t> is called when a press is activated</a:t>
            </a:r>
            <a:r>
              <a:rPr lang="en-GB" dirty="0" smtClean="0"/>
              <a:t>.</a:t>
            </a:r>
          </a:p>
          <a:p>
            <a:pPr lvl="1"/>
            <a:r>
              <a:rPr lang="en-GB" b="1" u="sng" dirty="0" err="1"/>
              <a:t>onPressOut</a:t>
            </a:r>
            <a:r>
              <a:rPr lang="en-GB" dirty="0"/>
              <a:t> is called when the press gesture is deactivated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After pressing </a:t>
            </a:r>
            <a:r>
              <a:rPr lang="en-GB" dirty="0" err="1"/>
              <a:t>onPressIn</a:t>
            </a:r>
            <a:r>
              <a:rPr lang="en-GB" dirty="0"/>
              <a:t>, one of two things will happen: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The person will remove their finger, triggering </a:t>
            </a:r>
            <a:r>
              <a:rPr lang="en-GB" b="1" dirty="0" err="1"/>
              <a:t>onPressOut</a:t>
            </a:r>
            <a:r>
              <a:rPr lang="en-GB" dirty="0"/>
              <a:t> followed by </a:t>
            </a:r>
            <a:r>
              <a:rPr lang="en-GB" b="1" dirty="0" err="1"/>
              <a:t>onPress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If the person leaves their finger longer than 500 milliseconds before removing it, </a:t>
            </a:r>
            <a:r>
              <a:rPr lang="en-GB" b="1" dirty="0" err="1"/>
              <a:t>onLongPress</a:t>
            </a:r>
            <a:r>
              <a:rPr lang="en-GB" dirty="0"/>
              <a:t> is triggered. (</a:t>
            </a:r>
            <a:r>
              <a:rPr lang="en-GB" b="1" dirty="0" err="1"/>
              <a:t>onPressOut</a:t>
            </a:r>
            <a:r>
              <a:rPr lang="en-GB" dirty="0"/>
              <a:t> will still fire when they remove their finger.)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046" y="5467494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1" y="70433"/>
            <a:ext cx="10980160" cy="63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Pressable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1" dirty="0" err="1"/>
              <a:t>HitRect</a:t>
            </a:r>
            <a:r>
              <a:rPr lang="en-GB" dirty="0"/>
              <a:t> you can use to define how far a touch can register away from the wrapped element.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2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smtClean="0"/>
              <a:t>1</a:t>
            </a:r>
            <a:r>
              <a:rPr lang="en-GB"/>
              <a:t>] </a:t>
            </a:r>
            <a:r>
              <a:rPr lang="en-GB">
                <a:hlinkClick r:id="rId2"/>
              </a:rPr>
              <a:t>https://</a:t>
            </a:r>
            <a:r>
              <a:rPr lang="en-GB" smtClean="0">
                <a:hlinkClick r:id="rId2"/>
              </a:rPr>
              <a:t>reactnative.dev/docs/textinput</a:t>
            </a:r>
            <a:r>
              <a:rPr lang="en-GB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/>
              <a:t>2] </a:t>
            </a:r>
            <a:r>
              <a:rPr lang="en-GB">
                <a:hlinkClick r:id="rId3"/>
              </a:rPr>
              <a:t>https://</a:t>
            </a:r>
            <a:r>
              <a:rPr lang="en-GB" smtClean="0">
                <a:hlinkClick r:id="rId3"/>
              </a:rPr>
              <a:t>reactnative.dev/docs/switch</a:t>
            </a:r>
            <a:r>
              <a:rPr lang="en-GB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/>
              <a:t>3]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reactnative.dev/docs/flatlist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Components React Native</vt:lpstr>
      <vt:lpstr>TextInput</vt:lpstr>
      <vt:lpstr>Switch</vt:lpstr>
      <vt:lpstr>FlatList</vt:lpstr>
      <vt:lpstr>Pressable</vt:lpstr>
      <vt:lpstr>PowerPoint Presentation</vt:lpstr>
      <vt:lpstr>Pressable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115</cp:revision>
  <dcterms:created xsi:type="dcterms:W3CDTF">2022-03-16T01:06:34Z</dcterms:created>
  <dcterms:modified xsi:type="dcterms:W3CDTF">2023-05-15T06:21:34Z</dcterms:modified>
</cp:coreProperties>
</file>