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6"/>
  </p:sldMasterIdLst>
  <p:notesMasterIdLst>
    <p:notesMasterId r:id="rId12"/>
  </p:notesMasterIdLst>
  <p:sldIdLst>
    <p:sldId id="256" r:id="rId7"/>
    <p:sldId id="1776" r:id="rId8"/>
    <p:sldId id="678" r:id="rId9"/>
    <p:sldId id="366" r:id="rId10"/>
    <p:sldId id="177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3169" autoAdjust="0"/>
  </p:normalViewPr>
  <p:slideViewPr>
    <p:cSldViewPr snapToGrid="0">
      <p:cViewPr varScale="1">
        <p:scale>
          <a:sx n="82" d="100"/>
          <a:sy n="82" d="100"/>
        </p:scale>
        <p:origin x="72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" Target="slides/slide5.xml"/><Relationship Id="rId5" Type="http://schemas.openxmlformats.org/officeDocument/2006/relationships/customXml" Target="../customXml/item5.xml"/><Relationship Id="rId15" Type="http://schemas.openxmlformats.org/officeDocument/2006/relationships/theme" Target="theme/theme1.xml"/><Relationship Id="rId10" Type="http://schemas.openxmlformats.org/officeDocument/2006/relationships/slide" Target="slides/slide4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84DBE8-5E4E-4F66-8188-433D30221D37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216E5B-8129-4ADD-8F06-2DF19FE15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7033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6472540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216E5B-8129-4ADD-8F06-2DF19FE1555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8886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Doug Dietz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B842456-0851-41D9-9577-FFBE3CBB185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47363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Doug Dietz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B842456-0851-41D9-9577-FFBE3CBB185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078414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4/23/2025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586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4/23/2025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906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4/23/2025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224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4/23/2025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84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4/23/2025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556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4/23/2025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461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4/23/2025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599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4/23/2025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986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4/23/2025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051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4/23/2025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00824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7Jyau7QNWJ8?feature=oembed" TargetMode="External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i="0" dirty="0">
                <a:solidFill>
                  <a:srgbClr val="1F2328"/>
                </a:solidFill>
                <a:effectLst/>
                <a:latin typeface="-apple-system"/>
              </a:rPr>
              <a:t>Connected healthcare: IoT, Cloud, and Security in digital age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An Activity-Based Learning Experience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0" y="335"/>
            <a:ext cx="12192000" cy="6857330"/>
          </a:xfrm>
          <a:prstGeom prst="rect">
            <a:avLst/>
          </a:prstGeom>
          <a:solidFill>
            <a:srgbClr val="00B0F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0960" tIns="30480" rIns="60960" bIns="30480" numCol="1" rtlCol="0" anchor="t" anchorCtr="0" compatLnSpc="1">
            <a:prstTxWarp prst="textNoShape">
              <a:avLst/>
            </a:prstTxWarp>
          </a:bodyPr>
          <a:lstStyle/>
          <a:p>
            <a:pPr marL="16936" marR="0" lvl="0" indent="0" algn="l" defTabSz="54424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Neutraface2Text-Book"/>
              <a:ea typeface="ＭＳ Ｐゴシック" charset="0"/>
              <a:cs typeface="Neutraface2Text-Book"/>
              <a:sym typeface="Arial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92435" y="2551837"/>
            <a:ext cx="11407131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54424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Neutraface2Text-Bold"/>
                <a:ea typeface="ヒラギノ角ゴ ProN W6"/>
                <a:cs typeface="Neutraface2Text-Bold"/>
                <a:sym typeface="Helvetica" charset="0"/>
              </a:rPr>
              <a:t>WELCOME TO </a:t>
            </a:r>
          </a:p>
          <a:p>
            <a:pPr marL="0" marR="0" lvl="0" indent="0" algn="ctr" defTabSz="54424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400" b="1" kern="0" dirty="0">
                <a:solidFill>
                  <a:schemeClr val="bg1"/>
                </a:solidFill>
                <a:latin typeface="Neutraface2Text-Bold"/>
                <a:ea typeface="ヒラギノ角ゴ ProN W6"/>
                <a:cs typeface="Neutraface2Text-Bold"/>
                <a:sym typeface="Helvetica" charset="0"/>
              </a:rPr>
              <a:t>Connected healthcare!</a:t>
            </a:r>
          </a:p>
          <a:p>
            <a:pPr marL="0" marR="0" lvl="0" indent="0" algn="ctr" defTabSz="54424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i="1" dirty="0">
                <a:solidFill>
                  <a:srgbClr val="002060"/>
                </a:solidFill>
              </a:rPr>
              <a:t>IoT in healthcare isn’t just innovation—it’s a </a:t>
            </a:r>
            <a:r>
              <a:rPr lang="en-US" sz="2400" i="1" dirty="0">
                <a:solidFill>
                  <a:srgbClr val="FF0000"/>
                </a:solidFill>
              </a:rPr>
              <a:t>revolution</a:t>
            </a:r>
            <a:r>
              <a:rPr lang="en-US" sz="2400" i="1" dirty="0">
                <a:solidFill>
                  <a:srgbClr val="002060"/>
                </a:solidFill>
              </a:rPr>
              <a:t> where every heartbeat writes a new chapter in the story of living, healing, and thriving.</a:t>
            </a:r>
            <a:endParaRPr lang="en-US" sz="5400" b="1" i="1" kern="0" dirty="0">
              <a:solidFill>
                <a:srgbClr val="002060"/>
              </a:solidFill>
              <a:latin typeface="Neutraface2Text-Bold"/>
              <a:ea typeface="ヒラギノ角ゴ ProN W6"/>
              <a:cs typeface="Neutraface2Text-Bold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5608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7C427EA3-1645-4B27-A5C2-55E8E24C66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85CDBF6-7B87-4A58-92CA-E887CA36AF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BFF2B2E-1CF1-403F-BB44-3F9C3E7F6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D8B4D3C-0DE0-43B9-B032-32B536B96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07788D3-E467-4E25-A5E9-FD41795BD5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601200"/>
            <a:ext cx="3703320" cy="578936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A858990-2231-58AD-635C-9793F26A7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6275" y="1419225"/>
            <a:ext cx="3081576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Market size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AD1F2EB-B777-16BC-DFA2-E90B4A0CC09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46" t="11250" r="2977" b="2084"/>
          <a:stretch/>
        </p:blipFill>
        <p:spPr>
          <a:xfrm>
            <a:off x="443782" y="1295571"/>
            <a:ext cx="7471301" cy="4419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69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121">
            <a:extLst>
              <a:ext uri="{FF2B5EF4-FFF2-40B4-BE49-F238E27FC236}">
                <a16:creationId xmlns:a16="http://schemas.microsoft.com/office/drawing/2014/main" id="{0D4DA5BF-802B-5645-BBEE-358B9FD6A5B7}"/>
              </a:ext>
            </a:extLst>
          </p:cNvPr>
          <p:cNvSpPr txBox="1">
            <a:spLocks/>
          </p:cNvSpPr>
          <p:nvPr/>
        </p:nvSpPr>
        <p:spPr>
          <a:xfrm>
            <a:off x="1" y="3023364"/>
            <a:ext cx="4199019" cy="811272"/>
          </a:xfrm>
          <a:prstGeom prst="rect">
            <a:avLst/>
          </a:prstGeom>
        </p:spPr>
        <p:txBody>
          <a:bodyPr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eutraface2Text-Bold"/>
                <a:ea typeface="+mj-ea"/>
                <a:cs typeface="Neutraface2Text-Bold"/>
              </a:rPr>
              <a:t>Week 3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eutraface2Text-Bold"/>
                <a:ea typeface="+mj-ea"/>
                <a:cs typeface="Neutraface2Text-Bold"/>
              </a:rPr>
              <a:t>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eutraface2Text-Bold"/>
                <a:ea typeface="+mj-ea"/>
                <a:cs typeface="Neutraface2Text-Bold"/>
              </a:rPr>
              <a:t>Recap</a:t>
            </a:r>
            <a:endParaRPr kumimoji="0" lang="en-US" sz="6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traface2Text-Bold"/>
              <a:ea typeface="+mj-ea"/>
              <a:cs typeface="Neutraface2Text-Bold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8557145-DA0F-3F85-C55D-5B88D5F32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Online Media 4" title="Smart Healthcare: IoT Technologies Redefining Patient Monitoring and Care">
            <a:hlinkClick r:id="" action="ppaction://media"/>
            <a:extLst>
              <a:ext uri="{FF2B5EF4-FFF2-40B4-BE49-F238E27FC236}">
                <a16:creationId xmlns:a16="http://schemas.microsoft.com/office/drawing/2014/main" id="{57F8398A-6FE2-34E1-930B-CE71F97E3BBD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1660721" y="1033739"/>
            <a:ext cx="9007279" cy="5089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827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121">
            <a:extLst>
              <a:ext uri="{FF2B5EF4-FFF2-40B4-BE49-F238E27FC236}">
                <a16:creationId xmlns:a16="http://schemas.microsoft.com/office/drawing/2014/main" id="{0D4DA5BF-802B-5645-BBEE-358B9FD6A5B7}"/>
              </a:ext>
            </a:extLst>
          </p:cNvPr>
          <p:cNvSpPr txBox="1">
            <a:spLocks/>
          </p:cNvSpPr>
          <p:nvPr/>
        </p:nvSpPr>
        <p:spPr>
          <a:xfrm>
            <a:off x="1" y="3023364"/>
            <a:ext cx="4199019" cy="811272"/>
          </a:xfrm>
          <a:prstGeom prst="rect">
            <a:avLst/>
          </a:prstGeom>
        </p:spPr>
        <p:txBody>
          <a:bodyPr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eutraface2Text-Bold"/>
                <a:ea typeface="+mj-ea"/>
                <a:cs typeface="Neutraface2Text-Bold"/>
              </a:rPr>
              <a:t>Week 3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eutraface2Text-Bold"/>
                <a:ea typeface="+mj-ea"/>
                <a:cs typeface="Neutraface2Text-Bold"/>
              </a:rPr>
              <a:t>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eutraface2Text-Bold"/>
                <a:ea typeface="+mj-ea"/>
                <a:cs typeface="Neutraface2Text-Bold"/>
              </a:rPr>
              <a:t>Recap</a:t>
            </a:r>
            <a:endParaRPr kumimoji="0" lang="en-US" sz="6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traface2Text-Bold"/>
              <a:ea typeface="+mj-ea"/>
              <a:cs typeface="Neutraface2Text-Bold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8557145-DA0F-3F85-C55D-5B88D5F32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392327F-BE0E-965C-C327-2689BF7C51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1562" y="626705"/>
            <a:ext cx="6148875" cy="614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22836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spect">
      <a:dk1>
        <a:sysClr val="windowText" lastClr="000000"/>
      </a:dk1>
      <a:lt1>
        <a:sysClr val="window" lastClr="FFFFFF"/>
      </a:lt1>
      <a:dk2>
        <a:srgbClr val="585753"/>
      </a:dk2>
      <a:lt2>
        <a:srgbClr val="EBDDC3"/>
      </a:lt2>
      <a:accent1>
        <a:srgbClr val="71B9E4"/>
      </a:accent1>
      <a:accent2>
        <a:srgbClr val="E25D3C"/>
      </a:accent2>
      <a:accent3>
        <a:srgbClr val="BDB59D"/>
      </a:accent3>
      <a:accent4>
        <a:srgbClr val="A5AB81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5655640F6CB1542A9AC76A73309FA98" ma:contentTypeVersion="17" ma:contentTypeDescription="Create a new document." ma:contentTypeScope="" ma:versionID="100328610daa82d40a1751e7851a1f63">
  <xsd:schema xmlns:xsd="http://www.w3.org/2001/XMLSchema" xmlns:xs="http://www.w3.org/2001/XMLSchema" xmlns:p="http://schemas.microsoft.com/office/2006/metadata/properties" xmlns:ns3="0f6d93ab-40d0-4fb8-99d6-e4c495134b15" xmlns:ns4="58ebe0f0-2960-41f9-bfd4-d66e789ec94b" targetNamespace="http://schemas.microsoft.com/office/2006/metadata/properties" ma:root="true" ma:fieldsID="2f3f1a079a7960c20be192c47d8866cb" ns3:_="" ns4:_="">
    <xsd:import namespace="0f6d93ab-40d0-4fb8-99d6-e4c495134b15"/>
    <xsd:import namespace="58ebe0f0-2960-41f9-bfd4-d66e789ec94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DateTaken" minOccurs="0"/>
                <xsd:element ref="ns3:MediaLengthInSeconds" minOccurs="0"/>
                <xsd:element ref="ns3:_activity" minOccurs="0"/>
                <xsd:element ref="ns3:MediaServiceObjectDetectorVersions" minOccurs="0"/>
                <xsd:element ref="ns3:MediaServiceSearchPropertie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f6d93ab-40d0-4fb8-99d6-e4c495134b1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21" nillable="true" ma:displayName="_activity" ma:hidden="true" ma:internalName="_activity">
      <xsd:simpleType>
        <xsd:restriction base="dms:Note"/>
      </xsd:simpleType>
    </xsd:element>
    <xsd:element name="MediaServiceObjectDetectorVersions" ma:index="2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3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8ebe0f0-2960-41f9-bfd4-d66e789ec94b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TemplafySlideTemplateConfiguration><![CDATA[{"documentContentValidatorConfiguration":{"enableDocumentContentValidator":false,"documentContentValidatorVersion":0},"elementsMetadata":[],"slideId":"637302325963880406","enableDocumentContentUpdater":true,"version":"1.1"}]]></TemplafySlideTemplateConfiguration>
</file>

<file path=customXml/item3.xml><?xml version="1.0" encoding="utf-8"?>
<TemplafySlideFormConfiguration><![CDATA[{"formFields":[],"formDataEntries":[]}]]></TemplafySlideFormConfiguration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0f6d93ab-40d0-4fb8-99d6-e4c495134b15" xsi:nil="true"/>
    <_activity xmlns="0f6d93ab-40d0-4fb8-99d6-e4c495134b15" xsi:nil="true"/>
  </documentManagement>
</p:properties>
</file>

<file path=customXml/item5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0AFEBFD-4AF0-4CFB-98F6-FC5358D6EBB7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0f6d93ab-40d0-4fb8-99d6-e4c495134b15"/>
    <ds:schemaRef ds:uri="58ebe0f0-2960-41f9-bfd4-d66e789ec94b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2C77EC8-BED7-4A3E-A63A-996F20F7C6C2}">
  <ds:schemaRefs/>
</ds:datastoreItem>
</file>

<file path=customXml/itemProps3.xml><?xml version="1.0" encoding="utf-8"?>
<ds:datastoreItem xmlns:ds="http://schemas.openxmlformats.org/officeDocument/2006/customXml" ds:itemID="{EF435948-4C5F-4B7A-A5B7-9BBF3040446A}">
  <ds:schemaRefs/>
</ds:datastoreItem>
</file>

<file path=customXml/itemProps4.xml><?xml version="1.0" encoding="utf-8"?>
<ds:datastoreItem xmlns:ds="http://schemas.openxmlformats.org/officeDocument/2006/customXml" ds:itemID="{FBD2D995-20F0-4C14-BF62-1248AB4B484D}">
  <ds:schemaRefs>
    <ds:schemaRef ds:uri="http://schemas.microsoft.com/office/2006/metadata/properties"/>
    <ds:schemaRef ds:uri="http://www.w3.org/2000/xmlns/"/>
    <ds:schemaRef ds:uri="0f6d93ab-40d0-4fb8-99d6-e4c495134b15"/>
    <ds:schemaRef ds:uri="http://www.w3.org/2001/XMLSchema-instance"/>
    <ds:schemaRef ds:uri="http://schemas.microsoft.com/office/infopath/2007/PartnerControls"/>
  </ds:schemaRefs>
</ds:datastoreItem>
</file>

<file path=customXml/itemProps5.xml><?xml version="1.0" encoding="utf-8"?>
<ds:datastoreItem xmlns:ds="http://schemas.openxmlformats.org/officeDocument/2006/customXml" ds:itemID="{BB3242A4-1E6A-4E02-809C-4A24066EC01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{5A747B26-FBB4-4FE3-9FE4-29AE973E4F2A}tf67061901_win32</Template>
  <TotalTime>13636</TotalTime>
  <Words>64</Words>
  <Application>Microsoft Office PowerPoint</Application>
  <PresentationFormat>Widescreen</PresentationFormat>
  <Paragraphs>15</Paragraphs>
  <Slides>5</Slides>
  <Notes>4</Notes>
  <HiddenSlides>0</HiddenSlides>
  <MMClips>1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-apple-system</vt:lpstr>
      <vt:lpstr>Arial</vt:lpstr>
      <vt:lpstr>Calibri</vt:lpstr>
      <vt:lpstr>Franklin Gothic Book</vt:lpstr>
      <vt:lpstr>Franklin Gothic Demi</vt:lpstr>
      <vt:lpstr>Neutraface2Text-Bold</vt:lpstr>
      <vt:lpstr>Neutraface2Text-Book</vt:lpstr>
      <vt:lpstr>Wingdings 2</vt:lpstr>
      <vt:lpstr>DividendVTI</vt:lpstr>
      <vt:lpstr>Connected healthcare: IoT, Cloud, and Security in digital age</vt:lpstr>
      <vt:lpstr>PowerPoint Presentation</vt:lpstr>
      <vt:lpstr>Market size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Proposal for Team Dipitt</dc:title>
  <dc:creator>Syed Atif Murtaza Qaiser / Lecturer</dc:creator>
  <cp:lastModifiedBy>Dr. Faisal Iradat / Assistant Professor</cp:lastModifiedBy>
  <cp:revision>160</cp:revision>
  <dcterms:created xsi:type="dcterms:W3CDTF">2022-02-10T05:59:56Z</dcterms:created>
  <dcterms:modified xsi:type="dcterms:W3CDTF">2025-04-23T07:34:30Z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0x01010075655640F6CB1542A9AC76A73309FA98</vt:lpwstr>
  </property>
</Properties>
</file>