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8C91CD4-E7B2-48DC-890A-F17F635C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B4424EC-15DA-4216-B2C5-2568F21FD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B30D1E-3963-47C4-B6EA-639FE785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E14F-2408-4745-81F6-160835C9E459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D4E93B-5886-4C92-A8AE-4C3E98F0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C761275-6B9C-4395-80E3-2CDA528F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BE0-A3E1-4408-8A1B-3BCC327EE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1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6D0670C-3B3F-47DA-928D-C7CA1D61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7FCB460-11B1-4B70-A671-8590EE0D3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67C9BE0-73F0-43BF-9FE1-9AA4CBAD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E14F-2408-4745-81F6-160835C9E459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22641D5-5B84-4545-A4FF-975A7902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FEE4F51-ED09-48AD-B60E-B360BEE0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BE0-A3E1-4408-8A1B-3BCC327EE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20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90573A3-FF97-4FC1-B5CE-54919BF90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6086C4A-BC1C-4EE0-BC1B-6F5F75247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5536A47-3876-4AD1-A03D-60DAFE32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E14F-2408-4745-81F6-160835C9E459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E916DCA-631B-4953-9420-8DBDA57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745CE98-E823-4385-AB12-B4C079FB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BE0-A3E1-4408-8A1B-3BCC327EE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02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CC22A10-DBE0-4B61-8D29-92BD06C1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C42AB34-6349-4ECA-B52B-76B052DF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AE6BC1E-0145-4795-93E3-E02F689ED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E14F-2408-4745-81F6-160835C9E459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1FC79F0-FFEB-4973-A753-77666A05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1F5B098-9A25-4449-9C53-729434DF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BE0-A3E1-4408-8A1B-3BCC327EE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ECD3CE-FC14-4475-A097-5DEFC498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776B95C-8D69-418C-A019-0CD1D65B0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89938AD-0F56-4F05-BA5B-24404684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E14F-2408-4745-81F6-160835C9E459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E22053A-CB21-4107-B4CD-CBDE441F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9607008-3285-4B30-8E4E-51B8C58F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BE0-A3E1-4408-8A1B-3BCC327EE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43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E22163-A497-4EC7-87DE-671B6BB8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BCC3580-E1DE-4307-9B94-C31BEF3C6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C183B83-2CE1-452B-AA67-EF4FA446E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4D68C1C-17AB-4181-A16B-09AB75A6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E14F-2408-4745-81F6-160835C9E459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22D47B4-5168-41A3-ADEA-406DC869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02F332B-087A-4CFB-9D76-916D2609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BE0-A3E1-4408-8A1B-3BCC327EE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35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208EDF-06EF-4179-B36D-9CDF85EA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E553D15-7268-4483-B9FF-18DCC482F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DBA92E8-8535-4435-8D09-831D5EFE9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9B14A02-255E-42C9-A9A6-0375F8501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549456F-2AA1-4F7A-856E-501F00176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47C634DE-7AC6-4096-9381-E079EFEA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E14F-2408-4745-81F6-160835C9E459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7608C221-29AF-4212-9B03-8B247B55C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2A2F16A-277B-47BB-91C3-29489424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BE0-A3E1-4408-8A1B-3BCC327EE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9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8DA2BF-1360-406E-8169-F7E4A482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EBDA6D8-3C26-4FDC-9E2B-E229FD68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E14F-2408-4745-81F6-160835C9E459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3153A70D-1B63-46F9-899E-9BD8780D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EB44045-ED5E-466F-A8F6-705D1263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BE0-A3E1-4408-8A1B-3BCC327EE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6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A3A0EF8-B1D7-4B16-BB5A-41ABB296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E14F-2408-4745-81F6-160835C9E459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A93CE75F-A3FD-49D4-B99F-4C08F21F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08E39CD-FCE5-4A06-BDCF-9FDB4872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BE0-A3E1-4408-8A1B-3BCC327EE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62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D6B243-7B0F-4398-91BD-216CF1F3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E445FE8-D360-4C72-AD24-46E13AF3F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356D402-3E58-46D4-B045-CF663A5A6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A512689-5F0C-4D5C-A777-D4D48C28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E14F-2408-4745-81F6-160835C9E459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F9B7382-3901-4EFB-8A46-E7C71D2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95A3BA-6CF9-4684-AB9C-FFE37DC9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BE0-A3E1-4408-8A1B-3BCC327EE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87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20CCC11-EB6F-4376-8B1A-80BB472B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8D1819C-956E-4B69-A885-9B6A2F420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64BB788-1042-46A0-8BE5-9CE64FFDA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F496BA-C027-4B51-B3DC-31723CD5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E14F-2408-4745-81F6-160835C9E459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F0564D8-7611-4436-804B-38FD07B0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8190DA9-D6E0-46A8-8332-FCDFDBF8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BE0-A3E1-4408-8A1B-3BCC327EE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56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346A6CA-08EB-48E7-8853-E22251F1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3512A22-4AB3-4E93-AE2D-5514434DD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64A5EFA-E229-463D-9B55-35D8F0589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BE14F-2408-4745-81F6-160835C9E459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4E89A15-AFBB-4B38-85C5-D2B6CDAA3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DDD5B5-579D-4196-AFA3-FA4905AB9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8CBE0-A3E1-4408-8A1B-3BCC327EE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86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0FA93DB7-1CB6-4195-92B2-0E9623FA8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432370"/>
              </p:ext>
            </p:extLst>
          </p:nvPr>
        </p:nvGraphicFramePr>
        <p:xfrm>
          <a:off x="177552" y="1127760"/>
          <a:ext cx="11785850" cy="588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722">
                  <a:extLst>
                    <a:ext uri="{9D8B030D-6E8A-4147-A177-3AD203B41FA5}">
                      <a16:colId xmlns="" xmlns:a16="http://schemas.microsoft.com/office/drawing/2014/main" val="3185783444"/>
                    </a:ext>
                  </a:extLst>
                </a:gridCol>
                <a:gridCol w="1565448">
                  <a:extLst>
                    <a:ext uri="{9D8B030D-6E8A-4147-A177-3AD203B41FA5}">
                      <a16:colId xmlns="" xmlns:a16="http://schemas.microsoft.com/office/drawing/2014/main" val="3004578926"/>
                    </a:ext>
                  </a:extLst>
                </a:gridCol>
                <a:gridCol w="1178585">
                  <a:extLst>
                    <a:ext uri="{9D8B030D-6E8A-4147-A177-3AD203B41FA5}">
                      <a16:colId xmlns="" xmlns:a16="http://schemas.microsoft.com/office/drawing/2014/main" val="1345949088"/>
                    </a:ext>
                  </a:extLst>
                </a:gridCol>
                <a:gridCol w="1178585">
                  <a:extLst>
                    <a:ext uri="{9D8B030D-6E8A-4147-A177-3AD203B41FA5}">
                      <a16:colId xmlns="" xmlns:a16="http://schemas.microsoft.com/office/drawing/2014/main" val="3869616728"/>
                    </a:ext>
                  </a:extLst>
                </a:gridCol>
                <a:gridCol w="1178585">
                  <a:extLst>
                    <a:ext uri="{9D8B030D-6E8A-4147-A177-3AD203B41FA5}">
                      <a16:colId xmlns="" xmlns:a16="http://schemas.microsoft.com/office/drawing/2014/main" val="2506590497"/>
                    </a:ext>
                  </a:extLst>
                </a:gridCol>
                <a:gridCol w="1178585">
                  <a:extLst>
                    <a:ext uri="{9D8B030D-6E8A-4147-A177-3AD203B41FA5}">
                      <a16:colId xmlns="" xmlns:a16="http://schemas.microsoft.com/office/drawing/2014/main" val="1289218433"/>
                    </a:ext>
                  </a:extLst>
                </a:gridCol>
                <a:gridCol w="1178585">
                  <a:extLst>
                    <a:ext uri="{9D8B030D-6E8A-4147-A177-3AD203B41FA5}">
                      <a16:colId xmlns="" xmlns:a16="http://schemas.microsoft.com/office/drawing/2014/main" val="487912393"/>
                    </a:ext>
                  </a:extLst>
                </a:gridCol>
                <a:gridCol w="1178585">
                  <a:extLst>
                    <a:ext uri="{9D8B030D-6E8A-4147-A177-3AD203B41FA5}">
                      <a16:colId xmlns="" xmlns:a16="http://schemas.microsoft.com/office/drawing/2014/main" val="3893062420"/>
                    </a:ext>
                  </a:extLst>
                </a:gridCol>
                <a:gridCol w="1178585">
                  <a:extLst>
                    <a:ext uri="{9D8B030D-6E8A-4147-A177-3AD203B41FA5}">
                      <a16:colId xmlns="" xmlns:a16="http://schemas.microsoft.com/office/drawing/2014/main" val="670937713"/>
                    </a:ext>
                  </a:extLst>
                </a:gridCol>
                <a:gridCol w="1178585">
                  <a:extLst>
                    <a:ext uri="{9D8B030D-6E8A-4147-A177-3AD203B41FA5}">
                      <a16:colId xmlns="" xmlns:a16="http://schemas.microsoft.com/office/drawing/2014/main" val="529662595"/>
                    </a:ext>
                  </a:extLst>
                </a:gridCol>
              </a:tblGrid>
              <a:tr h="70782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Task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Activity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상세기간</a:t>
                      </a:r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64680975"/>
                  </a:ext>
                </a:extLst>
              </a:tr>
              <a:tr h="79557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~7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~7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24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~8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25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777089"/>
                  </a:ext>
                </a:extLst>
              </a:tr>
              <a:tr h="79557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좋아요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식당 이미지 올리기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회원가입 화면 이동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리뷰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70234991"/>
                  </a:ext>
                </a:extLst>
              </a:tr>
              <a:tr h="7955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예약 블록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97166122"/>
                  </a:ext>
                </a:extLst>
              </a:tr>
              <a:tr h="70782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디자인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28672872"/>
                  </a:ext>
                </a:extLst>
              </a:tr>
              <a:tr h="7078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00747128"/>
                  </a:ext>
                </a:extLst>
              </a:tr>
              <a:tr h="7078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7444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33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D3FD5CD-A4D2-4B32-BCA8-29676129B0E7}"/>
              </a:ext>
            </a:extLst>
          </p:cNvPr>
          <p:cNvSpPr/>
          <p:nvPr/>
        </p:nvSpPr>
        <p:spPr>
          <a:xfrm>
            <a:off x="170006" y="1066800"/>
            <a:ext cx="5636434" cy="16154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FAEE8A8-C78E-40D3-8469-24237CEF82E5}"/>
              </a:ext>
            </a:extLst>
          </p:cNvPr>
          <p:cNvSpPr/>
          <p:nvPr/>
        </p:nvSpPr>
        <p:spPr>
          <a:xfrm>
            <a:off x="337646" y="1222630"/>
            <a:ext cx="1760694" cy="320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6ED14D39-E2F8-45A4-A654-5074F2A16432}"/>
              </a:ext>
            </a:extLst>
          </p:cNvPr>
          <p:cNvSpPr/>
          <p:nvPr/>
        </p:nvSpPr>
        <p:spPr>
          <a:xfrm>
            <a:off x="342496" y="1591962"/>
            <a:ext cx="1755844" cy="9835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1244522-F62E-4B92-92BA-BEB938BA0F53}"/>
              </a:ext>
            </a:extLst>
          </p:cNvPr>
          <p:cNvSpPr txBox="1"/>
          <p:nvPr/>
        </p:nvSpPr>
        <p:spPr>
          <a:xfrm>
            <a:off x="825326" y="1222630"/>
            <a:ext cx="93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32BE604-48F0-4DCB-8780-BAC57DA4F686}"/>
              </a:ext>
            </a:extLst>
          </p:cNvPr>
          <p:cNvSpPr/>
          <p:nvPr/>
        </p:nvSpPr>
        <p:spPr>
          <a:xfrm>
            <a:off x="2242719" y="1175688"/>
            <a:ext cx="3441802" cy="13998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8EA1AD7-F460-455E-8516-D4E5AB577E03}"/>
              </a:ext>
            </a:extLst>
          </p:cNvPr>
          <p:cNvSpPr txBox="1"/>
          <p:nvPr/>
        </p:nvSpPr>
        <p:spPr>
          <a:xfrm>
            <a:off x="2379211" y="1285955"/>
            <a:ext cx="312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암호화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9708DE9-3D34-4D5B-A828-3637555E8641}"/>
              </a:ext>
            </a:extLst>
          </p:cNvPr>
          <p:cNvSpPr/>
          <p:nvPr/>
        </p:nvSpPr>
        <p:spPr>
          <a:xfrm>
            <a:off x="177626" y="4627181"/>
            <a:ext cx="5628814" cy="16154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7B6A751-0940-4804-9E70-1D7BAB6A936D}"/>
              </a:ext>
            </a:extLst>
          </p:cNvPr>
          <p:cNvSpPr/>
          <p:nvPr/>
        </p:nvSpPr>
        <p:spPr>
          <a:xfrm>
            <a:off x="345266" y="4783011"/>
            <a:ext cx="1760694" cy="320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DDABBF49-128F-4758-8F16-619281FF9FC2}"/>
              </a:ext>
            </a:extLst>
          </p:cNvPr>
          <p:cNvSpPr/>
          <p:nvPr/>
        </p:nvSpPr>
        <p:spPr>
          <a:xfrm>
            <a:off x="350116" y="5152343"/>
            <a:ext cx="1755844" cy="9835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 식당을 보여준다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DE273D2-DE2F-4A6A-A8AF-DE94D5008878}"/>
              </a:ext>
            </a:extLst>
          </p:cNvPr>
          <p:cNvSpPr txBox="1"/>
          <p:nvPr/>
        </p:nvSpPr>
        <p:spPr>
          <a:xfrm>
            <a:off x="371735" y="4783011"/>
            <a:ext cx="180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식당리스트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398D418-119C-4E80-B565-860942FC9681}"/>
              </a:ext>
            </a:extLst>
          </p:cNvPr>
          <p:cNvSpPr/>
          <p:nvPr/>
        </p:nvSpPr>
        <p:spPr>
          <a:xfrm>
            <a:off x="2250338" y="4736069"/>
            <a:ext cx="3434183" cy="13998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F3F42F9-49F4-4B5B-8F35-BE7AE29F74C9}"/>
              </a:ext>
            </a:extLst>
          </p:cNvPr>
          <p:cNvSpPr txBox="1"/>
          <p:nvPr/>
        </p:nvSpPr>
        <p:spPr>
          <a:xfrm>
            <a:off x="2341779" y="4999721"/>
            <a:ext cx="334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식당 검색</a:t>
            </a:r>
            <a:endParaRPr lang="en-US" altLang="ko-KR" dirty="0"/>
          </a:p>
          <a:p>
            <a:r>
              <a:rPr lang="ko-KR" altLang="en-US" dirty="0"/>
              <a:t>식당 추천</a:t>
            </a:r>
            <a:r>
              <a:rPr lang="en-US" altLang="ko-KR" dirty="0"/>
              <a:t>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640E8A05-516E-4491-88E9-7F216C44DE91}"/>
              </a:ext>
            </a:extLst>
          </p:cNvPr>
          <p:cNvSpPr/>
          <p:nvPr/>
        </p:nvSpPr>
        <p:spPr>
          <a:xfrm>
            <a:off x="177553" y="2808362"/>
            <a:ext cx="5637238" cy="16154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8B9AE5A-10A3-4BC8-B263-E520E39A2023}"/>
              </a:ext>
            </a:extLst>
          </p:cNvPr>
          <p:cNvSpPr/>
          <p:nvPr/>
        </p:nvSpPr>
        <p:spPr>
          <a:xfrm>
            <a:off x="345193" y="2964192"/>
            <a:ext cx="1760694" cy="320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5EB78472-490D-4191-AF08-160876CD08B9}"/>
              </a:ext>
            </a:extLst>
          </p:cNvPr>
          <p:cNvSpPr/>
          <p:nvPr/>
        </p:nvSpPr>
        <p:spPr>
          <a:xfrm>
            <a:off x="350043" y="3333524"/>
            <a:ext cx="1755844" cy="9835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2FCE749-DD99-4F1C-899A-DA9B4626A5F8}"/>
              </a:ext>
            </a:extLst>
          </p:cNvPr>
          <p:cNvSpPr txBox="1"/>
          <p:nvPr/>
        </p:nvSpPr>
        <p:spPr>
          <a:xfrm>
            <a:off x="832873" y="2964192"/>
            <a:ext cx="93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E37D899-CCFD-4DDF-8A20-88A87E9B3BA1}"/>
              </a:ext>
            </a:extLst>
          </p:cNvPr>
          <p:cNvSpPr/>
          <p:nvPr/>
        </p:nvSpPr>
        <p:spPr>
          <a:xfrm>
            <a:off x="2250266" y="2917250"/>
            <a:ext cx="3427366" cy="13998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44964D2-3F1C-449D-A923-6DA8D0EC1411}"/>
              </a:ext>
            </a:extLst>
          </p:cNvPr>
          <p:cNvSpPr txBox="1"/>
          <p:nvPr/>
        </p:nvSpPr>
        <p:spPr>
          <a:xfrm>
            <a:off x="2379551" y="3145067"/>
            <a:ext cx="3069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리뷰 작성</a:t>
            </a:r>
            <a:endParaRPr lang="en-US" altLang="ko-KR" dirty="0"/>
          </a:p>
          <a:p>
            <a:r>
              <a:rPr lang="ko-KR" altLang="en-US" dirty="0"/>
              <a:t>리뷰 </a:t>
            </a:r>
            <a:r>
              <a:rPr lang="en-US" altLang="ko-KR" dirty="0"/>
              <a:t>display</a:t>
            </a:r>
          </a:p>
          <a:p>
            <a:r>
              <a:rPr lang="ko-KR" altLang="en-US" dirty="0"/>
              <a:t>리뷰 수정 </a:t>
            </a:r>
            <a:r>
              <a:rPr lang="en-US" altLang="ko-KR" dirty="0"/>
              <a:t>/ </a:t>
            </a:r>
            <a:r>
              <a:rPr lang="ko-KR" altLang="en-US" dirty="0"/>
              <a:t>삭제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703C66A-30CE-4E78-9FEA-564696D09395}"/>
              </a:ext>
            </a:extLst>
          </p:cNvPr>
          <p:cNvSpPr/>
          <p:nvPr/>
        </p:nvSpPr>
        <p:spPr>
          <a:xfrm>
            <a:off x="6092337" y="1066800"/>
            <a:ext cx="5637238" cy="16154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F6FC85FF-45C3-48D8-82C3-76E3937C8FB4}"/>
              </a:ext>
            </a:extLst>
          </p:cNvPr>
          <p:cNvSpPr/>
          <p:nvPr/>
        </p:nvSpPr>
        <p:spPr>
          <a:xfrm>
            <a:off x="6259977" y="1222630"/>
            <a:ext cx="1760694" cy="320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1C99A6DA-3A39-4FC7-AD71-4CDE11BC09C8}"/>
              </a:ext>
            </a:extLst>
          </p:cNvPr>
          <p:cNvSpPr/>
          <p:nvPr/>
        </p:nvSpPr>
        <p:spPr>
          <a:xfrm>
            <a:off x="6264827" y="1591962"/>
            <a:ext cx="1755844" cy="9835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AB673E89-4E52-4FC2-8CB8-0B0B731B897F}"/>
              </a:ext>
            </a:extLst>
          </p:cNvPr>
          <p:cNvSpPr txBox="1"/>
          <p:nvPr/>
        </p:nvSpPr>
        <p:spPr>
          <a:xfrm>
            <a:off x="6343617" y="1206145"/>
            <a:ext cx="180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 예약 정보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474BFC8-040F-4A67-B174-EA0FB1E90EDA}"/>
              </a:ext>
            </a:extLst>
          </p:cNvPr>
          <p:cNvSpPr/>
          <p:nvPr/>
        </p:nvSpPr>
        <p:spPr>
          <a:xfrm>
            <a:off x="8165050" y="1175688"/>
            <a:ext cx="3427366" cy="13998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7A90C91-70D6-456E-9514-DB34F1A0A7A5}"/>
              </a:ext>
            </a:extLst>
          </p:cNvPr>
          <p:cNvSpPr txBox="1"/>
          <p:nvPr/>
        </p:nvSpPr>
        <p:spPr>
          <a:xfrm>
            <a:off x="8306568" y="1335772"/>
            <a:ext cx="3069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1">
                    <a:lumMod val="50000"/>
                  </a:schemeClr>
                </a:solidFill>
              </a:rPr>
              <a:t>예약테이블 </a:t>
            </a:r>
            <a:r>
              <a:rPr lang="en-US" altLang="ko-KR" sz="1500" dirty="0">
                <a:solidFill>
                  <a:schemeClr val="accent1">
                    <a:lumMod val="50000"/>
                  </a:schemeClr>
                </a:solidFill>
              </a:rPr>
              <a:t>row </a:t>
            </a:r>
            <a:r>
              <a:rPr lang="ko-KR" altLang="en-US" sz="1500" dirty="0">
                <a:solidFill>
                  <a:schemeClr val="accent1">
                    <a:lumMod val="50000"/>
                  </a:schemeClr>
                </a:solidFill>
              </a:rPr>
              <a:t>추가 예약상태</a:t>
            </a:r>
            <a:r>
              <a:rPr lang="en-US" altLang="ko-KR" sz="15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500" dirty="0">
                <a:solidFill>
                  <a:schemeClr val="accent1">
                    <a:lumMod val="50000"/>
                  </a:schemeClr>
                </a:solidFill>
              </a:rPr>
              <a:t>예약 성사 여부</a:t>
            </a:r>
            <a:endParaRPr lang="en-US" altLang="ko-KR" sz="15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1">
                    <a:lumMod val="50000"/>
                  </a:schemeClr>
                </a:solidFill>
              </a:rPr>
              <a:t>예약 날짜 </a:t>
            </a:r>
            <a:r>
              <a:rPr lang="en-US" altLang="ko-KR" sz="1500" dirty="0">
                <a:solidFill>
                  <a:schemeClr val="accent1">
                    <a:lumMod val="50000"/>
                  </a:schemeClr>
                </a:solidFill>
              </a:rPr>
              <a:t>block -&gt; </a:t>
            </a:r>
            <a:r>
              <a:rPr lang="ko-KR" altLang="en-US" sz="1500" dirty="0">
                <a:solidFill>
                  <a:schemeClr val="accent1">
                    <a:lumMod val="50000"/>
                  </a:schemeClr>
                </a:solidFill>
              </a:rPr>
              <a:t>달력이용</a:t>
            </a:r>
            <a:endParaRPr lang="en-US" altLang="ko-KR" sz="15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accent1">
                    <a:lumMod val="50000"/>
                  </a:schemeClr>
                </a:solidFill>
              </a:rPr>
              <a:t>예약 횟수 업데이트</a:t>
            </a:r>
            <a:endParaRPr lang="en-US" altLang="ko-KR" sz="1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D343795F-1658-4C2C-AC68-BABFC583FEC7}"/>
              </a:ext>
            </a:extLst>
          </p:cNvPr>
          <p:cNvSpPr txBox="1"/>
          <p:nvPr/>
        </p:nvSpPr>
        <p:spPr>
          <a:xfrm>
            <a:off x="6259977" y="1629921"/>
            <a:ext cx="1760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개인 회원이 예약한 정보를 보여준다</a:t>
            </a:r>
            <a:r>
              <a:rPr lang="en-US" altLang="ko-KR" dirty="0"/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08AE8A9D-692C-441B-A2AA-EADE62E135B7}"/>
              </a:ext>
            </a:extLst>
          </p:cNvPr>
          <p:cNvSpPr/>
          <p:nvPr/>
        </p:nvSpPr>
        <p:spPr>
          <a:xfrm>
            <a:off x="6099557" y="2804822"/>
            <a:ext cx="5637238" cy="16154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82E3D3AE-95F8-4A99-B610-FE71457A00C2}"/>
              </a:ext>
            </a:extLst>
          </p:cNvPr>
          <p:cNvSpPr/>
          <p:nvPr/>
        </p:nvSpPr>
        <p:spPr>
          <a:xfrm>
            <a:off x="6267197" y="2960652"/>
            <a:ext cx="1760694" cy="320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405B46C-61BD-4AB9-98CD-AD967D75E5BF}"/>
              </a:ext>
            </a:extLst>
          </p:cNvPr>
          <p:cNvSpPr/>
          <p:nvPr/>
        </p:nvSpPr>
        <p:spPr>
          <a:xfrm>
            <a:off x="6272047" y="3329984"/>
            <a:ext cx="1755844" cy="9835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932CF65-7406-41FA-A987-F8AFC53AA296}"/>
              </a:ext>
            </a:extLst>
          </p:cNvPr>
          <p:cNvSpPr txBox="1"/>
          <p:nvPr/>
        </p:nvSpPr>
        <p:spPr>
          <a:xfrm>
            <a:off x="6350837" y="2944167"/>
            <a:ext cx="180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식당 관리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64E30EED-B293-461A-AFAA-3D806B9B6D1E}"/>
              </a:ext>
            </a:extLst>
          </p:cNvPr>
          <p:cNvSpPr/>
          <p:nvPr/>
        </p:nvSpPr>
        <p:spPr>
          <a:xfrm>
            <a:off x="8172270" y="2913710"/>
            <a:ext cx="3427366" cy="13998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604DD0C-6408-4779-A474-A192E91432A2}"/>
              </a:ext>
            </a:extLst>
          </p:cNvPr>
          <p:cNvSpPr txBox="1"/>
          <p:nvPr/>
        </p:nvSpPr>
        <p:spPr>
          <a:xfrm>
            <a:off x="8351140" y="3005963"/>
            <a:ext cx="3241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예약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전 후 관리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성사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실패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) </a:t>
            </a:r>
          </a:p>
          <a:p>
            <a:r>
              <a:rPr lang="ko-KR" altLang="en-US" dirty="0"/>
              <a:t>회원 등급</a:t>
            </a:r>
            <a:endParaRPr lang="en-US" altLang="ko-KR" dirty="0"/>
          </a:p>
          <a:p>
            <a:r>
              <a:rPr lang="ko-KR" altLang="en-US" dirty="0"/>
              <a:t>회원테이블 </a:t>
            </a:r>
            <a:r>
              <a:rPr lang="en-US" altLang="ko-KR" dirty="0"/>
              <a:t>row </a:t>
            </a:r>
            <a:r>
              <a:rPr lang="ko-KR" altLang="en-US" dirty="0"/>
              <a:t>예약 점수</a:t>
            </a:r>
            <a:endParaRPr lang="en-US" altLang="ko-KR" dirty="0"/>
          </a:p>
          <a:p>
            <a:r>
              <a:rPr lang="ko-KR" altLang="en-US" dirty="0"/>
              <a:t>식당 테이블 </a:t>
            </a:r>
            <a:r>
              <a:rPr lang="en-US" altLang="ko-KR" dirty="0"/>
              <a:t>row </a:t>
            </a:r>
            <a:r>
              <a:rPr lang="ko-KR" altLang="en-US" dirty="0"/>
              <a:t>예약 횟수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3C60DC6-BB72-4923-BC20-53CE19B86AA4}"/>
              </a:ext>
            </a:extLst>
          </p:cNvPr>
          <p:cNvSpPr txBox="1"/>
          <p:nvPr/>
        </p:nvSpPr>
        <p:spPr>
          <a:xfrm>
            <a:off x="6267197" y="3367943"/>
            <a:ext cx="1760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식당에서 예약정보를 보여주고 관리 기능</a:t>
            </a:r>
            <a:r>
              <a:rPr lang="en-US" altLang="ko-KR" dirty="0"/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0A9AF911-594C-45B0-892B-945EA9F19D20}"/>
              </a:ext>
            </a:extLst>
          </p:cNvPr>
          <p:cNvSpPr txBox="1"/>
          <p:nvPr/>
        </p:nvSpPr>
        <p:spPr>
          <a:xfrm>
            <a:off x="248570" y="417839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기능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FA7167F3-5FFD-42D5-B85E-375A900A2EDB}"/>
              </a:ext>
            </a:extLst>
          </p:cNvPr>
          <p:cNvGrpSpPr/>
          <p:nvPr/>
        </p:nvGrpSpPr>
        <p:grpSpPr>
          <a:xfrm>
            <a:off x="239692" y="83428"/>
            <a:ext cx="1731146" cy="279030"/>
            <a:chOff x="1567961" y="845030"/>
            <a:chExt cx="2030098" cy="367595"/>
          </a:xfrm>
        </p:grpSpPr>
        <p:pic>
          <p:nvPicPr>
            <p:cNvPr id="46" name="그림 45">
              <a:extLst>
                <a:ext uri="{FF2B5EF4-FFF2-40B4-BE49-F238E27FC236}">
                  <a16:creationId xmlns="" xmlns:a16="http://schemas.microsoft.com/office/drawing/2014/main" id="{1A8B8BD6-2409-474D-857D-3E208F7C76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274"/>
            <a:stretch/>
          </p:blipFill>
          <p:spPr>
            <a:xfrm>
              <a:off x="1567961" y="845030"/>
              <a:ext cx="423861" cy="36759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C3DCE7D0-B620-4A54-B5F6-7748858D687B}"/>
                </a:ext>
              </a:extLst>
            </p:cNvPr>
            <p:cNvSpPr txBox="1"/>
            <p:nvPr/>
          </p:nvSpPr>
          <p:spPr>
            <a:xfrm>
              <a:off x="1896111" y="866641"/>
              <a:ext cx="1701948" cy="324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서울식당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4980270D-70AB-42F5-96E5-1D76713437B1}"/>
              </a:ext>
            </a:extLst>
          </p:cNvPr>
          <p:cNvSpPr/>
          <p:nvPr/>
        </p:nvSpPr>
        <p:spPr>
          <a:xfrm>
            <a:off x="0" y="0"/>
            <a:ext cx="177553" cy="790113"/>
          </a:xfrm>
          <a:prstGeom prst="rect">
            <a:avLst/>
          </a:prstGeom>
          <a:solidFill>
            <a:srgbClr val="FBB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F30169AD-4669-4900-A938-ED1EEDEA7777}"/>
              </a:ext>
            </a:extLst>
          </p:cNvPr>
          <p:cNvSpPr/>
          <p:nvPr/>
        </p:nvSpPr>
        <p:spPr>
          <a:xfrm>
            <a:off x="0" y="-3787"/>
            <a:ext cx="177553" cy="790113"/>
          </a:xfrm>
          <a:prstGeom prst="rect">
            <a:avLst/>
          </a:prstGeom>
          <a:solidFill>
            <a:srgbClr val="FBB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8AE8A9D-692C-441B-A2AA-EADE62E135B7}"/>
              </a:ext>
            </a:extLst>
          </p:cNvPr>
          <p:cNvSpPr/>
          <p:nvPr/>
        </p:nvSpPr>
        <p:spPr>
          <a:xfrm>
            <a:off x="6092337" y="4622395"/>
            <a:ext cx="5637238" cy="16154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2E3D3AE-95F8-4A99-B610-FE71457A00C2}"/>
              </a:ext>
            </a:extLst>
          </p:cNvPr>
          <p:cNvSpPr/>
          <p:nvPr/>
        </p:nvSpPr>
        <p:spPr>
          <a:xfrm>
            <a:off x="6259977" y="4778225"/>
            <a:ext cx="1760694" cy="320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C405B46C-61BD-4AB9-98CD-AD967D75E5BF}"/>
              </a:ext>
            </a:extLst>
          </p:cNvPr>
          <p:cNvSpPr/>
          <p:nvPr/>
        </p:nvSpPr>
        <p:spPr>
          <a:xfrm>
            <a:off x="6264827" y="5147557"/>
            <a:ext cx="1755844" cy="9835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6932CF65-7406-41FA-A987-F8AFC53AA296}"/>
              </a:ext>
            </a:extLst>
          </p:cNvPr>
          <p:cNvSpPr txBox="1"/>
          <p:nvPr/>
        </p:nvSpPr>
        <p:spPr>
          <a:xfrm>
            <a:off x="6343617" y="4761740"/>
            <a:ext cx="180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+ </a:t>
            </a:r>
            <a:r>
              <a:rPr lang="ko-KR" altLang="en-US" b="1" dirty="0" smtClean="0"/>
              <a:t>추가</a:t>
            </a:r>
            <a:endParaRPr lang="ko-KR" altLang="en-US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64E30EED-B293-461A-AFAA-3D806B9B6D1E}"/>
              </a:ext>
            </a:extLst>
          </p:cNvPr>
          <p:cNvSpPr/>
          <p:nvPr/>
        </p:nvSpPr>
        <p:spPr>
          <a:xfrm>
            <a:off x="8165050" y="4731283"/>
            <a:ext cx="3427366" cy="13998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5604DD0C-6408-4779-A474-A192E91432A2}"/>
              </a:ext>
            </a:extLst>
          </p:cNvPr>
          <p:cNvSpPr txBox="1"/>
          <p:nvPr/>
        </p:nvSpPr>
        <p:spPr>
          <a:xfrm>
            <a:off x="8343920" y="4823536"/>
            <a:ext cx="3241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디자인</a:t>
            </a:r>
            <a:endParaRPr lang="en-US" altLang="ko-KR" dirty="0" smtClean="0"/>
          </a:p>
          <a:p>
            <a:r>
              <a:rPr lang="ko-KR" altLang="en-US" dirty="0" smtClean="0"/>
              <a:t>아이디 중복 확인</a:t>
            </a:r>
            <a:endParaRPr lang="en-US" altLang="ko-KR" dirty="0" smtClean="0"/>
          </a:p>
          <a:p>
            <a:r>
              <a:rPr lang="ko-KR" altLang="en-US" dirty="0" smtClean="0"/>
              <a:t>테마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데이터 추가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3C60DC6-BB72-4923-BC20-53CE19B86AA4}"/>
              </a:ext>
            </a:extLst>
          </p:cNvPr>
          <p:cNvSpPr txBox="1"/>
          <p:nvPr/>
        </p:nvSpPr>
        <p:spPr>
          <a:xfrm>
            <a:off x="6259977" y="5185516"/>
            <a:ext cx="17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기타</a:t>
            </a:r>
            <a:r>
              <a:rPr lang="en-US" altLang="ko-KR" dirty="0"/>
              <a:t> </a:t>
            </a:r>
            <a:r>
              <a:rPr lang="ko-KR" altLang="en-US" dirty="0" smtClean="0"/>
              <a:t>수정 사항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876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125</Words>
  <Application>Microsoft Office PowerPoint</Application>
  <PresentationFormat>사용자 지정</PresentationFormat>
  <Paragraphs>44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soohee</dc:creator>
  <cp:lastModifiedBy>김지우</cp:lastModifiedBy>
  <cp:revision>14</cp:revision>
  <dcterms:created xsi:type="dcterms:W3CDTF">2017-07-05T05:30:58Z</dcterms:created>
  <dcterms:modified xsi:type="dcterms:W3CDTF">2017-08-04T05:22:45Z</dcterms:modified>
</cp:coreProperties>
</file>