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67" r:id="rId8"/>
    <p:sldId id="258" r:id="rId9"/>
    <p:sldId id="260" r:id="rId10"/>
    <p:sldId id="261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Headless CMS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O bezgłowym </a:t>
            </a:r>
            <a:r>
              <a:rPr lang="pl-PL" dirty="0" smtClean="0"/>
              <a:t>systemie </a:t>
            </a:r>
            <a:r>
              <a:rPr lang="pl-PL" dirty="0" smtClean="0"/>
              <a:t>zarządzania treścią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Czym jest headless CMS?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CMS – Content Managment System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Zarządzanie treściami stron internetowych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Dodawanie i usuwanie stron, obrazków, wpisów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WYSIWYG – </a:t>
            </a:r>
            <a:r>
              <a:rPr lang="pl-PL" sz="2000" i="1" dirty="0" smtClean="0">
                <a:solidFill>
                  <a:schemeClr val="bg1"/>
                </a:solidFill>
              </a:rPr>
              <a:t>What You See Is What You Get</a:t>
            </a:r>
            <a:r>
              <a:rPr lang="pl-PL" sz="2000" i="1" dirty="0">
                <a:solidFill>
                  <a:schemeClr val="bg1"/>
                </a:solidFill>
              </a:rPr>
              <a:t/>
            </a:r>
            <a:br>
              <a:rPr lang="pl-PL" sz="2000" i="1" dirty="0">
                <a:solidFill>
                  <a:schemeClr val="bg1"/>
                </a:solidFill>
              </a:rPr>
            </a:br>
            <a:r>
              <a:rPr lang="pl-PL" sz="2000" dirty="0" smtClean="0">
                <a:solidFill>
                  <a:schemeClr val="bg1"/>
                </a:solidFill>
              </a:rPr>
              <a:t/>
            </a:r>
            <a:br>
              <a:rPr lang="pl-PL" sz="2000" dirty="0" smtClean="0">
                <a:solidFill>
                  <a:schemeClr val="bg1"/>
                </a:solidFill>
              </a:rPr>
            </a:br>
            <a:endParaRPr lang="pl-PL" sz="2000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l-PL" sz="2000" dirty="0" smtClean="0">
                <a:solidFill>
                  <a:schemeClr val="bg1"/>
                </a:solidFill>
              </a:rPr>
              <a:t>Składa się z:</a:t>
            </a:r>
            <a:br>
              <a:rPr lang="pl-PL" sz="2000" dirty="0" smtClean="0">
                <a:solidFill>
                  <a:schemeClr val="bg1"/>
                </a:solidFill>
              </a:rPr>
            </a:br>
            <a:endParaRPr lang="pl-PL" sz="20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pl-PL" sz="2000" dirty="0" smtClean="0">
                <a:solidFill>
                  <a:schemeClr val="bg1"/>
                </a:solidFill>
              </a:rPr>
              <a:t>Bazy danych</a:t>
            </a:r>
          </a:p>
          <a:p>
            <a:pPr marL="457200" indent="-457200" algn="l">
              <a:buFont typeface="+mj-lt"/>
              <a:buAutoNum type="arabicPeriod"/>
            </a:pPr>
            <a:r>
              <a:rPr lang="pl-PL" sz="2000" dirty="0" smtClean="0">
                <a:solidFill>
                  <a:schemeClr val="bg1"/>
                </a:solidFill>
              </a:rPr>
              <a:t>Panelu administracyjnego</a:t>
            </a:r>
          </a:p>
          <a:p>
            <a:pPr marL="457200" indent="-457200" algn="l">
              <a:buFont typeface="+mj-lt"/>
              <a:buAutoNum type="arabicPeriod"/>
            </a:pPr>
            <a:r>
              <a:rPr lang="pl-PL" sz="2000" dirty="0" smtClean="0">
                <a:solidFill>
                  <a:schemeClr val="bg1"/>
                </a:solidFill>
              </a:rPr>
              <a:t>Prezentacji danych (frontend)</a:t>
            </a:r>
          </a:p>
          <a:p>
            <a:pPr marL="457200" indent="-457200" algn="l">
              <a:buFont typeface="+mj-lt"/>
              <a:buAutoNum type="arabicPeriod"/>
            </a:pPr>
            <a:r>
              <a:rPr lang="pl-PL" sz="2000" dirty="0" smtClean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2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>
            <a:normAutofit/>
          </a:bodyPr>
          <a:lstStyle/>
          <a:p>
            <a:r>
              <a:rPr lang="pl-PL" sz="2400" dirty="0"/>
              <a:t>O</a:t>
            </a:r>
            <a:r>
              <a:rPr lang="pl-PL" sz="2400" dirty="0" smtClean="0"/>
              <a:t>programowanie </a:t>
            </a:r>
            <a:r>
              <a:rPr lang="pl-PL" sz="2400" dirty="0"/>
              <a:t>headless to takie, które nie ma interfejsu graficznego. Częścią „Head”, której się pozbywamy, jest zewnętrzna warstwa prezentacji, czyli frontend</a:t>
            </a:r>
            <a:r>
              <a:rPr lang="en-US" sz="2400" dirty="0" smtClean="0"/>
              <a:t>” </a:t>
            </a:r>
            <a:r>
              <a:rPr lang="pl-PL" sz="2400" dirty="0" smtClean="0"/>
              <a:t/>
            </a:r>
            <a:br>
              <a:rPr lang="pl-PL" sz="24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- Sylwia </a:t>
            </a:r>
            <a:r>
              <a:rPr lang="en-US" sz="2400" dirty="0" smtClean="0"/>
              <a:t>Srogosz</a:t>
            </a:r>
            <a:r>
              <a:rPr lang="pl-PL" sz="2400" dirty="0" smtClean="0"/>
              <a:t> (unitygroup.com)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Headless CMS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382721" cy="4093243"/>
          </a:xfrm>
        </p:spPr>
        <p:txBody>
          <a:bodyPr/>
          <a:lstStyle/>
          <a:p>
            <a:r>
              <a:rPr lang="pl-PL" sz="1900" dirty="0" smtClean="0"/>
              <a:t>Podstawowy CMS bez </a:t>
            </a:r>
            <a:r>
              <a:rPr lang="pl-PL" sz="1900" u="sng" dirty="0" smtClean="0"/>
              <a:t>warstwy prezentacji</a:t>
            </a:r>
          </a:p>
          <a:p>
            <a:r>
              <a:rPr lang="pl-PL" sz="1900" dirty="0" smtClean="0"/>
              <a:t>Rozwiązanie skierowane bardziej do programistów</a:t>
            </a:r>
            <a:r>
              <a:rPr lang="pl-PL" sz="1900" u="sng" dirty="0" smtClean="0"/>
              <a:t> </a:t>
            </a:r>
          </a:p>
          <a:p>
            <a:endParaRPr lang="pl-PL" sz="1900" u="sng" dirty="0"/>
          </a:p>
          <a:p>
            <a:pPr marL="0" indent="0">
              <a:buNone/>
            </a:pPr>
            <a:r>
              <a:rPr lang="pl-PL" sz="1900" dirty="0"/>
              <a:t>Składa się z:</a:t>
            </a:r>
            <a:br>
              <a:rPr lang="pl-PL" sz="1900" dirty="0"/>
            </a:br>
            <a:endParaRPr lang="pl-PL" sz="1900" dirty="0"/>
          </a:p>
          <a:p>
            <a:pPr marL="457200" indent="-457200">
              <a:buFont typeface="+mj-lt"/>
              <a:buAutoNum type="arabicPeriod"/>
            </a:pPr>
            <a:r>
              <a:rPr lang="pl-PL" sz="1900" dirty="0"/>
              <a:t>Bazy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900" dirty="0"/>
              <a:t>Panelu </a:t>
            </a:r>
            <a:r>
              <a:rPr lang="pl-PL" sz="1900" dirty="0" smtClean="0"/>
              <a:t>administracyjnego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900" dirty="0" smtClean="0"/>
              <a:t>API</a:t>
            </a:r>
            <a:endParaRPr lang="pl-PL" sz="1900" dirty="0"/>
          </a:p>
          <a:p>
            <a:pPr marL="0" indent="0">
              <a:buNone/>
            </a:pPr>
            <a:endParaRPr lang="pl-PL" u="sng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What Is Headless CMS?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86" y="3431496"/>
            <a:ext cx="4020380" cy="226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400" dirty="0" smtClean="0"/>
              <a:t>Po co „obcinać” głowę CMS?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nam daje Headless CMS?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Zalety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Wady</a:t>
            </a: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pl-PL" sz="2000" dirty="0" smtClean="0"/>
              <a:t>Elastyczność w wyborze technologii frontend</a:t>
            </a:r>
            <a:br>
              <a:rPr lang="pl-PL" sz="2000" dirty="0" smtClean="0"/>
            </a:br>
            <a:endParaRPr lang="pl-PL" sz="2000" dirty="0" smtClean="0"/>
          </a:p>
          <a:p>
            <a:r>
              <a:rPr lang="pl-PL" sz="2000" dirty="0" smtClean="0"/>
              <a:t>Wykorzystanie treści na wielu urządzeniach</a:t>
            </a:r>
            <a:br>
              <a:rPr lang="pl-PL" sz="2000" dirty="0" smtClean="0"/>
            </a:br>
            <a:endParaRPr lang="pl-PL" sz="2000" dirty="0" smtClean="0"/>
          </a:p>
          <a:p>
            <a:r>
              <a:rPr lang="en-US" sz="2000" dirty="0"/>
              <a:t>Niezależność między zarządzaniem treścią a zmianami w wyglądzie </a:t>
            </a:r>
            <a:r>
              <a:rPr lang="en-US" sz="2000" dirty="0" smtClean="0"/>
              <a:t>systemu</a:t>
            </a:r>
            <a:endParaRPr lang="pl-PL" sz="2000" dirty="0" smtClean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Mniejsza </a:t>
            </a:r>
            <a:r>
              <a:rPr lang="en-US" sz="2000" dirty="0"/>
              <a:t>elastyczność dla content </a:t>
            </a:r>
            <a:r>
              <a:rPr lang="en-US" sz="2000" dirty="0" smtClean="0"/>
              <a:t>managerów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/>
          </a:p>
          <a:p>
            <a:r>
              <a:rPr lang="pl-PL" sz="2000" dirty="0"/>
              <a:t>Większe koszty przygotowania serwisu.</a:t>
            </a: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Prezentacja działania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Koniec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116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Trade Gothic LT Pro</vt:lpstr>
      <vt:lpstr>Trebuchet MS</vt:lpstr>
      <vt:lpstr>Office Theme</vt:lpstr>
      <vt:lpstr>Headless CMS</vt:lpstr>
      <vt:lpstr>Czym jest headless CMS?</vt:lpstr>
      <vt:lpstr>CMS – Content Managment System</vt:lpstr>
      <vt:lpstr>Oprogramowanie headless to takie, które nie ma interfejsu graficznego. Częścią „Head”, której się pozbywamy, jest zewnętrzna warstwa prezentacji, czyli frontend”   - Sylwia Srogosz (unitygroup.com)</vt:lpstr>
      <vt:lpstr>Headless CMS</vt:lpstr>
      <vt:lpstr>Po co „obcinać” głowę CMS?</vt:lpstr>
      <vt:lpstr>Co nam daje Headless CMS?</vt:lpstr>
      <vt:lpstr>Prezentacja działania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2021-04-12T09:31:43Z</dcterms:created>
  <dcterms:modified xsi:type="dcterms:W3CDTF">2021-04-13T09:49:23Z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