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6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7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9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7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8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79F1-F764-4570-B7B9-7FE8E017F0D3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383A2-45F6-4613-8E73-79C286DDC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7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515" y="401145"/>
            <a:ext cx="8225307" cy="551891"/>
          </a:xfrm>
        </p:spPr>
        <p:txBody>
          <a:bodyPr>
            <a:noAutofit/>
          </a:bodyPr>
          <a:lstStyle/>
          <a:p>
            <a:r>
              <a:rPr lang="en-GB" sz="2400" b="1" u="sng" dirty="0" smtClean="0"/>
              <a:t>Facebook Ads Manager Task 1 (B)</a:t>
            </a:r>
            <a:endParaRPr lang="en-IN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5" y="1249251"/>
            <a:ext cx="10058400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1" y="709183"/>
            <a:ext cx="10058400" cy="52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760852"/>
            <a:ext cx="10058400" cy="49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6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613411"/>
            <a:ext cx="10058400" cy="52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4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703447"/>
            <a:ext cx="10058400" cy="52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0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564105"/>
            <a:ext cx="10058400" cy="50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0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574960"/>
            <a:ext cx="10058400" cy="55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690320"/>
            <a:ext cx="10058400" cy="53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629297"/>
            <a:ext cx="10058400" cy="48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8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533487"/>
            <a:ext cx="10058400" cy="55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562028"/>
            <a:ext cx="10058400" cy="56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2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9" y="695868"/>
            <a:ext cx="10058400" cy="55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494157"/>
            <a:ext cx="10058400" cy="53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641351"/>
            <a:ext cx="10058400" cy="55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2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730481"/>
            <a:ext cx="10058400" cy="53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588799"/>
            <a:ext cx="10058400" cy="53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507374"/>
            <a:ext cx="10058400" cy="5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705100"/>
            <a:ext cx="10058400" cy="51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Facebook Ads Manager Task 1 (B)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Ads Manager Task 1 (B)</dc:title>
  <dc:creator>DELL</dc:creator>
  <cp:lastModifiedBy>DELL</cp:lastModifiedBy>
  <cp:revision>1</cp:revision>
  <dcterms:created xsi:type="dcterms:W3CDTF">2025-10-19T14:09:07Z</dcterms:created>
  <dcterms:modified xsi:type="dcterms:W3CDTF">2025-10-19T14:09:22Z</dcterms:modified>
</cp:coreProperties>
</file>