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21"/>
  </p:notesMasterIdLst>
  <p:sldIdLst>
    <p:sldId id="256" r:id="rId3"/>
    <p:sldId id="273" r:id="rId4"/>
    <p:sldId id="258" r:id="rId5"/>
    <p:sldId id="259" r:id="rId6"/>
    <p:sldId id="260" r:id="rId7"/>
    <p:sldId id="261" r:id="rId8"/>
    <p:sldId id="262" r:id="rId9"/>
    <p:sldId id="274" r:id="rId10"/>
    <p:sldId id="275" r:id="rId11"/>
    <p:sldId id="276" r:id="rId12"/>
    <p:sldId id="264" r:id="rId13"/>
    <p:sldId id="265" r:id="rId14"/>
    <p:sldId id="266" r:id="rId15"/>
    <p:sldId id="267" r:id="rId16"/>
    <p:sldId id="271" r:id="rId17"/>
    <p:sldId id="268" r:id="rId18"/>
    <p:sldId id="272" r:id="rId19"/>
    <p:sldId id="269" r:id="rId20"/>
  </p:sldIdLst>
  <p:sldSz cx="9144000" cy="5143500" type="screen16x9"/>
  <p:notesSz cx="6858000" cy="9144000"/>
  <p:embeddedFontLst>
    <p:embeddedFont>
      <p:font typeface="Play" panose="020B0604020202020204" charset="0"/>
      <p:regular r:id="rId22"/>
      <p:bold r:id="rId23"/>
    </p:embeddedFon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Poppins ExtraBold" panose="020B0604020202020204" charset="0"/>
      <p:bold r:id="rId28"/>
      <p:boldItalic r:id="rId29"/>
    </p:embeddedFont>
    <p:embeddedFont>
      <p:font typeface="Calibri Light" panose="020F0302020204030204" pitchFamily="34" charset="0"/>
      <p:regular r:id="rId30"/>
      <p: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726" y="7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5.fntdata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34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4.fntdata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3.fntdata"/><Relationship Id="rId32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font" Target="fonts/font10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tableStyles" Target="tableStyles.xml"/><Relationship Id="rId8" Type="http://schemas.openxmlformats.org/officeDocument/2006/relationships/slide" Target="slides/slide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A33DC4-B6B7-4D7C-9801-7C831212F38C}" type="doc">
      <dgm:prSet loTypeId="urn:microsoft.com/office/officeart/2005/8/layout/hierarchy3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C1ED31B-D704-4254-A3AB-371884B182A2}">
      <dgm:prSet/>
      <dgm:spPr/>
      <dgm:t>
        <a:bodyPr/>
        <a:lstStyle/>
        <a:p>
          <a:pPr rtl="0"/>
          <a:r>
            <a:rPr lang="en-IN" b="0" i="0" smtClean="0"/>
            <a:t>Home</a:t>
          </a:r>
          <a:endParaRPr lang="en-IN"/>
        </a:p>
      </dgm:t>
    </dgm:pt>
    <dgm:pt modelId="{B9CDC556-AF88-42CA-8D41-67D3736F20FB}" type="parTrans" cxnId="{BD4D4F66-F32E-4023-A822-3F1DA03ED457}">
      <dgm:prSet/>
      <dgm:spPr/>
      <dgm:t>
        <a:bodyPr/>
        <a:lstStyle/>
        <a:p>
          <a:endParaRPr lang="en-IN"/>
        </a:p>
      </dgm:t>
    </dgm:pt>
    <dgm:pt modelId="{E4C18868-5037-49D1-B4FD-08E4CA134280}" type="sibTrans" cxnId="{BD4D4F66-F32E-4023-A822-3F1DA03ED457}">
      <dgm:prSet/>
      <dgm:spPr/>
      <dgm:t>
        <a:bodyPr/>
        <a:lstStyle/>
        <a:p>
          <a:endParaRPr lang="en-IN"/>
        </a:p>
      </dgm:t>
    </dgm:pt>
    <dgm:pt modelId="{F395AAE9-C93D-4114-B86E-96C254723D3A}">
      <dgm:prSet/>
      <dgm:spPr/>
      <dgm:t>
        <a:bodyPr/>
        <a:lstStyle/>
        <a:p>
          <a:pPr rtl="0"/>
          <a:r>
            <a:rPr lang="en-IN" b="0" i="0" smtClean="0"/>
            <a:t>Overview of Flinkit’s Digital Journey</a:t>
          </a:r>
          <a:endParaRPr lang="en-IN"/>
        </a:p>
      </dgm:t>
    </dgm:pt>
    <dgm:pt modelId="{366C254D-6234-4F5C-A28A-D2701F941891}" type="parTrans" cxnId="{D1BFE036-1144-4284-BB45-9BB37FB7590A}">
      <dgm:prSet/>
      <dgm:spPr/>
      <dgm:t>
        <a:bodyPr/>
        <a:lstStyle/>
        <a:p>
          <a:endParaRPr lang="en-IN"/>
        </a:p>
      </dgm:t>
    </dgm:pt>
    <dgm:pt modelId="{2D9DDD99-8846-4077-ABF1-A7F4F1E8A433}" type="sibTrans" cxnId="{D1BFE036-1144-4284-BB45-9BB37FB7590A}">
      <dgm:prSet/>
      <dgm:spPr/>
      <dgm:t>
        <a:bodyPr/>
        <a:lstStyle/>
        <a:p>
          <a:endParaRPr lang="en-IN"/>
        </a:p>
      </dgm:t>
    </dgm:pt>
    <dgm:pt modelId="{90313595-5362-4BFC-B976-0E7237932EB5}">
      <dgm:prSet/>
      <dgm:spPr/>
      <dgm:t>
        <a:bodyPr/>
        <a:lstStyle/>
        <a:p>
          <a:pPr rtl="0"/>
          <a:r>
            <a:rPr lang="en-IN" b="0" i="0" smtClean="0"/>
            <a:t>Key Highlights of the Roadmap</a:t>
          </a:r>
          <a:endParaRPr lang="en-IN"/>
        </a:p>
      </dgm:t>
    </dgm:pt>
    <dgm:pt modelId="{B7D48990-A074-4C62-8381-B7B6B0B4B375}" type="parTrans" cxnId="{77BCBE5D-2552-479E-A08B-1E8F5C84327F}">
      <dgm:prSet/>
      <dgm:spPr/>
      <dgm:t>
        <a:bodyPr/>
        <a:lstStyle/>
        <a:p>
          <a:endParaRPr lang="en-IN"/>
        </a:p>
      </dgm:t>
    </dgm:pt>
    <dgm:pt modelId="{672B8946-9217-494D-ACF6-C98880BD4A90}" type="sibTrans" cxnId="{77BCBE5D-2552-479E-A08B-1E8F5C84327F}">
      <dgm:prSet/>
      <dgm:spPr/>
      <dgm:t>
        <a:bodyPr/>
        <a:lstStyle/>
        <a:p>
          <a:endParaRPr lang="en-IN"/>
        </a:p>
      </dgm:t>
    </dgm:pt>
    <dgm:pt modelId="{34142F0F-7BA5-4CB1-AE5F-6861F35F259C}">
      <dgm:prSet/>
      <dgm:spPr/>
      <dgm:t>
        <a:bodyPr/>
        <a:lstStyle/>
        <a:p>
          <a:pPr rtl="0"/>
          <a:r>
            <a:rPr lang="en-IN" b="0" i="0" smtClean="0"/>
            <a:t>2. About</a:t>
          </a:r>
          <a:endParaRPr lang="en-IN"/>
        </a:p>
      </dgm:t>
    </dgm:pt>
    <dgm:pt modelId="{EC545A8F-F203-48A0-A824-2B0F03BB109B}" type="parTrans" cxnId="{CF743FBA-69CF-40C8-8446-4B42E3D9763C}">
      <dgm:prSet/>
      <dgm:spPr/>
      <dgm:t>
        <a:bodyPr/>
        <a:lstStyle/>
        <a:p>
          <a:endParaRPr lang="en-IN"/>
        </a:p>
      </dgm:t>
    </dgm:pt>
    <dgm:pt modelId="{8B0A953E-AB05-467A-B405-DA44FE6D3894}" type="sibTrans" cxnId="{CF743FBA-69CF-40C8-8446-4B42E3D9763C}">
      <dgm:prSet/>
      <dgm:spPr/>
      <dgm:t>
        <a:bodyPr/>
        <a:lstStyle/>
        <a:p>
          <a:endParaRPr lang="en-IN"/>
        </a:p>
      </dgm:t>
    </dgm:pt>
    <dgm:pt modelId="{53128D15-39F2-4906-902F-75308988C192}">
      <dgm:prSet/>
      <dgm:spPr/>
      <dgm:t>
        <a:bodyPr/>
        <a:lstStyle/>
        <a:p>
          <a:pPr rtl="0"/>
          <a:r>
            <a:rPr lang="en-IN" b="0" i="0" smtClean="0"/>
            <a:t>Company Overview</a:t>
          </a:r>
          <a:endParaRPr lang="en-IN"/>
        </a:p>
      </dgm:t>
    </dgm:pt>
    <dgm:pt modelId="{3666BECD-3EEE-40BD-8F92-319948531C9E}" type="parTrans" cxnId="{848D8CB0-4662-492B-BE30-E99EB0E77F78}">
      <dgm:prSet/>
      <dgm:spPr/>
      <dgm:t>
        <a:bodyPr/>
        <a:lstStyle/>
        <a:p>
          <a:endParaRPr lang="en-IN"/>
        </a:p>
      </dgm:t>
    </dgm:pt>
    <dgm:pt modelId="{B12ECFA7-067C-4400-82DD-6798AA527AA1}" type="sibTrans" cxnId="{848D8CB0-4662-492B-BE30-E99EB0E77F78}">
      <dgm:prSet/>
      <dgm:spPr/>
      <dgm:t>
        <a:bodyPr/>
        <a:lstStyle/>
        <a:p>
          <a:endParaRPr lang="en-IN"/>
        </a:p>
      </dgm:t>
    </dgm:pt>
    <dgm:pt modelId="{8B347B10-665E-409C-A356-CB61DF22294B}">
      <dgm:prSet/>
      <dgm:spPr/>
      <dgm:t>
        <a:bodyPr/>
        <a:lstStyle/>
        <a:p>
          <a:pPr rtl="0"/>
          <a:r>
            <a:rPr lang="en-IN" b="0" i="0" smtClean="0"/>
            <a:t>Vision &amp; Mission</a:t>
          </a:r>
          <a:endParaRPr lang="en-IN"/>
        </a:p>
      </dgm:t>
    </dgm:pt>
    <dgm:pt modelId="{6CF9DCA2-622F-4BFD-A53F-11BB9A8BBCEC}" type="parTrans" cxnId="{93D0C673-7CCB-4B3B-A0E3-1DDA80374497}">
      <dgm:prSet/>
      <dgm:spPr/>
      <dgm:t>
        <a:bodyPr/>
        <a:lstStyle/>
        <a:p>
          <a:endParaRPr lang="en-IN"/>
        </a:p>
      </dgm:t>
    </dgm:pt>
    <dgm:pt modelId="{357D1A60-9DE0-4223-89A5-1A49B4F55638}" type="sibTrans" cxnId="{93D0C673-7CCB-4B3B-A0E3-1DDA80374497}">
      <dgm:prSet/>
      <dgm:spPr/>
      <dgm:t>
        <a:bodyPr/>
        <a:lstStyle/>
        <a:p>
          <a:endParaRPr lang="en-IN"/>
        </a:p>
      </dgm:t>
    </dgm:pt>
    <dgm:pt modelId="{D5E725A8-AE6F-4BCE-AF12-44661340CC34}">
      <dgm:prSet/>
      <dgm:spPr/>
      <dgm:t>
        <a:bodyPr/>
        <a:lstStyle/>
        <a:p>
          <a:pPr rtl="0"/>
          <a:r>
            <a:rPr lang="en-IN" b="0" i="0" smtClean="0"/>
            <a:t>Problem Statement</a:t>
          </a:r>
          <a:endParaRPr lang="en-IN"/>
        </a:p>
      </dgm:t>
    </dgm:pt>
    <dgm:pt modelId="{58153E1B-194C-45EF-932A-8DB1EB78B9B1}" type="parTrans" cxnId="{5CABEE72-E8ED-43D1-9858-E6A894F95381}">
      <dgm:prSet/>
      <dgm:spPr/>
      <dgm:t>
        <a:bodyPr/>
        <a:lstStyle/>
        <a:p>
          <a:endParaRPr lang="en-IN"/>
        </a:p>
      </dgm:t>
    </dgm:pt>
    <dgm:pt modelId="{5CDEA9E3-0580-49DF-A2DB-AF207EE89FA9}" type="sibTrans" cxnId="{5CABEE72-E8ED-43D1-9858-E6A894F95381}">
      <dgm:prSet/>
      <dgm:spPr/>
      <dgm:t>
        <a:bodyPr/>
        <a:lstStyle/>
        <a:p>
          <a:endParaRPr lang="en-IN"/>
        </a:p>
      </dgm:t>
    </dgm:pt>
    <dgm:pt modelId="{74A2A60B-93EA-47AB-96F3-D1B93715E9EF}">
      <dgm:prSet/>
      <dgm:spPr/>
      <dgm:t>
        <a:bodyPr/>
        <a:lstStyle/>
        <a:p>
          <a:pPr rtl="0"/>
          <a:r>
            <a:rPr lang="en-IN" b="0" i="0" smtClean="0"/>
            <a:t>Objectives</a:t>
          </a:r>
          <a:endParaRPr lang="en-IN"/>
        </a:p>
      </dgm:t>
    </dgm:pt>
    <dgm:pt modelId="{AC012F60-B7FD-4126-8A9C-21D5B5F76271}" type="parTrans" cxnId="{1CDB1CBA-F3E7-4068-A595-AACFFEEAC9D6}">
      <dgm:prSet/>
      <dgm:spPr/>
      <dgm:t>
        <a:bodyPr/>
        <a:lstStyle/>
        <a:p>
          <a:endParaRPr lang="en-IN"/>
        </a:p>
      </dgm:t>
    </dgm:pt>
    <dgm:pt modelId="{8944F201-49B8-452B-A00B-7159200FBC7B}" type="sibTrans" cxnId="{1CDB1CBA-F3E7-4068-A595-AACFFEEAC9D6}">
      <dgm:prSet/>
      <dgm:spPr/>
      <dgm:t>
        <a:bodyPr/>
        <a:lstStyle/>
        <a:p>
          <a:endParaRPr lang="en-IN"/>
        </a:p>
      </dgm:t>
    </dgm:pt>
    <dgm:pt modelId="{B9538BC1-C81C-4E5C-B51E-396EAE5C4820}">
      <dgm:prSet/>
      <dgm:spPr/>
      <dgm:t>
        <a:bodyPr/>
        <a:lstStyle/>
        <a:p>
          <a:pPr rtl="0"/>
          <a:r>
            <a:rPr lang="en-IN" b="0" i="0" smtClean="0"/>
            <a:t>3. Roadmap to Digital Success</a:t>
          </a:r>
          <a:endParaRPr lang="en-IN"/>
        </a:p>
      </dgm:t>
    </dgm:pt>
    <dgm:pt modelId="{6838365C-A597-440B-A2BD-C7AF6FBDA829}" type="parTrans" cxnId="{D066D5BB-5CC1-48C2-92CA-DB78CA77CA12}">
      <dgm:prSet/>
      <dgm:spPr/>
      <dgm:t>
        <a:bodyPr/>
        <a:lstStyle/>
        <a:p>
          <a:endParaRPr lang="en-IN"/>
        </a:p>
      </dgm:t>
    </dgm:pt>
    <dgm:pt modelId="{FE9E2986-E973-4DF0-B7BF-9BA6966B1236}" type="sibTrans" cxnId="{D066D5BB-5CC1-48C2-92CA-DB78CA77CA12}">
      <dgm:prSet/>
      <dgm:spPr/>
      <dgm:t>
        <a:bodyPr/>
        <a:lstStyle/>
        <a:p>
          <a:endParaRPr lang="en-IN"/>
        </a:p>
      </dgm:t>
    </dgm:pt>
    <dgm:pt modelId="{137C6B88-0D55-44EA-88E5-EFF0A00BDCA8}">
      <dgm:prSet/>
      <dgm:spPr/>
      <dgm:t>
        <a:bodyPr/>
        <a:lstStyle/>
        <a:p>
          <a:pPr rtl="0"/>
          <a:r>
            <a:rPr lang="en-IN" b="0" i="0" smtClean="0"/>
            <a:t>Introduction to the Roadmap</a:t>
          </a:r>
          <a:endParaRPr lang="en-IN"/>
        </a:p>
      </dgm:t>
    </dgm:pt>
    <dgm:pt modelId="{FC1E0DCB-93C1-428C-9B3F-166B03C00A88}" type="parTrans" cxnId="{13D91356-0699-446F-AACC-66AD23AE60A1}">
      <dgm:prSet/>
      <dgm:spPr/>
      <dgm:t>
        <a:bodyPr/>
        <a:lstStyle/>
        <a:p>
          <a:endParaRPr lang="en-IN"/>
        </a:p>
      </dgm:t>
    </dgm:pt>
    <dgm:pt modelId="{9D5FC5E4-F3C0-423A-827A-B21A9BA657A9}" type="sibTrans" cxnId="{13D91356-0699-446F-AACC-66AD23AE60A1}">
      <dgm:prSet/>
      <dgm:spPr/>
      <dgm:t>
        <a:bodyPr/>
        <a:lstStyle/>
        <a:p>
          <a:endParaRPr lang="en-IN"/>
        </a:p>
      </dgm:t>
    </dgm:pt>
    <dgm:pt modelId="{632045D8-112F-48AD-B5DF-8E70A12A214C}">
      <dgm:prSet/>
      <dgm:spPr/>
      <dgm:t>
        <a:bodyPr/>
        <a:lstStyle/>
        <a:p>
          <a:pPr rtl="0"/>
          <a:r>
            <a:rPr lang="en-IN" b="0" i="0" smtClean="0"/>
            <a:t>Phases of Digital Success</a:t>
          </a:r>
          <a:endParaRPr lang="en-IN"/>
        </a:p>
      </dgm:t>
    </dgm:pt>
    <dgm:pt modelId="{FC634AA9-B198-4B05-8537-020B5B0F49DA}" type="parTrans" cxnId="{36BE7E3D-2111-40A1-83F3-3B140458CC85}">
      <dgm:prSet/>
      <dgm:spPr/>
      <dgm:t>
        <a:bodyPr/>
        <a:lstStyle/>
        <a:p>
          <a:endParaRPr lang="en-IN"/>
        </a:p>
      </dgm:t>
    </dgm:pt>
    <dgm:pt modelId="{639915BF-A1EF-4FB6-B7A9-A956ECE9D629}" type="sibTrans" cxnId="{36BE7E3D-2111-40A1-83F3-3B140458CC85}">
      <dgm:prSet/>
      <dgm:spPr/>
      <dgm:t>
        <a:bodyPr/>
        <a:lstStyle/>
        <a:p>
          <a:endParaRPr lang="en-IN"/>
        </a:p>
      </dgm:t>
    </dgm:pt>
    <dgm:pt modelId="{3359D688-84B4-48BA-9E3C-FE1AAA54EB9C}">
      <dgm:prSet/>
      <dgm:spPr/>
      <dgm:t>
        <a:bodyPr/>
        <a:lstStyle/>
        <a:p>
          <a:pPr rtl="0"/>
          <a:r>
            <a:rPr lang="en-IN" b="0" i="0" smtClean="0"/>
            <a:t>Phase 1: Digital Awareness</a:t>
          </a:r>
          <a:endParaRPr lang="en-IN"/>
        </a:p>
      </dgm:t>
    </dgm:pt>
    <dgm:pt modelId="{75FF8246-BD85-4BF0-B6AE-38C3C1FF1FAD}" type="parTrans" cxnId="{43733106-95A8-496C-87AB-9B0CB9C65DD8}">
      <dgm:prSet/>
      <dgm:spPr/>
      <dgm:t>
        <a:bodyPr/>
        <a:lstStyle/>
        <a:p>
          <a:endParaRPr lang="en-IN"/>
        </a:p>
      </dgm:t>
    </dgm:pt>
    <dgm:pt modelId="{30AE0959-74D3-4548-817B-B760856BD8A0}" type="sibTrans" cxnId="{43733106-95A8-496C-87AB-9B0CB9C65DD8}">
      <dgm:prSet/>
      <dgm:spPr/>
      <dgm:t>
        <a:bodyPr/>
        <a:lstStyle/>
        <a:p>
          <a:endParaRPr lang="en-IN"/>
        </a:p>
      </dgm:t>
    </dgm:pt>
    <dgm:pt modelId="{AC86B447-B787-4068-9322-449F603A6965}">
      <dgm:prSet/>
      <dgm:spPr/>
      <dgm:t>
        <a:bodyPr/>
        <a:lstStyle/>
        <a:p>
          <a:pPr rtl="0"/>
          <a:r>
            <a:rPr lang="en-IN" b="0" i="0" smtClean="0"/>
            <a:t>Phase 2: Strategy &amp; Planning</a:t>
          </a:r>
          <a:endParaRPr lang="en-IN"/>
        </a:p>
      </dgm:t>
    </dgm:pt>
    <dgm:pt modelId="{714CE26D-F2A7-443E-9ACE-EB2315A0C522}" type="parTrans" cxnId="{4B35F1E1-0503-4A8B-BAC6-F6FE74AD61A1}">
      <dgm:prSet/>
      <dgm:spPr/>
      <dgm:t>
        <a:bodyPr/>
        <a:lstStyle/>
        <a:p>
          <a:endParaRPr lang="en-IN"/>
        </a:p>
      </dgm:t>
    </dgm:pt>
    <dgm:pt modelId="{4A098A85-B5FA-44A0-AC86-91ED61E1AB47}" type="sibTrans" cxnId="{4B35F1E1-0503-4A8B-BAC6-F6FE74AD61A1}">
      <dgm:prSet/>
      <dgm:spPr/>
      <dgm:t>
        <a:bodyPr/>
        <a:lstStyle/>
        <a:p>
          <a:endParaRPr lang="en-IN"/>
        </a:p>
      </dgm:t>
    </dgm:pt>
    <dgm:pt modelId="{13F8C2F1-33FF-4D05-ACCA-0A4CD98F4FA3}">
      <dgm:prSet/>
      <dgm:spPr/>
      <dgm:t>
        <a:bodyPr/>
        <a:lstStyle/>
        <a:p>
          <a:pPr rtl="0"/>
          <a:r>
            <a:rPr lang="en-IN" b="0" i="0" smtClean="0"/>
            <a:t>Phase 3: Implementation</a:t>
          </a:r>
          <a:endParaRPr lang="en-IN"/>
        </a:p>
      </dgm:t>
    </dgm:pt>
    <dgm:pt modelId="{6E487EF2-D540-46A3-8064-650570FD2132}" type="parTrans" cxnId="{52C13AF2-0B31-46CE-8D12-4B9B46751C8D}">
      <dgm:prSet/>
      <dgm:spPr/>
      <dgm:t>
        <a:bodyPr/>
        <a:lstStyle/>
        <a:p>
          <a:endParaRPr lang="en-IN"/>
        </a:p>
      </dgm:t>
    </dgm:pt>
    <dgm:pt modelId="{0086EAC7-C900-42C3-BFE8-A83C89F7D447}" type="sibTrans" cxnId="{52C13AF2-0B31-46CE-8D12-4B9B46751C8D}">
      <dgm:prSet/>
      <dgm:spPr/>
      <dgm:t>
        <a:bodyPr/>
        <a:lstStyle/>
        <a:p>
          <a:endParaRPr lang="en-IN"/>
        </a:p>
      </dgm:t>
    </dgm:pt>
    <dgm:pt modelId="{B7AF2FC1-E7E5-4C6A-B51A-3310E53A6D2D}">
      <dgm:prSet/>
      <dgm:spPr/>
      <dgm:t>
        <a:bodyPr/>
        <a:lstStyle/>
        <a:p>
          <a:pPr rtl="0"/>
          <a:r>
            <a:rPr lang="en-IN" b="0" i="0" smtClean="0"/>
            <a:t>Phase 4: Optimization</a:t>
          </a:r>
          <a:endParaRPr lang="en-IN"/>
        </a:p>
      </dgm:t>
    </dgm:pt>
    <dgm:pt modelId="{EC3C9252-CCB5-40BA-86FC-F327193BEB21}" type="parTrans" cxnId="{0B339414-E2FE-4754-87FB-6F9A1E9005B5}">
      <dgm:prSet/>
      <dgm:spPr/>
      <dgm:t>
        <a:bodyPr/>
        <a:lstStyle/>
        <a:p>
          <a:endParaRPr lang="en-IN"/>
        </a:p>
      </dgm:t>
    </dgm:pt>
    <dgm:pt modelId="{F945483C-2ED6-4553-87DA-D0ECB1B851A2}" type="sibTrans" cxnId="{0B339414-E2FE-4754-87FB-6F9A1E9005B5}">
      <dgm:prSet/>
      <dgm:spPr/>
      <dgm:t>
        <a:bodyPr/>
        <a:lstStyle/>
        <a:p>
          <a:endParaRPr lang="en-IN"/>
        </a:p>
      </dgm:t>
    </dgm:pt>
    <dgm:pt modelId="{21A54B31-949E-449D-BBBC-822F62825EB8}">
      <dgm:prSet/>
      <dgm:spPr/>
      <dgm:t>
        <a:bodyPr/>
        <a:lstStyle/>
        <a:p>
          <a:pPr rtl="0"/>
          <a:r>
            <a:rPr lang="en-IN" b="0" i="0" smtClean="0"/>
            <a:t>Phase 5: Growth &amp; Innovation</a:t>
          </a:r>
          <a:endParaRPr lang="en-IN"/>
        </a:p>
      </dgm:t>
    </dgm:pt>
    <dgm:pt modelId="{5EC2F2DB-2468-419C-A516-E51E1E42F35B}" type="parTrans" cxnId="{03CF0F50-B438-475A-84EC-B736B0592806}">
      <dgm:prSet/>
      <dgm:spPr/>
      <dgm:t>
        <a:bodyPr/>
        <a:lstStyle/>
        <a:p>
          <a:endParaRPr lang="en-IN"/>
        </a:p>
      </dgm:t>
    </dgm:pt>
    <dgm:pt modelId="{E0F8F66C-3045-4B67-8D4B-D6C86C00DC94}" type="sibTrans" cxnId="{03CF0F50-B438-475A-84EC-B736B0592806}">
      <dgm:prSet/>
      <dgm:spPr/>
      <dgm:t>
        <a:bodyPr/>
        <a:lstStyle/>
        <a:p>
          <a:endParaRPr lang="en-IN"/>
        </a:p>
      </dgm:t>
    </dgm:pt>
    <dgm:pt modelId="{97D7FB5A-5E2A-4AA8-88F4-073DD4236E1E}">
      <dgm:prSet/>
      <dgm:spPr/>
      <dgm:t>
        <a:bodyPr/>
        <a:lstStyle/>
        <a:p>
          <a:pPr rtl="0"/>
          <a:r>
            <a:rPr lang="en-IN" b="0" i="0" smtClean="0"/>
            <a:t>Key Milestones</a:t>
          </a:r>
          <a:endParaRPr lang="en-IN"/>
        </a:p>
      </dgm:t>
    </dgm:pt>
    <dgm:pt modelId="{1639905D-8948-44AE-A14D-842E3C10D35B}" type="parTrans" cxnId="{496C8031-EC71-4F59-B1A3-AE8E92A2FC2F}">
      <dgm:prSet/>
      <dgm:spPr/>
      <dgm:t>
        <a:bodyPr/>
        <a:lstStyle/>
        <a:p>
          <a:endParaRPr lang="en-IN"/>
        </a:p>
      </dgm:t>
    </dgm:pt>
    <dgm:pt modelId="{F99C2021-7C39-4189-A0FC-99297DF0E869}" type="sibTrans" cxnId="{496C8031-EC71-4F59-B1A3-AE8E92A2FC2F}">
      <dgm:prSet/>
      <dgm:spPr/>
      <dgm:t>
        <a:bodyPr/>
        <a:lstStyle/>
        <a:p>
          <a:endParaRPr lang="en-IN"/>
        </a:p>
      </dgm:t>
    </dgm:pt>
    <dgm:pt modelId="{DD607CF9-4316-4ECB-9ED3-AE0690530CF1}">
      <dgm:prSet/>
      <dgm:spPr/>
      <dgm:t>
        <a:bodyPr/>
        <a:lstStyle/>
        <a:p>
          <a:pPr rtl="0"/>
          <a:r>
            <a:rPr lang="en-IN" b="0" i="0" smtClean="0"/>
            <a:t>Success Metrics</a:t>
          </a:r>
          <a:endParaRPr lang="en-IN"/>
        </a:p>
      </dgm:t>
    </dgm:pt>
    <dgm:pt modelId="{8040EBF1-2E7B-4CFC-A2A0-DFA3DCD67B01}" type="parTrans" cxnId="{CEC4E545-2156-4EA0-9C19-A7735B3E87BA}">
      <dgm:prSet/>
      <dgm:spPr/>
      <dgm:t>
        <a:bodyPr/>
        <a:lstStyle/>
        <a:p>
          <a:endParaRPr lang="en-IN"/>
        </a:p>
      </dgm:t>
    </dgm:pt>
    <dgm:pt modelId="{33BDFBFF-0F2D-4D83-8F8A-C54F4449B787}" type="sibTrans" cxnId="{CEC4E545-2156-4EA0-9C19-A7735B3E87BA}">
      <dgm:prSet/>
      <dgm:spPr/>
      <dgm:t>
        <a:bodyPr/>
        <a:lstStyle/>
        <a:p>
          <a:endParaRPr lang="en-IN"/>
        </a:p>
      </dgm:t>
    </dgm:pt>
    <dgm:pt modelId="{A6644D74-57A4-4AAE-A92A-49723EF606E4}">
      <dgm:prSet/>
      <dgm:spPr/>
      <dgm:t>
        <a:bodyPr/>
        <a:lstStyle/>
        <a:p>
          <a:pPr rtl="0"/>
          <a:r>
            <a:rPr lang="en-IN" b="0" i="0" smtClean="0"/>
            <a:t>4. Approach</a:t>
          </a:r>
          <a:endParaRPr lang="en-IN"/>
        </a:p>
      </dgm:t>
    </dgm:pt>
    <dgm:pt modelId="{EB3F8EC9-AE57-4A49-A2F1-3C87FAC0C43C}" type="parTrans" cxnId="{2E5D2FF3-F027-49B9-9786-D15911060E78}">
      <dgm:prSet/>
      <dgm:spPr/>
      <dgm:t>
        <a:bodyPr/>
        <a:lstStyle/>
        <a:p>
          <a:endParaRPr lang="en-IN"/>
        </a:p>
      </dgm:t>
    </dgm:pt>
    <dgm:pt modelId="{A71B58B7-2E95-47A3-B012-75459326FAEB}" type="sibTrans" cxnId="{2E5D2FF3-F027-49B9-9786-D15911060E78}">
      <dgm:prSet/>
      <dgm:spPr/>
      <dgm:t>
        <a:bodyPr/>
        <a:lstStyle/>
        <a:p>
          <a:endParaRPr lang="en-IN"/>
        </a:p>
      </dgm:t>
    </dgm:pt>
    <dgm:pt modelId="{1415B79D-10FF-4D8A-AA8D-83413C0DE134}">
      <dgm:prSet/>
      <dgm:spPr/>
      <dgm:t>
        <a:bodyPr/>
        <a:lstStyle/>
        <a:p>
          <a:pPr rtl="0"/>
          <a:r>
            <a:rPr lang="en-IN" b="0" i="0" smtClean="0"/>
            <a:t>Research &amp; Analysis</a:t>
          </a:r>
          <a:endParaRPr lang="en-IN"/>
        </a:p>
      </dgm:t>
    </dgm:pt>
    <dgm:pt modelId="{352565DE-6087-44F9-9050-F056D7833C2D}" type="parTrans" cxnId="{37F8C73D-3907-4D1A-A927-765F145D9451}">
      <dgm:prSet/>
      <dgm:spPr/>
      <dgm:t>
        <a:bodyPr/>
        <a:lstStyle/>
        <a:p>
          <a:endParaRPr lang="en-IN"/>
        </a:p>
      </dgm:t>
    </dgm:pt>
    <dgm:pt modelId="{D9956DAE-4929-4F13-B301-18355BDA539C}" type="sibTrans" cxnId="{37F8C73D-3907-4D1A-A927-765F145D9451}">
      <dgm:prSet/>
      <dgm:spPr/>
      <dgm:t>
        <a:bodyPr/>
        <a:lstStyle/>
        <a:p>
          <a:endParaRPr lang="en-IN"/>
        </a:p>
      </dgm:t>
    </dgm:pt>
    <dgm:pt modelId="{84743298-EA6C-44F8-9DEE-BE577E76F7A3}">
      <dgm:prSet/>
      <dgm:spPr/>
      <dgm:t>
        <a:bodyPr/>
        <a:lstStyle/>
        <a:p>
          <a:pPr rtl="0"/>
          <a:r>
            <a:rPr lang="en-IN" b="0" i="0" smtClean="0"/>
            <a:t>Strategy Development</a:t>
          </a:r>
          <a:endParaRPr lang="en-IN"/>
        </a:p>
      </dgm:t>
    </dgm:pt>
    <dgm:pt modelId="{232C7C8F-B71B-4376-839F-2832DCDC1901}" type="parTrans" cxnId="{650A6F04-F425-4D7F-811A-6174BE9EC680}">
      <dgm:prSet/>
      <dgm:spPr/>
      <dgm:t>
        <a:bodyPr/>
        <a:lstStyle/>
        <a:p>
          <a:endParaRPr lang="en-IN"/>
        </a:p>
      </dgm:t>
    </dgm:pt>
    <dgm:pt modelId="{18551C49-4868-4045-A9D5-268A8C529BC5}" type="sibTrans" cxnId="{650A6F04-F425-4D7F-811A-6174BE9EC680}">
      <dgm:prSet/>
      <dgm:spPr/>
      <dgm:t>
        <a:bodyPr/>
        <a:lstStyle/>
        <a:p>
          <a:endParaRPr lang="en-IN"/>
        </a:p>
      </dgm:t>
    </dgm:pt>
    <dgm:pt modelId="{F08E7F69-FD1A-4BBB-AA70-8813C8096D9A}">
      <dgm:prSet/>
      <dgm:spPr/>
      <dgm:t>
        <a:bodyPr/>
        <a:lstStyle/>
        <a:p>
          <a:pPr rtl="0"/>
          <a:r>
            <a:rPr lang="en-IN" b="0" i="0" smtClean="0"/>
            <a:t>Technology Integration</a:t>
          </a:r>
          <a:endParaRPr lang="en-IN"/>
        </a:p>
      </dgm:t>
    </dgm:pt>
    <dgm:pt modelId="{7550EDAA-7FF4-4432-B4A0-8C5B93A4600E}" type="parTrans" cxnId="{6A391BAE-EDF4-45E1-973D-F21856F4E532}">
      <dgm:prSet/>
      <dgm:spPr/>
      <dgm:t>
        <a:bodyPr/>
        <a:lstStyle/>
        <a:p>
          <a:endParaRPr lang="en-IN"/>
        </a:p>
      </dgm:t>
    </dgm:pt>
    <dgm:pt modelId="{FB50E254-7A05-4CF5-8B91-A734ABB91F59}" type="sibTrans" cxnId="{6A391BAE-EDF4-45E1-973D-F21856F4E532}">
      <dgm:prSet/>
      <dgm:spPr/>
      <dgm:t>
        <a:bodyPr/>
        <a:lstStyle/>
        <a:p>
          <a:endParaRPr lang="en-IN"/>
        </a:p>
      </dgm:t>
    </dgm:pt>
    <dgm:pt modelId="{FB308C20-B669-432A-8191-BE5B987A6D06}">
      <dgm:prSet/>
      <dgm:spPr/>
      <dgm:t>
        <a:bodyPr/>
        <a:lstStyle/>
        <a:p>
          <a:pPr rtl="0"/>
          <a:r>
            <a:rPr lang="en-IN" b="0" i="0" smtClean="0"/>
            <a:t>Marketing &amp; Engagement</a:t>
          </a:r>
          <a:endParaRPr lang="en-IN"/>
        </a:p>
      </dgm:t>
    </dgm:pt>
    <dgm:pt modelId="{1402C6CF-F4CB-4EC9-A1C8-6B3AA6406B5C}" type="parTrans" cxnId="{F5D63AB8-AE6B-4F74-970D-2659B7FE4859}">
      <dgm:prSet/>
      <dgm:spPr/>
      <dgm:t>
        <a:bodyPr/>
        <a:lstStyle/>
        <a:p>
          <a:endParaRPr lang="en-IN"/>
        </a:p>
      </dgm:t>
    </dgm:pt>
    <dgm:pt modelId="{C04D4179-C454-4DF9-9709-C64D4874671A}" type="sibTrans" cxnId="{F5D63AB8-AE6B-4F74-970D-2659B7FE4859}">
      <dgm:prSet/>
      <dgm:spPr/>
      <dgm:t>
        <a:bodyPr/>
        <a:lstStyle/>
        <a:p>
          <a:endParaRPr lang="en-IN"/>
        </a:p>
      </dgm:t>
    </dgm:pt>
    <dgm:pt modelId="{53773AC3-780E-4523-AC32-38C9537389C6}">
      <dgm:prSet/>
      <dgm:spPr/>
      <dgm:t>
        <a:bodyPr/>
        <a:lstStyle/>
        <a:p>
          <a:pPr rtl="0"/>
          <a:r>
            <a:rPr lang="en-IN" b="0" i="0" smtClean="0"/>
            <a:t>Continuous Improvement</a:t>
          </a:r>
          <a:endParaRPr lang="en-IN"/>
        </a:p>
      </dgm:t>
    </dgm:pt>
    <dgm:pt modelId="{0986C191-673A-4096-8FF0-DCA452A7F403}" type="parTrans" cxnId="{79309FF3-3DB3-4596-9D03-88627030238C}">
      <dgm:prSet/>
      <dgm:spPr/>
      <dgm:t>
        <a:bodyPr/>
        <a:lstStyle/>
        <a:p>
          <a:endParaRPr lang="en-IN"/>
        </a:p>
      </dgm:t>
    </dgm:pt>
    <dgm:pt modelId="{A2D9576A-DF19-4E72-8391-70361EBCE080}" type="sibTrans" cxnId="{79309FF3-3DB3-4596-9D03-88627030238C}">
      <dgm:prSet/>
      <dgm:spPr/>
      <dgm:t>
        <a:bodyPr/>
        <a:lstStyle/>
        <a:p>
          <a:endParaRPr lang="en-IN"/>
        </a:p>
      </dgm:t>
    </dgm:pt>
    <dgm:pt modelId="{C0906354-0BBD-430B-ADE1-A1E9A11E33CB}">
      <dgm:prSet/>
      <dgm:spPr/>
      <dgm:t>
        <a:bodyPr/>
        <a:lstStyle/>
        <a:p>
          <a:pPr rtl="0"/>
          <a:r>
            <a:rPr lang="en-IN" b="0" i="0" smtClean="0"/>
            <a:t>5. Solutions &amp; Services</a:t>
          </a:r>
          <a:endParaRPr lang="en-IN"/>
        </a:p>
      </dgm:t>
    </dgm:pt>
    <dgm:pt modelId="{18E468E7-F100-4156-88B9-165B1CFAF895}" type="parTrans" cxnId="{AC45D1E9-E754-40A1-AC7D-26FF84BEC3AA}">
      <dgm:prSet/>
      <dgm:spPr/>
      <dgm:t>
        <a:bodyPr/>
        <a:lstStyle/>
        <a:p>
          <a:endParaRPr lang="en-IN"/>
        </a:p>
      </dgm:t>
    </dgm:pt>
    <dgm:pt modelId="{C864186E-6392-49A8-924A-BFA1A01C6A1A}" type="sibTrans" cxnId="{AC45D1E9-E754-40A1-AC7D-26FF84BEC3AA}">
      <dgm:prSet/>
      <dgm:spPr/>
      <dgm:t>
        <a:bodyPr/>
        <a:lstStyle/>
        <a:p>
          <a:endParaRPr lang="en-IN"/>
        </a:p>
      </dgm:t>
    </dgm:pt>
    <dgm:pt modelId="{B9F7A4B6-93C2-474C-8E50-8DBA39629A16}">
      <dgm:prSet/>
      <dgm:spPr/>
      <dgm:t>
        <a:bodyPr/>
        <a:lstStyle/>
        <a:p>
          <a:pPr rtl="0"/>
          <a:r>
            <a:rPr lang="en-IN" b="0" i="0" smtClean="0"/>
            <a:t>Digital Marketing</a:t>
          </a:r>
          <a:endParaRPr lang="en-IN"/>
        </a:p>
      </dgm:t>
    </dgm:pt>
    <dgm:pt modelId="{B67B6280-701E-4631-8BA7-3A4244ABF30A}" type="parTrans" cxnId="{AD1072B0-A61E-4B41-9C7C-5ABA68D40BD7}">
      <dgm:prSet/>
      <dgm:spPr/>
      <dgm:t>
        <a:bodyPr/>
        <a:lstStyle/>
        <a:p>
          <a:endParaRPr lang="en-IN"/>
        </a:p>
      </dgm:t>
    </dgm:pt>
    <dgm:pt modelId="{6E2E1E82-15A1-4648-8FE7-ED7B018E9702}" type="sibTrans" cxnId="{AD1072B0-A61E-4B41-9C7C-5ABA68D40BD7}">
      <dgm:prSet/>
      <dgm:spPr/>
      <dgm:t>
        <a:bodyPr/>
        <a:lstStyle/>
        <a:p>
          <a:endParaRPr lang="en-IN"/>
        </a:p>
      </dgm:t>
    </dgm:pt>
    <dgm:pt modelId="{27CED8E2-B38B-446B-A21F-7F67A1A66057}">
      <dgm:prSet/>
      <dgm:spPr/>
      <dgm:t>
        <a:bodyPr/>
        <a:lstStyle/>
        <a:p>
          <a:pPr rtl="0"/>
          <a:r>
            <a:rPr lang="en-IN" b="0" i="0" smtClean="0"/>
            <a:t>SEO &amp; Content Strategy</a:t>
          </a:r>
          <a:endParaRPr lang="en-IN"/>
        </a:p>
      </dgm:t>
    </dgm:pt>
    <dgm:pt modelId="{99ECF9EB-8B43-46D4-BB53-09444A2C49B3}" type="parTrans" cxnId="{722F3EB3-DB11-4924-BE39-195FB1A39FDC}">
      <dgm:prSet/>
      <dgm:spPr/>
      <dgm:t>
        <a:bodyPr/>
        <a:lstStyle/>
        <a:p>
          <a:endParaRPr lang="en-IN"/>
        </a:p>
      </dgm:t>
    </dgm:pt>
    <dgm:pt modelId="{F01686B9-D165-4B9A-954C-F85CBBA42846}" type="sibTrans" cxnId="{722F3EB3-DB11-4924-BE39-195FB1A39FDC}">
      <dgm:prSet/>
      <dgm:spPr/>
      <dgm:t>
        <a:bodyPr/>
        <a:lstStyle/>
        <a:p>
          <a:endParaRPr lang="en-IN"/>
        </a:p>
      </dgm:t>
    </dgm:pt>
    <dgm:pt modelId="{E3F0B899-9163-4B7C-9394-E53A8F2ABC0D}">
      <dgm:prSet/>
      <dgm:spPr/>
      <dgm:t>
        <a:bodyPr/>
        <a:lstStyle/>
        <a:p>
          <a:pPr rtl="0"/>
          <a:r>
            <a:rPr lang="en-IN" b="0" i="0" smtClean="0"/>
            <a:t>Social Media Management</a:t>
          </a:r>
          <a:endParaRPr lang="en-IN"/>
        </a:p>
      </dgm:t>
    </dgm:pt>
    <dgm:pt modelId="{B5B0DFA7-0B3F-4F83-8665-CFABD525A83D}" type="parTrans" cxnId="{6DFC470B-8DD5-4FB7-9E0D-34829BB25573}">
      <dgm:prSet/>
      <dgm:spPr/>
      <dgm:t>
        <a:bodyPr/>
        <a:lstStyle/>
        <a:p>
          <a:endParaRPr lang="en-IN"/>
        </a:p>
      </dgm:t>
    </dgm:pt>
    <dgm:pt modelId="{275D8AB3-5DB0-4BDD-9904-7CD538A9D448}" type="sibTrans" cxnId="{6DFC470B-8DD5-4FB7-9E0D-34829BB25573}">
      <dgm:prSet/>
      <dgm:spPr/>
      <dgm:t>
        <a:bodyPr/>
        <a:lstStyle/>
        <a:p>
          <a:endParaRPr lang="en-IN"/>
        </a:p>
      </dgm:t>
    </dgm:pt>
    <dgm:pt modelId="{7EDD0D32-BBD8-434C-AA46-73DB774E893A}">
      <dgm:prSet/>
      <dgm:spPr/>
      <dgm:t>
        <a:bodyPr/>
        <a:lstStyle/>
        <a:p>
          <a:pPr rtl="0"/>
          <a:r>
            <a:rPr lang="en-IN" b="0" i="0" smtClean="0"/>
            <a:t>Data Analytics &amp; Insights</a:t>
          </a:r>
          <a:endParaRPr lang="en-IN"/>
        </a:p>
      </dgm:t>
    </dgm:pt>
    <dgm:pt modelId="{543BF40E-9833-4E3E-B845-C1B969E1A1D4}" type="parTrans" cxnId="{02DC5F50-D85E-4CC1-8FE2-5FC694B8DE5B}">
      <dgm:prSet/>
      <dgm:spPr/>
      <dgm:t>
        <a:bodyPr/>
        <a:lstStyle/>
        <a:p>
          <a:endParaRPr lang="en-IN"/>
        </a:p>
      </dgm:t>
    </dgm:pt>
    <dgm:pt modelId="{0A474EDF-DFB7-46C1-9F33-6344A0F01949}" type="sibTrans" cxnId="{02DC5F50-D85E-4CC1-8FE2-5FC694B8DE5B}">
      <dgm:prSet/>
      <dgm:spPr/>
      <dgm:t>
        <a:bodyPr/>
        <a:lstStyle/>
        <a:p>
          <a:endParaRPr lang="en-IN"/>
        </a:p>
      </dgm:t>
    </dgm:pt>
    <dgm:pt modelId="{50889203-20C6-40CF-8649-D33B80CB3E14}">
      <dgm:prSet/>
      <dgm:spPr/>
      <dgm:t>
        <a:bodyPr/>
        <a:lstStyle/>
        <a:p>
          <a:pPr rtl="0"/>
          <a:r>
            <a:rPr lang="en-IN" b="0" i="0" smtClean="0"/>
            <a:t>Automation &amp; AI Integration</a:t>
          </a:r>
          <a:endParaRPr lang="en-IN"/>
        </a:p>
      </dgm:t>
    </dgm:pt>
    <dgm:pt modelId="{73D4016B-0186-4C97-88FD-2C57D1B8AA57}" type="parTrans" cxnId="{D6FF58E0-6C95-4430-8E79-2AA9D1059A61}">
      <dgm:prSet/>
      <dgm:spPr/>
      <dgm:t>
        <a:bodyPr/>
        <a:lstStyle/>
        <a:p>
          <a:endParaRPr lang="en-IN"/>
        </a:p>
      </dgm:t>
    </dgm:pt>
    <dgm:pt modelId="{CD763766-4CBA-4CE1-B574-0852DAF7AEF1}" type="sibTrans" cxnId="{D6FF58E0-6C95-4430-8E79-2AA9D1059A61}">
      <dgm:prSet/>
      <dgm:spPr/>
      <dgm:t>
        <a:bodyPr/>
        <a:lstStyle/>
        <a:p>
          <a:endParaRPr lang="en-IN"/>
        </a:p>
      </dgm:t>
    </dgm:pt>
    <dgm:pt modelId="{6E41398D-30A5-4822-8753-A9B460577839}">
      <dgm:prSet/>
      <dgm:spPr/>
      <dgm:t>
        <a:bodyPr/>
        <a:lstStyle/>
        <a:p>
          <a:pPr rtl="0"/>
          <a:r>
            <a:rPr lang="en-IN" b="0" i="0" smtClean="0"/>
            <a:t>Customer Experience Design</a:t>
          </a:r>
          <a:endParaRPr lang="en-IN"/>
        </a:p>
      </dgm:t>
    </dgm:pt>
    <dgm:pt modelId="{DD918E78-AE1D-4C53-8BDF-F81D13C41BDE}" type="parTrans" cxnId="{3BAECEC6-AEC1-494B-8D87-FFD6322334E1}">
      <dgm:prSet/>
      <dgm:spPr/>
      <dgm:t>
        <a:bodyPr/>
        <a:lstStyle/>
        <a:p>
          <a:endParaRPr lang="en-IN"/>
        </a:p>
      </dgm:t>
    </dgm:pt>
    <dgm:pt modelId="{95E95F1E-0E6E-450C-9143-6E24494D0655}" type="sibTrans" cxnId="{3BAECEC6-AEC1-494B-8D87-FFD6322334E1}">
      <dgm:prSet/>
      <dgm:spPr/>
      <dgm:t>
        <a:bodyPr/>
        <a:lstStyle/>
        <a:p>
          <a:endParaRPr lang="en-IN"/>
        </a:p>
      </dgm:t>
    </dgm:pt>
    <dgm:pt modelId="{98A1EE1A-BCFF-4FC7-B714-614EE5AB5129}">
      <dgm:prSet/>
      <dgm:spPr/>
      <dgm:t>
        <a:bodyPr/>
        <a:lstStyle/>
        <a:p>
          <a:pPr rtl="0"/>
          <a:r>
            <a:rPr lang="en-IN" b="0" i="0" smtClean="0"/>
            <a:t>6. Case Studies / Success Stories</a:t>
          </a:r>
          <a:endParaRPr lang="en-IN"/>
        </a:p>
      </dgm:t>
    </dgm:pt>
    <dgm:pt modelId="{02BC92D8-7A09-4C78-B784-DCE9A5B7B268}" type="parTrans" cxnId="{5F4711BB-3DE8-431D-9413-68004154FBFE}">
      <dgm:prSet/>
      <dgm:spPr/>
      <dgm:t>
        <a:bodyPr/>
        <a:lstStyle/>
        <a:p>
          <a:endParaRPr lang="en-IN"/>
        </a:p>
      </dgm:t>
    </dgm:pt>
    <dgm:pt modelId="{A29655FD-4D87-4EC4-ADCF-8A887092D948}" type="sibTrans" cxnId="{5F4711BB-3DE8-431D-9413-68004154FBFE}">
      <dgm:prSet/>
      <dgm:spPr/>
      <dgm:t>
        <a:bodyPr/>
        <a:lstStyle/>
        <a:p>
          <a:endParaRPr lang="en-IN"/>
        </a:p>
      </dgm:t>
    </dgm:pt>
    <dgm:pt modelId="{158FA03B-F3E9-4587-B968-98FF0D92397D}">
      <dgm:prSet/>
      <dgm:spPr/>
      <dgm:t>
        <a:bodyPr/>
        <a:lstStyle/>
        <a:p>
          <a:pPr rtl="0"/>
          <a:r>
            <a:rPr lang="en-IN" b="0" i="0" smtClean="0"/>
            <a:t>Client 1 – Digital Transformation</a:t>
          </a:r>
          <a:endParaRPr lang="en-IN"/>
        </a:p>
      </dgm:t>
    </dgm:pt>
    <dgm:pt modelId="{C4CC264D-E22B-4F61-AC2C-0DB5FF0D82E9}" type="parTrans" cxnId="{5DEC0001-3ABB-4E29-A487-578F006765FF}">
      <dgm:prSet/>
      <dgm:spPr/>
      <dgm:t>
        <a:bodyPr/>
        <a:lstStyle/>
        <a:p>
          <a:endParaRPr lang="en-IN"/>
        </a:p>
      </dgm:t>
    </dgm:pt>
    <dgm:pt modelId="{ED9328ED-0FCE-443B-8981-70FED4EE75B4}" type="sibTrans" cxnId="{5DEC0001-3ABB-4E29-A487-578F006765FF}">
      <dgm:prSet/>
      <dgm:spPr/>
      <dgm:t>
        <a:bodyPr/>
        <a:lstStyle/>
        <a:p>
          <a:endParaRPr lang="en-IN"/>
        </a:p>
      </dgm:t>
    </dgm:pt>
    <dgm:pt modelId="{661AC064-F06C-4E0A-845C-DA66F767012B}">
      <dgm:prSet/>
      <dgm:spPr/>
      <dgm:t>
        <a:bodyPr/>
        <a:lstStyle/>
        <a:p>
          <a:pPr rtl="0"/>
          <a:r>
            <a:rPr lang="en-IN" b="0" i="0" dirty="0" smtClean="0"/>
            <a:t>Client 2 – Marketing Success</a:t>
          </a:r>
          <a:endParaRPr lang="en-IN" dirty="0"/>
        </a:p>
      </dgm:t>
    </dgm:pt>
    <dgm:pt modelId="{CEAD0F33-7842-4709-8AC5-BB9D081ABEED}" type="parTrans" cxnId="{B6BF5A47-9BAE-49B2-8D83-A7949FD0812A}">
      <dgm:prSet/>
      <dgm:spPr/>
      <dgm:t>
        <a:bodyPr/>
        <a:lstStyle/>
        <a:p>
          <a:endParaRPr lang="en-IN"/>
        </a:p>
      </dgm:t>
    </dgm:pt>
    <dgm:pt modelId="{8E99C292-9C98-4E58-B656-A56A48A4CE64}" type="sibTrans" cxnId="{B6BF5A47-9BAE-49B2-8D83-A7949FD0812A}">
      <dgm:prSet/>
      <dgm:spPr/>
      <dgm:t>
        <a:bodyPr/>
        <a:lstStyle/>
        <a:p>
          <a:endParaRPr lang="en-IN"/>
        </a:p>
      </dgm:t>
    </dgm:pt>
    <dgm:pt modelId="{69FEE4E5-95AB-4131-8AD1-2C3F211A3E2C}">
      <dgm:prSet/>
      <dgm:spPr/>
      <dgm:t>
        <a:bodyPr/>
        <a:lstStyle/>
        <a:p>
          <a:pPr rtl="0"/>
          <a:r>
            <a:rPr lang="en-IN" b="0" i="0" smtClean="0"/>
            <a:t>Client 3 – Innovation Journey</a:t>
          </a:r>
          <a:endParaRPr lang="en-IN"/>
        </a:p>
      </dgm:t>
    </dgm:pt>
    <dgm:pt modelId="{D3875904-6DF4-4B4A-84D8-86F6D7588457}" type="parTrans" cxnId="{B54AF76D-8406-4F3B-9F2C-0903B79130FB}">
      <dgm:prSet/>
      <dgm:spPr/>
      <dgm:t>
        <a:bodyPr/>
        <a:lstStyle/>
        <a:p>
          <a:endParaRPr lang="en-IN"/>
        </a:p>
      </dgm:t>
    </dgm:pt>
    <dgm:pt modelId="{DBE89B37-3951-437B-8C3D-A477DC4A2F12}" type="sibTrans" cxnId="{B54AF76D-8406-4F3B-9F2C-0903B79130FB}">
      <dgm:prSet/>
      <dgm:spPr/>
      <dgm:t>
        <a:bodyPr/>
        <a:lstStyle/>
        <a:p>
          <a:endParaRPr lang="en-IN"/>
        </a:p>
      </dgm:t>
    </dgm:pt>
    <dgm:pt modelId="{938086FA-7693-43B4-ADA2-D67DE8AE462E}">
      <dgm:prSet/>
      <dgm:spPr/>
      <dgm:t>
        <a:bodyPr/>
        <a:lstStyle/>
        <a:p>
          <a:pPr rtl="0"/>
          <a:r>
            <a:rPr lang="en-IN" b="0" i="0" smtClean="0"/>
            <a:t>7. ResourcesBlogs &amp; Articles</a:t>
          </a:r>
          <a:endParaRPr lang="en-IN"/>
        </a:p>
      </dgm:t>
    </dgm:pt>
    <dgm:pt modelId="{0AE738CD-86A2-4097-8505-2897C4962ABC}" type="parTrans" cxnId="{641884CF-AB54-4F03-BE33-61063DDA99EC}">
      <dgm:prSet/>
      <dgm:spPr/>
      <dgm:t>
        <a:bodyPr/>
        <a:lstStyle/>
        <a:p>
          <a:endParaRPr lang="en-IN"/>
        </a:p>
      </dgm:t>
    </dgm:pt>
    <dgm:pt modelId="{C94497D8-3D39-4B01-87EB-9AF06C17D675}" type="sibTrans" cxnId="{641884CF-AB54-4F03-BE33-61063DDA99EC}">
      <dgm:prSet/>
      <dgm:spPr/>
      <dgm:t>
        <a:bodyPr/>
        <a:lstStyle/>
        <a:p>
          <a:endParaRPr lang="en-IN"/>
        </a:p>
      </dgm:t>
    </dgm:pt>
    <dgm:pt modelId="{BB4D539A-3AF1-4942-84F2-AE486524E8C9}">
      <dgm:prSet/>
      <dgm:spPr/>
      <dgm:t>
        <a:bodyPr/>
        <a:lstStyle/>
        <a:p>
          <a:pPr rtl="0"/>
          <a:r>
            <a:rPr lang="en-IN" b="0" i="0" smtClean="0"/>
            <a:t>Whitepapers</a:t>
          </a:r>
          <a:endParaRPr lang="en-IN"/>
        </a:p>
      </dgm:t>
    </dgm:pt>
    <dgm:pt modelId="{B934138B-C936-49D2-BCDD-B4FC3BC96A38}" type="parTrans" cxnId="{90A55EBA-9348-4346-9843-5383C3C01965}">
      <dgm:prSet/>
      <dgm:spPr/>
      <dgm:t>
        <a:bodyPr/>
        <a:lstStyle/>
        <a:p>
          <a:endParaRPr lang="en-IN"/>
        </a:p>
      </dgm:t>
    </dgm:pt>
    <dgm:pt modelId="{C0578BF1-256E-44C0-824A-CDF3FED414D6}" type="sibTrans" cxnId="{90A55EBA-9348-4346-9843-5383C3C01965}">
      <dgm:prSet/>
      <dgm:spPr/>
      <dgm:t>
        <a:bodyPr/>
        <a:lstStyle/>
        <a:p>
          <a:endParaRPr lang="en-IN"/>
        </a:p>
      </dgm:t>
    </dgm:pt>
    <dgm:pt modelId="{B0284B4B-39D9-41A4-83D2-2A76287071FB}">
      <dgm:prSet/>
      <dgm:spPr/>
      <dgm:t>
        <a:bodyPr/>
        <a:lstStyle/>
        <a:p>
          <a:pPr rtl="0"/>
          <a:r>
            <a:rPr lang="en-IN" b="0" i="0" smtClean="0"/>
            <a:t>Webinars &amp; Workshops</a:t>
          </a:r>
          <a:endParaRPr lang="en-IN"/>
        </a:p>
      </dgm:t>
    </dgm:pt>
    <dgm:pt modelId="{DE8A4E6B-5955-4B44-AC6C-6BF924DCDEC6}" type="parTrans" cxnId="{285A28EC-CED7-4719-8551-D6CCD8C3E22A}">
      <dgm:prSet/>
      <dgm:spPr/>
      <dgm:t>
        <a:bodyPr/>
        <a:lstStyle/>
        <a:p>
          <a:endParaRPr lang="en-IN"/>
        </a:p>
      </dgm:t>
    </dgm:pt>
    <dgm:pt modelId="{8A9F1A88-C450-4839-819B-BEFF87CBC86B}" type="sibTrans" cxnId="{285A28EC-CED7-4719-8551-D6CCD8C3E22A}">
      <dgm:prSet/>
      <dgm:spPr/>
      <dgm:t>
        <a:bodyPr/>
        <a:lstStyle/>
        <a:p>
          <a:endParaRPr lang="en-IN"/>
        </a:p>
      </dgm:t>
    </dgm:pt>
    <dgm:pt modelId="{29A1193B-CCE2-4834-8A6B-858DA8995DFD}">
      <dgm:prSet/>
      <dgm:spPr/>
      <dgm:t>
        <a:bodyPr/>
        <a:lstStyle/>
        <a:p>
          <a:pPr rtl="0"/>
          <a:r>
            <a:rPr lang="en-IN" b="0" i="0" smtClean="0"/>
            <a:t>FAQs</a:t>
          </a:r>
          <a:endParaRPr lang="en-IN"/>
        </a:p>
      </dgm:t>
    </dgm:pt>
    <dgm:pt modelId="{FD304B15-10F0-49E4-B565-562958A10EC5}" type="parTrans" cxnId="{D16D740A-2599-4E4F-BCDB-1DE437FAFB4D}">
      <dgm:prSet/>
      <dgm:spPr/>
      <dgm:t>
        <a:bodyPr/>
        <a:lstStyle/>
        <a:p>
          <a:endParaRPr lang="en-IN"/>
        </a:p>
      </dgm:t>
    </dgm:pt>
    <dgm:pt modelId="{2957EFB4-2DF4-4EA5-BB00-6A6156F174EB}" type="sibTrans" cxnId="{D16D740A-2599-4E4F-BCDB-1DE437FAFB4D}">
      <dgm:prSet/>
      <dgm:spPr/>
      <dgm:t>
        <a:bodyPr/>
        <a:lstStyle/>
        <a:p>
          <a:endParaRPr lang="en-IN"/>
        </a:p>
      </dgm:t>
    </dgm:pt>
    <dgm:pt modelId="{2DAA2AE7-0335-4300-A203-90CDB433B42C}">
      <dgm:prSet/>
      <dgm:spPr/>
      <dgm:t>
        <a:bodyPr/>
        <a:lstStyle/>
        <a:p>
          <a:pPr rtl="0"/>
          <a:r>
            <a:rPr lang="en-IN" b="0" i="0" smtClean="0"/>
            <a:t>8. Contact Us</a:t>
          </a:r>
          <a:endParaRPr lang="en-IN"/>
        </a:p>
      </dgm:t>
    </dgm:pt>
    <dgm:pt modelId="{265DC834-4A90-428D-9C1F-64DF9D0524DB}" type="parTrans" cxnId="{071FE74E-5C3D-4E49-93C5-BF8422DCD7C5}">
      <dgm:prSet/>
      <dgm:spPr/>
      <dgm:t>
        <a:bodyPr/>
        <a:lstStyle/>
        <a:p>
          <a:endParaRPr lang="en-IN"/>
        </a:p>
      </dgm:t>
    </dgm:pt>
    <dgm:pt modelId="{82978567-06C9-43E5-95EA-7B67AF310195}" type="sibTrans" cxnId="{071FE74E-5C3D-4E49-93C5-BF8422DCD7C5}">
      <dgm:prSet/>
      <dgm:spPr/>
      <dgm:t>
        <a:bodyPr/>
        <a:lstStyle/>
        <a:p>
          <a:endParaRPr lang="en-IN"/>
        </a:p>
      </dgm:t>
    </dgm:pt>
    <dgm:pt modelId="{25378ED2-806D-4A88-B1F0-5785E2AF656E}">
      <dgm:prSet/>
      <dgm:spPr/>
      <dgm:t>
        <a:bodyPr/>
        <a:lstStyle/>
        <a:p>
          <a:pPr rtl="0"/>
          <a:r>
            <a:rPr lang="en-IN" b="0" i="0" smtClean="0"/>
            <a:t>Get in Touch</a:t>
          </a:r>
          <a:endParaRPr lang="en-IN"/>
        </a:p>
      </dgm:t>
    </dgm:pt>
    <dgm:pt modelId="{41D60895-6A9A-4407-9973-A4E102ACBE77}" type="parTrans" cxnId="{86C4C4DE-E589-4D72-96CE-011D346220A0}">
      <dgm:prSet/>
      <dgm:spPr/>
      <dgm:t>
        <a:bodyPr/>
        <a:lstStyle/>
        <a:p>
          <a:endParaRPr lang="en-IN"/>
        </a:p>
      </dgm:t>
    </dgm:pt>
    <dgm:pt modelId="{A2825A99-571C-4454-8B2A-8EF8154429DE}" type="sibTrans" cxnId="{86C4C4DE-E589-4D72-96CE-011D346220A0}">
      <dgm:prSet/>
      <dgm:spPr/>
      <dgm:t>
        <a:bodyPr/>
        <a:lstStyle/>
        <a:p>
          <a:endParaRPr lang="en-IN"/>
        </a:p>
      </dgm:t>
    </dgm:pt>
    <dgm:pt modelId="{105203C8-49C0-4C29-B111-349D1DE874E6}">
      <dgm:prSet/>
      <dgm:spPr/>
      <dgm:t>
        <a:bodyPr/>
        <a:lstStyle/>
        <a:p>
          <a:pPr rtl="0"/>
          <a:r>
            <a:rPr lang="en-IN" b="0" i="0" smtClean="0"/>
            <a:t>Request a Demo</a:t>
          </a:r>
          <a:endParaRPr lang="en-IN"/>
        </a:p>
      </dgm:t>
    </dgm:pt>
    <dgm:pt modelId="{4D83ECD2-2A88-4FB9-993D-56C0E9A2152A}" type="parTrans" cxnId="{1ED710F4-891B-4BAB-927C-D87AB78E1110}">
      <dgm:prSet/>
      <dgm:spPr/>
      <dgm:t>
        <a:bodyPr/>
        <a:lstStyle/>
        <a:p>
          <a:endParaRPr lang="en-IN"/>
        </a:p>
      </dgm:t>
    </dgm:pt>
    <dgm:pt modelId="{367546DC-766A-46ED-B461-D927DE26592C}" type="sibTrans" cxnId="{1ED710F4-891B-4BAB-927C-D87AB78E1110}">
      <dgm:prSet/>
      <dgm:spPr/>
      <dgm:t>
        <a:bodyPr/>
        <a:lstStyle/>
        <a:p>
          <a:endParaRPr lang="en-IN"/>
        </a:p>
      </dgm:t>
    </dgm:pt>
    <dgm:pt modelId="{2A71B76D-C8AA-4BF5-950B-AF60954B5AB4}">
      <dgm:prSet/>
      <dgm:spPr/>
      <dgm:t>
        <a:bodyPr/>
        <a:lstStyle/>
        <a:p>
          <a:pPr rtl="0"/>
          <a:r>
            <a:rPr lang="en-IN" b="0" i="0" smtClean="0"/>
            <a:t>Join Our Community</a:t>
          </a:r>
          <a:endParaRPr lang="en-IN"/>
        </a:p>
      </dgm:t>
    </dgm:pt>
    <dgm:pt modelId="{ECCD407C-9A75-48D5-A292-20554C755D65}" type="parTrans" cxnId="{24407DA3-171D-46C9-BF8B-290A9433E47D}">
      <dgm:prSet/>
      <dgm:spPr/>
      <dgm:t>
        <a:bodyPr/>
        <a:lstStyle/>
        <a:p>
          <a:endParaRPr lang="en-IN"/>
        </a:p>
      </dgm:t>
    </dgm:pt>
    <dgm:pt modelId="{FFF05553-0C67-4359-A409-D9016C5BB3FA}" type="sibTrans" cxnId="{24407DA3-171D-46C9-BF8B-290A9433E47D}">
      <dgm:prSet/>
      <dgm:spPr/>
      <dgm:t>
        <a:bodyPr/>
        <a:lstStyle/>
        <a:p>
          <a:endParaRPr lang="en-IN"/>
        </a:p>
      </dgm:t>
    </dgm:pt>
    <dgm:pt modelId="{1A6F5A03-FA3F-456F-8787-30A60204937D}" type="pres">
      <dgm:prSet presAssocID="{D8A33DC4-B6B7-4D7C-9801-7C831212F38C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BC06A18-656E-4574-A489-85AE9BFF6F44}" type="pres">
      <dgm:prSet presAssocID="{BC1ED31B-D704-4254-A3AB-371884B182A2}" presName="root" presStyleCnt="0"/>
      <dgm:spPr/>
    </dgm:pt>
    <dgm:pt modelId="{1F5C058D-8C2E-4674-9563-90CAB664A725}" type="pres">
      <dgm:prSet presAssocID="{BC1ED31B-D704-4254-A3AB-371884B182A2}" presName="rootComposite" presStyleCnt="0"/>
      <dgm:spPr/>
    </dgm:pt>
    <dgm:pt modelId="{AC8F174B-F83F-4D47-ACD8-90611621E8A0}" type="pres">
      <dgm:prSet presAssocID="{BC1ED31B-D704-4254-A3AB-371884B182A2}" presName="rootText" presStyleLbl="node1" presStyleIdx="0" presStyleCnt="9"/>
      <dgm:spPr/>
    </dgm:pt>
    <dgm:pt modelId="{474F0B2A-B760-494E-9271-A109113F3C9A}" type="pres">
      <dgm:prSet presAssocID="{BC1ED31B-D704-4254-A3AB-371884B182A2}" presName="rootConnector" presStyleLbl="node1" presStyleIdx="0" presStyleCnt="9"/>
      <dgm:spPr/>
    </dgm:pt>
    <dgm:pt modelId="{A638B5F8-66E8-4F8D-ACA9-EAB880D1B57A}" type="pres">
      <dgm:prSet presAssocID="{BC1ED31B-D704-4254-A3AB-371884B182A2}" presName="childShape" presStyleCnt="0"/>
      <dgm:spPr/>
    </dgm:pt>
    <dgm:pt modelId="{753B62AC-EF37-4B47-AE89-1EA6143D845D}" type="pres">
      <dgm:prSet presAssocID="{366C254D-6234-4F5C-A28A-D2701F941891}" presName="Name13" presStyleLbl="parChTrans1D2" presStyleIdx="0" presStyleCnt="34"/>
      <dgm:spPr/>
    </dgm:pt>
    <dgm:pt modelId="{89FB9BDB-20B4-4727-9A74-6730F3264CD8}" type="pres">
      <dgm:prSet presAssocID="{F395AAE9-C93D-4114-B86E-96C254723D3A}" presName="childText" presStyleLbl="bgAcc1" presStyleIdx="0" presStyleCnt="34">
        <dgm:presLayoutVars>
          <dgm:bulletEnabled val="1"/>
        </dgm:presLayoutVars>
      </dgm:prSet>
      <dgm:spPr/>
    </dgm:pt>
    <dgm:pt modelId="{231D64B8-989C-4091-9BCF-15CB90AD90E1}" type="pres">
      <dgm:prSet presAssocID="{B7D48990-A074-4C62-8381-B7B6B0B4B375}" presName="Name13" presStyleLbl="parChTrans1D2" presStyleIdx="1" presStyleCnt="34"/>
      <dgm:spPr/>
    </dgm:pt>
    <dgm:pt modelId="{A4579ADF-06E3-4285-9727-977825BC295E}" type="pres">
      <dgm:prSet presAssocID="{90313595-5362-4BFC-B976-0E7237932EB5}" presName="childText" presStyleLbl="bgAcc1" presStyleIdx="1" presStyleCnt="34">
        <dgm:presLayoutVars>
          <dgm:bulletEnabled val="1"/>
        </dgm:presLayoutVars>
      </dgm:prSet>
      <dgm:spPr/>
    </dgm:pt>
    <dgm:pt modelId="{8DB1DEE5-FDC0-47D7-B387-65220199DE66}" type="pres">
      <dgm:prSet presAssocID="{34142F0F-7BA5-4CB1-AE5F-6861F35F259C}" presName="root" presStyleCnt="0"/>
      <dgm:spPr/>
    </dgm:pt>
    <dgm:pt modelId="{BB5BFCC0-D92A-4066-AFDB-50F2079F61F5}" type="pres">
      <dgm:prSet presAssocID="{34142F0F-7BA5-4CB1-AE5F-6861F35F259C}" presName="rootComposite" presStyleCnt="0"/>
      <dgm:spPr/>
    </dgm:pt>
    <dgm:pt modelId="{713703C3-7379-4220-B99B-454475DFD3FB}" type="pres">
      <dgm:prSet presAssocID="{34142F0F-7BA5-4CB1-AE5F-6861F35F259C}" presName="rootText" presStyleLbl="node1" presStyleIdx="1" presStyleCnt="9"/>
      <dgm:spPr/>
    </dgm:pt>
    <dgm:pt modelId="{5EB6965E-2E7C-4FC9-9B8C-C9F7BE924628}" type="pres">
      <dgm:prSet presAssocID="{34142F0F-7BA5-4CB1-AE5F-6861F35F259C}" presName="rootConnector" presStyleLbl="node1" presStyleIdx="1" presStyleCnt="9"/>
      <dgm:spPr/>
    </dgm:pt>
    <dgm:pt modelId="{D47EDF2C-EF5F-48E0-9E33-3B1425CAD310}" type="pres">
      <dgm:prSet presAssocID="{34142F0F-7BA5-4CB1-AE5F-6861F35F259C}" presName="childShape" presStyleCnt="0"/>
      <dgm:spPr/>
    </dgm:pt>
    <dgm:pt modelId="{EE57A885-738A-4FA4-A662-EC2B3B1D5648}" type="pres">
      <dgm:prSet presAssocID="{3666BECD-3EEE-40BD-8F92-319948531C9E}" presName="Name13" presStyleLbl="parChTrans1D2" presStyleIdx="2" presStyleCnt="34"/>
      <dgm:spPr/>
    </dgm:pt>
    <dgm:pt modelId="{A353618D-F4AC-4957-B898-2E7A3FA07B08}" type="pres">
      <dgm:prSet presAssocID="{53128D15-39F2-4906-902F-75308988C192}" presName="childText" presStyleLbl="bgAcc1" presStyleIdx="2" presStyleCnt="34">
        <dgm:presLayoutVars>
          <dgm:bulletEnabled val="1"/>
        </dgm:presLayoutVars>
      </dgm:prSet>
      <dgm:spPr/>
    </dgm:pt>
    <dgm:pt modelId="{E680F696-CC53-40AF-9E5A-C0C557211886}" type="pres">
      <dgm:prSet presAssocID="{6CF9DCA2-622F-4BFD-A53F-11BB9A8BBCEC}" presName="Name13" presStyleLbl="parChTrans1D2" presStyleIdx="3" presStyleCnt="34"/>
      <dgm:spPr/>
    </dgm:pt>
    <dgm:pt modelId="{00D8AD7D-699E-4A30-BA96-43D5804E54AF}" type="pres">
      <dgm:prSet presAssocID="{8B347B10-665E-409C-A356-CB61DF22294B}" presName="childText" presStyleLbl="bgAcc1" presStyleIdx="3" presStyleCnt="34">
        <dgm:presLayoutVars>
          <dgm:bulletEnabled val="1"/>
        </dgm:presLayoutVars>
      </dgm:prSet>
      <dgm:spPr/>
    </dgm:pt>
    <dgm:pt modelId="{0B3794A0-5101-48B8-8333-3DFD11CC1083}" type="pres">
      <dgm:prSet presAssocID="{58153E1B-194C-45EF-932A-8DB1EB78B9B1}" presName="Name13" presStyleLbl="parChTrans1D2" presStyleIdx="4" presStyleCnt="34"/>
      <dgm:spPr/>
    </dgm:pt>
    <dgm:pt modelId="{7F738068-C761-4634-8174-703181676263}" type="pres">
      <dgm:prSet presAssocID="{D5E725A8-AE6F-4BCE-AF12-44661340CC34}" presName="childText" presStyleLbl="bgAcc1" presStyleIdx="4" presStyleCnt="34">
        <dgm:presLayoutVars>
          <dgm:bulletEnabled val="1"/>
        </dgm:presLayoutVars>
      </dgm:prSet>
      <dgm:spPr/>
    </dgm:pt>
    <dgm:pt modelId="{A1F3A465-0793-441C-96D6-5212D7125C60}" type="pres">
      <dgm:prSet presAssocID="{AC012F60-B7FD-4126-8A9C-21D5B5F76271}" presName="Name13" presStyleLbl="parChTrans1D2" presStyleIdx="5" presStyleCnt="34"/>
      <dgm:spPr/>
    </dgm:pt>
    <dgm:pt modelId="{3B02C12A-D5AD-44F4-AE48-1608AED47676}" type="pres">
      <dgm:prSet presAssocID="{74A2A60B-93EA-47AB-96F3-D1B93715E9EF}" presName="childText" presStyleLbl="bgAcc1" presStyleIdx="5" presStyleCnt="34">
        <dgm:presLayoutVars>
          <dgm:bulletEnabled val="1"/>
        </dgm:presLayoutVars>
      </dgm:prSet>
      <dgm:spPr/>
    </dgm:pt>
    <dgm:pt modelId="{79F53041-7617-4785-877D-84DAE97A4A47}" type="pres">
      <dgm:prSet presAssocID="{B9538BC1-C81C-4E5C-B51E-396EAE5C4820}" presName="root" presStyleCnt="0"/>
      <dgm:spPr/>
    </dgm:pt>
    <dgm:pt modelId="{BB5CF48A-4331-4C39-927F-56F42E40CF7B}" type="pres">
      <dgm:prSet presAssocID="{B9538BC1-C81C-4E5C-B51E-396EAE5C4820}" presName="rootComposite" presStyleCnt="0"/>
      <dgm:spPr/>
    </dgm:pt>
    <dgm:pt modelId="{EBDAF837-9A6D-4857-997A-4E752DDDFA61}" type="pres">
      <dgm:prSet presAssocID="{B9538BC1-C81C-4E5C-B51E-396EAE5C4820}" presName="rootText" presStyleLbl="node1" presStyleIdx="2" presStyleCnt="9"/>
      <dgm:spPr/>
    </dgm:pt>
    <dgm:pt modelId="{96AA08A3-BE35-4FCE-957B-1808E299B1C7}" type="pres">
      <dgm:prSet presAssocID="{B9538BC1-C81C-4E5C-B51E-396EAE5C4820}" presName="rootConnector" presStyleLbl="node1" presStyleIdx="2" presStyleCnt="9"/>
      <dgm:spPr/>
    </dgm:pt>
    <dgm:pt modelId="{CB02AB10-4206-4BD8-B969-DE98CAA56254}" type="pres">
      <dgm:prSet presAssocID="{B9538BC1-C81C-4E5C-B51E-396EAE5C4820}" presName="childShape" presStyleCnt="0"/>
      <dgm:spPr/>
    </dgm:pt>
    <dgm:pt modelId="{5331D5AA-7345-422F-8357-DB5D9B4F2F92}" type="pres">
      <dgm:prSet presAssocID="{FC1E0DCB-93C1-428C-9B3F-166B03C00A88}" presName="Name13" presStyleLbl="parChTrans1D2" presStyleIdx="6" presStyleCnt="34"/>
      <dgm:spPr/>
    </dgm:pt>
    <dgm:pt modelId="{CE6E5091-FF3C-4EA0-8062-74599649BEF8}" type="pres">
      <dgm:prSet presAssocID="{137C6B88-0D55-44EA-88E5-EFF0A00BDCA8}" presName="childText" presStyleLbl="bgAcc1" presStyleIdx="6" presStyleCnt="34">
        <dgm:presLayoutVars>
          <dgm:bulletEnabled val="1"/>
        </dgm:presLayoutVars>
      </dgm:prSet>
      <dgm:spPr/>
    </dgm:pt>
    <dgm:pt modelId="{3DEE24CE-1D89-4FCD-B84E-B0F55A4894F3}" type="pres">
      <dgm:prSet presAssocID="{FC634AA9-B198-4B05-8537-020B5B0F49DA}" presName="Name13" presStyleLbl="parChTrans1D2" presStyleIdx="7" presStyleCnt="34"/>
      <dgm:spPr/>
    </dgm:pt>
    <dgm:pt modelId="{2DB9BEF1-CA96-4E23-9C0E-1034B1DCFCFD}" type="pres">
      <dgm:prSet presAssocID="{632045D8-112F-48AD-B5DF-8E70A12A214C}" presName="childText" presStyleLbl="bgAcc1" presStyleIdx="7" presStyleCnt="34" custLinFactNeighborY="0">
        <dgm:presLayoutVars>
          <dgm:bulletEnabled val="1"/>
        </dgm:presLayoutVars>
      </dgm:prSet>
      <dgm:spPr/>
    </dgm:pt>
    <dgm:pt modelId="{EEE04BCF-271D-42C4-A733-0EF79D6243C1}" type="pres">
      <dgm:prSet presAssocID="{75FF8246-BD85-4BF0-B6AE-38C3C1FF1FAD}" presName="Name13" presStyleLbl="parChTrans1D2" presStyleIdx="8" presStyleCnt="34"/>
      <dgm:spPr/>
    </dgm:pt>
    <dgm:pt modelId="{27BC6557-B2F0-4554-A50E-344D2A447E57}" type="pres">
      <dgm:prSet presAssocID="{3359D688-84B4-48BA-9E3C-FE1AAA54EB9C}" presName="childText" presStyleLbl="bgAcc1" presStyleIdx="8" presStyleCnt="34">
        <dgm:presLayoutVars>
          <dgm:bulletEnabled val="1"/>
        </dgm:presLayoutVars>
      </dgm:prSet>
      <dgm:spPr/>
    </dgm:pt>
    <dgm:pt modelId="{BB4FD7FD-1D6D-4278-92BF-6AC651719226}" type="pres">
      <dgm:prSet presAssocID="{714CE26D-F2A7-443E-9ACE-EB2315A0C522}" presName="Name13" presStyleLbl="parChTrans1D2" presStyleIdx="9" presStyleCnt="34"/>
      <dgm:spPr/>
    </dgm:pt>
    <dgm:pt modelId="{DB99CA51-05D7-4BAF-A562-B57C858EC7DB}" type="pres">
      <dgm:prSet presAssocID="{AC86B447-B787-4068-9322-449F603A6965}" presName="childText" presStyleLbl="bgAcc1" presStyleIdx="9" presStyleCnt="34">
        <dgm:presLayoutVars>
          <dgm:bulletEnabled val="1"/>
        </dgm:presLayoutVars>
      </dgm:prSet>
      <dgm:spPr/>
    </dgm:pt>
    <dgm:pt modelId="{D3008B5C-2C8D-4065-9D71-73CA46330A93}" type="pres">
      <dgm:prSet presAssocID="{6E487EF2-D540-46A3-8064-650570FD2132}" presName="Name13" presStyleLbl="parChTrans1D2" presStyleIdx="10" presStyleCnt="34"/>
      <dgm:spPr/>
    </dgm:pt>
    <dgm:pt modelId="{219C051C-3C39-4E48-97FC-DBBAF838CE0B}" type="pres">
      <dgm:prSet presAssocID="{13F8C2F1-33FF-4D05-ACCA-0A4CD98F4FA3}" presName="childText" presStyleLbl="bgAcc1" presStyleIdx="10" presStyleCnt="34">
        <dgm:presLayoutVars>
          <dgm:bulletEnabled val="1"/>
        </dgm:presLayoutVars>
      </dgm:prSet>
      <dgm:spPr/>
    </dgm:pt>
    <dgm:pt modelId="{5456CC2E-CA58-40C6-8928-404273479AE3}" type="pres">
      <dgm:prSet presAssocID="{EC3C9252-CCB5-40BA-86FC-F327193BEB21}" presName="Name13" presStyleLbl="parChTrans1D2" presStyleIdx="11" presStyleCnt="34"/>
      <dgm:spPr/>
    </dgm:pt>
    <dgm:pt modelId="{03AF0718-15F6-42F8-B373-E176DEC7D0C4}" type="pres">
      <dgm:prSet presAssocID="{B7AF2FC1-E7E5-4C6A-B51A-3310E53A6D2D}" presName="childText" presStyleLbl="bgAcc1" presStyleIdx="11" presStyleCnt="34">
        <dgm:presLayoutVars>
          <dgm:bulletEnabled val="1"/>
        </dgm:presLayoutVars>
      </dgm:prSet>
      <dgm:spPr/>
    </dgm:pt>
    <dgm:pt modelId="{25894F3D-7332-4F80-ADFF-3E8EF66F0811}" type="pres">
      <dgm:prSet presAssocID="{5EC2F2DB-2468-419C-A516-E51E1E42F35B}" presName="Name13" presStyleLbl="parChTrans1D2" presStyleIdx="12" presStyleCnt="34"/>
      <dgm:spPr/>
    </dgm:pt>
    <dgm:pt modelId="{D55262B1-E72F-4FFC-A688-D2E390D86533}" type="pres">
      <dgm:prSet presAssocID="{21A54B31-949E-449D-BBBC-822F62825EB8}" presName="childText" presStyleLbl="bgAcc1" presStyleIdx="12" presStyleCnt="34">
        <dgm:presLayoutVars>
          <dgm:bulletEnabled val="1"/>
        </dgm:presLayoutVars>
      </dgm:prSet>
      <dgm:spPr/>
    </dgm:pt>
    <dgm:pt modelId="{E6957E8E-A8EF-4BDF-A023-D4801F13162E}" type="pres">
      <dgm:prSet presAssocID="{1639905D-8948-44AE-A14D-842E3C10D35B}" presName="Name13" presStyleLbl="parChTrans1D2" presStyleIdx="13" presStyleCnt="34"/>
      <dgm:spPr/>
    </dgm:pt>
    <dgm:pt modelId="{D1A9E1AE-7651-4B0D-83EC-BB9E9F3044AD}" type="pres">
      <dgm:prSet presAssocID="{97D7FB5A-5E2A-4AA8-88F4-073DD4236E1E}" presName="childText" presStyleLbl="bgAcc1" presStyleIdx="13" presStyleCnt="34">
        <dgm:presLayoutVars>
          <dgm:bulletEnabled val="1"/>
        </dgm:presLayoutVars>
      </dgm:prSet>
      <dgm:spPr/>
    </dgm:pt>
    <dgm:pt modelId="{E3A8DE8E-35B4-486D-823E-707FDD2774D6}" type="pres">
      <dgm:prSet presAssocID="{8040EBF1-2E7B-4CFC-A2A0-DFA3DCD67B01}" presName="Name13" presStyleLbl="parChTrans1D2" presStyleIdx="14" presStyleCnt="34"/>
      <dgm:spPr/>
    </dgm:pt>
    <dgm:pt modelId="{7406B3DD-4434-4FA5-A099-55F2A616E81B}" type="pres">
      <dgm:prSet presAssocID="{DD607CF9-4316-4ECB-9ED3-AE0690530CF1}" presName="childText" presStyleLbl="bgAcc1" presStyleIdx="14" presStyleCnt="34">
        <dgm:presLayoutVars>
          <dgm:bulletEnabled val="1"/>
        </dgm:presLayoutVars>
      </dgm:prSet>
      <dgm:spPr/>
    </dgm:pt>
    <dgm:pt modelId="{D12D235F-43FD-4BDA-A240-8CF52E513A47}" type="pres">
      <dgm:prSet presAssocID="{A6644D74-57A4-4AAE-A92A-49723EF606E4}" presName="root" presStyleCnt="0"/>
      <dgm:spPr/>
    </dgm:pt>
    <dgm:pt modelId="{9AC53484-6B6D-4E4A-B63F-97A7F65FF15E}" type="pres">
      <dgm:prSet presAssocID="{A6644D74-57A4-4AAE-A92A-49723EF606E4}" presName="rootComposite" presStyleCnt="0"/>
      <dgm:spPr/>
    </dgm:pt>
    <dgm:pt modelId="{EA8979A4-6FE1-4396-8731-EDF96AE2B0C8}" type="pres">
      <dgm:prSet presAssocID="{A6644D74-57A4-4AAE-A92A-49723EF606E4}" presName="rootText" presStyleLbl="node1" presStyleIdx="3" presStyleCnt="9"/>
      <dgm:spPr/>
    </dgm:pt>
    <dgm:pt modelId="{1289A3F1-7D21-4E39-A942-222661FAA4F2}" type="pres">
      <dgm:prSet presAssocID="{A6644D74-57A4-4AAE-A92A-49723EF606E4}" presName="rootConnector" presStyleLbl="node1" presStyleIdx="3" presStyleCnt="9"/>
      <dgm:spPr/>
    </dgm:pt>
    <dgm:pt modelId="{DF81AD89-2C94-4449-8608-A48EABDD43AE}" type="pres">
      <dgm:prSet presAssocID="{A6644D74-57A4-4AAE-A92A-49723EF606E4}" presName="childShape" presStyleCnt="0"/>
      <dgm:spPr/>
    </dgm:pt>
    <dgm:pt modelId="{41757319-CCAF-4E2B-9B6D-9817D44FEFFA}" type="pres">
      <dgm:prSet presAssocID="{352565DE-6087-44F9-9050-F056D7833C2D}" presName="Name13" presStyleLbl="parChTrans1D2" presStyleIdx="15" presStyleCnt="34"/>
      <dgm:spPr/>
    </dgm:pt>
    <dgm:pt modelId="{D57006F4-C27A-46CC-9548-A537B99F2552}" type="pres">
      <dgm:prSet presAssocID="{1415B79D-10FF-4D8A-AA8D-83413C0DE134}" presName="childText" presStyleLbl="bgAcc1" presStyleIdx="15" presStyleCnt="34">
        <dgm:presLayoutVars>
          <dgm:bulletEnabled val="1"/>
        </dgm:presLayoutVars>
      </dgm:prSet>
      <dgm:spPr/>
    </dgm:pt>
    <dgm:pt modelId="{E3396E12-8C80-4EC1-B911-22A1B68BFA07}" type="pres">
      <dgm:prSet presAssocID="{232C7C8F-B71B-4376-839F-2832DCDC1901}" presName="Name13" presStyleLbl="parChTrans1D2" presStyleIdx="16" presStyleCnt="34"/>
      <dgm:spPr/>
    </dgm:pt>
    <dgm:pt modelId="{77E36E49-36CF-4DC8-8DD9-B50F3FB5DD2D}" type="pres">
      <dgm:prSet presAssocID="{84743298-EA6C-44F8-9DEE-BE577E76F7A3}" presName="childText" presStyleLbl="bgAcc1" presStyleIdx="16" presStyleCnt="34">
        <dgm:presLayoutVars>
          <dgm:bulletEnabled val="1"/>
        </dgm:presLayoutVars>
      </dgm:prSet>
      <dgm:spPr/>
    </dgm:pt>
    <dgm:pt modelId="{2AA500A5-2B58-47FC-97FD-FEDFA4068E58}" type="pres">
      <dgm:prSet presAssocID="{7550EDAA-7FF4-4432-B4A0-8C5B93A4600E}" presName="Name13" presStyleLbl="parChTrans1D2" presStyleIdx="17" presStyleCnt="34"/>
      <dgm:spPr/>
    </dgm:pt>
    <dgm:pt modelId="{59278ED8-B37F-4E74-BE14-087798EAAC80}" type="pres">
      <dgm:prSet presAssocID="{F08E7F69-FD1A-4BBB-AA70-8813C8096D9A}" presName="childText" presStyleLbl="bgAcc1" presStyleIdx="17" presStyleCnt="34">
        <dgm:presLayoutVars>
          <dgm:bulletEnabled val="1"/>
        </dgm:presLayoutVars>
      </dgm:prSet>
      <dgm:spPr/>
    </dgm:pt>
    <dgm:pt modelId="{6335710C-CD4E-40A6-AB84-BEF7410F788C}" type="pres">
      <dgm:prSet presAssocID="{1402C6CF-F4CB-4EC9-A1C8-6B3AA6406B5C}" presName="Name13" presStyleLbl="parChTrans1D2" presStyleIdx="18" presStyleCnt="34"/>
      <dgm:spPr/>
    </dgm:pt>
    <dgm:pt modelId="{093CCED3-6A42-4B17-B0D3-0919E7BFBB86}" type="pres">
      <dgm:prSet presAssocID="{FB308C20-B669-432A-8191-BE5B987A6D06}" presName="childText" presStyleLbl="bgAcc1" presStyleIdx="18" presStyleCnt="34">
        <dgm:presLayoutVars>
          <dgm:bulletEnabled val="1"/>
        </dgm:presLayoutVars>
      </dgm:prSet>
      <dgm:spPr/>
    </dgm:pt>
    <dgm:pt modelId="{7B4D9CE7-2CA5-426F-8E83-51065E3ABBC1}" type="pres">
      <dgm:prSet presAssocID="{0986C191-673A-4096-8FF0-DCA452A7F403}" presName="Name13" presStyleLbl="parChTrans1D2" presStyleIdx="19" presStyleCnt="34"/>
      <dgm:spPr/>
    </dgm:pt>
    <dgm:pt modelId="{B9EA773A-A74B-40F4-91CD-D14290AA14C8}" type="pres">
      <dgm:prSet presAssocID="{53773AC3-780E-4523-AC32-38C9537389C6}" presName="childText" presStyleLbl="bgAcc1" presStyleIdx="19" presStyleCnt="34">
        <dgm:presLayoutVars>
          <dgm:bulletEnabled val="1"/>
        </dgm:presLayoutVars>
      </dgm:prSet>
      <dgm:spPr/>
    </dgm:pt>
    <dgm:pt modelId="{145E2F06-B40A-4753-A513-EE13B71F1013}" type="pres">
      <dgm:prSet presAssocID="{C0906354-0BBD-430B-ADE1-A1E9A11E33CB}" presName="root" presStyleCnt="0"/>
      <dgm:spPr/>
    </dgm:pt>
    <dgm:pt modelId="{3E9C52E8-BE0A-4B69-BFA7-BB83F702E40D}" type="pres">
      <dgm:prSet presAssocID="{C0906354-0BBD-430B-ADE1-A1E9A11E33CB}" presName="rootComposite" presStyleCnt="0"/>
      <dgm:spPr/>
    </dgm:pt>
    <dgm:pt modelId="{4C6B0FC1-B6BF-4FC0-AB97-E893E4866E1D}" type="pres">
      <dgm:prSet presAssocID="{C0906354-0BBD-430B-ADE1-A1E9A11E33CB}" presName="rootText" presStyleLbl="node1" presStyleIdx="4" presStyleCnt="9"/>
      <dgm:spPr/>
    </dgm:pt>
    <dgm:pt modelId="{DDA6FFB0-57E5-43ED-963C-05D95780A803}" type="pres">
      <dgm:prSet presAssocID="{C0906354-0BBD-430B-ADE1-A1E9A11E33CB}" presName="rootConnector" presStyleLbl="node1" presStyleIdx="4" presStyleCnt="9"/>
      <dgm:spPr/>
    </dgm:pt>
    <dgm:pt modelId="{BDB79035-8434-432E-840D-5A8E7881338C}" type="pres">
      <dgm:prSet presAssocID="{C0906354-0BBD-430B-ADE1-A1E9A11E33CB}" presName="childShape" presStyleCnt="0"/>
      <dgm:spPr/>
    </dgm:pt>
    <dgm:pt modelId="{6E427963-0A7D-4636-88CE-1635CD8EA84C}" type="pres">
      <dgm:prSet presAssocID="{B67B6280-701E-4631-8BA7-3A4244ABF30A}" presName="Name13" presStyleLbl="parChTrans1D2" presStyleIdx="20" presStyleCnt="34"/>
      <dgm:spPr/>
    </dgm:pt>
    <dgm:pt modelId="{0565BFBB-E3EE-46FD-A9B1-D7A317D7DE34}" type="pres">
      <dgm:prSet presAssocID="{B9F7A4B6-93C2-474C-8E50-8DBA39629A16}" presName="childText" presStyleLbl="bgAcc1" presStyleIdx="20" presStyleCnt="34">
        <dgm:presLayoutVars>
          <dgm:bulletEnabled val="1"/>
        </dgm:presLayoutVars>
      </dgm:prSet>
      <dgm:spPr/>
    </dgm:pt>
    <dgm:pt modelId="{AC2A5842-07C3-40CD-BF04-B220938DCE63}" type="pres">
      <dgm:prSet presAssocID="{99ECF9EB-8B43-46D4-BB53-09444A2C49B3}" presName="Name13" presStyleLbl="parChTrans1D2" presStyleIdx="21" presStyleCnt="34"/>
      <dgm:spPr/>
    </dgm:pt>
    <dgm:pt modelId="{8AE3B268-A6BA-4F66-8829-419FE77C45DD}" type="pres">
      <dgm:prSet presAssocID="{27CED8E2-B38B-446B-A21F-7F67A1A66057}" presName="childText" presStyleLbl="bgAcc1" presStyleIdx="21" presStyleCnt="34">
        <dgm:presLayoutVars>
          <dgm:bulletEnabled val="1"/>
        </dgm:presLayoutVars>
      </dgm:prSet>
      <dgm:spPr/>
    </dgm:pt>
    <dgm:pt modelId="{F3F22008-D3F3-4629-BDBB-F224F470C727}" type="pres">
      <dgm:prSet presAssocID="{B5B0DFA7-0B3F-4F83-8665-CFABD525A83D}" presName="Name13" presStyleLbl="parChTrans1D2" presStyleIdx="22" presStyleCnt="34"/>
      <dgm:spPr/>
    </dgm:pt>
    <dgm:pt modelId="{B43E6C99-3080-4E4B-AC07-40879CEACF7E}" type="pres">
      <dgm:prSet presAssocID="{E3F0B899-9163-4B7C-9394-E53A8F2ABC0D}" presName="childText" presStyleLbl="bgAcc1" presStyleIdx="22" presStyleCnt="34">
        <dgm:presLayoutVars>
          <dgm:bulletEnabled val="1"/>
        </dgm:presLayoutVars>
      </dgm:prSet>
      <dgm:spPr/>
    </dgm:pt>
    <dgm:pt modelId="{9A75F8CD-545C-4857-8BAD-51814C4BBA32}" type="pres">
      <dgm:prSet presAssocID="{543BF40E-9833-4E3E-B845-C1B969E1A1D4}" presName="Name13" presStyleLbl="parChTrans1D2" presStyleIdx="23" presStyleCnt="34"/>
      <dgm:spPr/>
    </dgm:pt>
    <dgm:pt modelId="{719880D3-DEA4-4BD6-B84E-60089D09987B}" type="pres">
      <dgm:prSet presAssocID="{7EDD0D32-BBD8-434C-AA46-73DB774E893A}" presName="childText" presStyleLbl="bgAcc1" presStyleIdx="23" presStyleCnt="34">
        <dgm:presLayoutVars>
          <dgm:bulletEnabled val="1"/>
        </dgm:presLayoutVars>
      </dgm:prSet>
      <dgm:spPr/>
    </dgm:pt>
    <dgm:pt modelId="{06EF5806-644D-421D-B3CB-38A7166EDBED}" type="pres">
      <dgm:prSet presAssocID="{73D4016B-0186-4C97-88FD-2C57D1B8AA57}" presName="Name13" presStyleLbl="parChTrans1D2" presStyleIdx="24" presStyleCnt="34"/>
      <dgm:spPr/>
    </dgm:pt>
    <dgm:pt modelId="{267FE08B-5A90-4170-AD33-7BBEDF279D01}" type="pres">
      <dgm:prSet presAssocID="{50889203-20C6-40CF-8649-D33B80CB3E14}" presName="childText" presStyleLbl="bgAcc1" presStyleIdx="24" presStyleCnt="34">
        <dgm:presLayoutVars>
          <dgm:bulletEnabled val="1"/>
        </dgm:presLayoutVars>
      </dgm:prSet>
      <dgm:spPr/>
    </dgm:pt>
    <dgm:pt modelId="{363ECE1D-6637-4B9C-A551-856F5FCFA883}" type="pres">
      <dgm:prSet presAssocID="{DD918E78-AE1D-4C53-8BDF-F81D13C41BDE}" presName="Name13" presStyleLbl="parChTrans1D2" presStyleIdx="25" presStyleCnt="34"/>
      <dgm:spPr/>
    </dgm:pt>
    <dgm:pt modelId="{9DC36492-6EBE-46BA-B6C5-4C278D6D29AD}" type="pres">
      <dgm:prSet presAssocID="{6E41398D-30A5-4822-8753-A9B460577839}" presName="childText" presStyleLbl="bgAcc1" presStyleIdx="25" presStyleCnt="34">
        <dgm:presLayoutVars>
          <dgm:bulletEnabled val="1"/>
        </dgm:presLayoutVars>
      </dgm:prSet>
      <dgm:spPr/>
    </dgm:pt>
    <dgm:pt modelId="{4E7EFF86-9939-4DA6-85E1-AA7CE6BB1DA7}" type="pres">
      <dgm:prSet presAssocID="{98A1EE1A-BCFF-4FC7-B714-614EE5AB5129}" presName="root" presStyleCnt="0"/>
      <dgm:spPr/>
    </dgm:pt>
    <dgm:pt modelId="{C2399E17-81CC-4B0D-A715-33228463A14B}" type="pres">
      <dgm:prSet presAssocID="{98A1EE1A-BCFF-4FC7-B714-614EE5AB5129}" presName="rootComposite" presStyleCnt="0"/>
      <dgm:spPr/>
    </dgm:pt>
    <dgm:pt modelId="{85AD03E6-49B2-41A3-A9D9-1FA0B64170CC}" type="pres">
      <dgm:prSet presAssocID="{98A1EE1A-BCFF-4FC7-B714-614EE5AB5129}" presName="rootText" presStyleLbl="node1" presStyleIdx="5" presStyleCnt="9"/>
      <dgm:spPr/>
    </dgm:pt>
    <dgm:pt modelId="{99EF73AB-5654-4E6D-B216-E45A54262AA2}" type="pres">
      <dgm:prSet presAssocID="{98A1EE1A-BCFF-4FC7-B714-614EE5AB5129}" presName="rootConnector" presStyleLbl="node1" presStyleIdx="5" presStyleCnt="9"/>
      <dgm:spPr/>
    </dgm:pt>
    <dgm:pt modelId="{9896530F-3685-4FFD-8A5F-5DD3C4163C33}" type="pres">
      <dgm:prSet presAssocID="{98A1EE1A-BCFF-4FC7-B714-614EE5AB5129}" presName="childShape" presStyleCnt="0"/>
      <dgm:spPr/>
    </dgm:pt>
    <dgm:pt modelId="{CF042503-2DFC-4D5B-8FF0-2997D1CAB815}" type="pres">
      <dgm:prSet presAssocID="{C4CC264D-E22B-4F61-AC2C-0DB5FF0D82E9}" presName="Name13" presStyleLbl="parChTrans1D2" presStyleIdx="26" presStyleCnt="34"/>
      <dgm:spPr/>
    </dgm:pt>
    <dgm:pt modelId="{D95C8970-0ADF-4706-B2CB-3B3020D03B3E}" type="pres">
      <dgm:prSet presAssocID="{158FA03B-F3E9-4587-B968-98FF0D92397D}" presName="childText" presStyleLbl="bgAcc1" presStyleIdx="26" presStyleCnt="34">
        <dgm:presLayoutVars>
          <dgm:bulletEnabled val="1"/>
        </dgm:presLayoutVars>
      </dgm:prSet>
      <dgm:spPr/>
    </dgm:pt>
    <dgm:pt modelId="{68061579-4731-42C9-911F-B4BBF72B7EEE}" type="pres">
      <dgm:prSet presAssocID="{CEAD0F33-7842-4709-8AC5-BB9D081ABEED}" presName="Name13" presStyleLbl="parChTrans1D2" presStyleIdx="27" presStyleCnt="34"/>
      <dgm:spPr/>
    </dgm:pt>
    <dgm:pt modelId="{A2424C7E-4962-495B-B0CC-662B320E9FB4}" type="pres">
      <dgm:prSet presAssocID="{661AC064-F06C-4E0A-845C-DA66F767012B}" presName="childText" presStyleLbl="bgAcc1" presStyleIdx="27" presStyleCnt="34">
        <dgm:presLayoutVars>
          <dgm:bulletEnabled val="1"/>
        </dgm:presLayoutVars>
      </dgm:prSet>
      <dgm:spPr/>
    </dgm:pt>
    <dgm:pt modelId="{85032734-9F3B-4010-BE63-3CCF1166F280}" type="pres">
      <dgm:prSet presAssocID="{D3875904-6DF4-4B4A-84D8-86F6D7588457}" presName="Name13" presStyleLbl="parChTrans1D2" presStyleIdx="28" presStyleCnt="34"/>
      <dgm:spPr/>
    </dgm:pt>
    <dgm:pt modelId="{630CC215-3B01-4608-B82A-40AD3B65FC14}" type="pres">
      <dgm:prSet presAssocID="{69FEE4E5-95AB-4131-8AD1-2C3F211A3E2C}" presName="childText" presStyleLbl="bgAcc1" presStyleIdx="28" presStyleCnt="34">
        <dgm:presLayoutVars>
          <dgm:bulletEnabled val="1"/>
        </dgm:presLayoutVars>
      </dgm:prSet>
      <dgm:spPr/>
    </dgm:pt>
    <dgm:pt modelId="{40483F9F-AE7D-4CD2-84BB-696516C02E8E}" type="pres">
      <dgm:prSet presAssocID="{938086FA-7693-43B4-ADA2-D67DE8AE462E}" presName="root" presStyleCnt="0"/>
      <dgm:spPr/>
    </dgm:pt>
    <dgm:pt modelId="{04B75237-B88E-43E2-A91A-10579BDAE202}" type="pres">
      <dgm:prSet presAssocID="{938086FA-7693-43B4-ADA2-D67DE8AE462E}" presName="rootComposite" presStyleCnt="0"/>
      <dgm:spPr/>
    </dgm:pt>
    <dgm:pt modelId="{9D270E06-1621-427B-A41D-FB961A532E6B}" type="pres">
      <dgm:prSet presAssocID="{938086FA-7693-43B4-ADA2-D67DE8AE462E}" presName="rootText" presStyleLbl="node1" presStyleIdx="6" presStyleCnt="9"/>
      <dgm:spPr/>
    </dgm:pt>
    <dgm:pt modelId="{E24F18B4-C0DD-41D5-B0C9-2601A20BE102}" type="pres">
      <dgm:prSet presAssocID="{938086FA-7693-43B4-ADA2-D67DE8AE462E}" presName="rootConnector" presStyleLbl="node1" presStyleIdx="6" presStyleCnt="9"/>
      <dgm:spPr/>
    </dgm:pt>
    <dgm:pt modelId="{FB1AAD68-2C34-4513-91C8-5B4C8EE923C1}" type="pres">
      <dgm:prSet presAssocID="{938086FA-7693-43B4-ADA2-D67DE8AE462E}" presName="childShape" presStyleCnt="0"/>
      <dgm:spPr/>
    </dgm:pt>
    <dgm:pt modelId="{26AC63DF-D56E-457F-89F0-D96F81B0FBD3}" type="pres">
      <dgm:prSet presAssocID="{B934138B-C936-49D2-BCDD-B4FC3BC96A38}" presName="Name13" presStyleLbl="parChTrans1D2" presStyleIdx="29" presStyleCnt="34"/>
      <dgm:spPr/>
    </dgm:pt>
    <dgm:pt modelId="{A8950FCF-597A-45FE-8206-DB06C1B6F0C8}" type="pres">
      <dgm:prSet presAssocID="{BB4D539A-3AF1-4942-84F2-AE486524E8C9}" presName="childText" presStyleLbl="bgAcc1" presStyleIdx="29" presStyleCnt="34">
        <dgm:presLayoutVars>
          <dgm:bulletEnabled val="1"/>
        </dgm:presLayoutVars>
      </dgm:prSet>
      <dgm:spPr/>
    </dgm:pt>
    <dgm:pt modelId="{8FC5F0A1-9E97-42CC-9A6D-FC59281A15D7}" type="pres">
      <dgm:prSet presAssocID="{DE8A4E6B-5955-4B44-AC6C-6BF924DCDEC6}" presName="Name13" presStyleLbl="parChTrans1D2" presStyleIdx="30" presStyleCnt="34"/>
      <dgm:spPr/>
    </dgm:pt>
    <dgm:pt modelId="{870128D3-4369-477E-8B6F-336C70732C37}" type="pres">
      <dgm:prSet presAssocID="{B0284B4B-39D9-41A4-83D2-2A76287071FB}" presName="childText" presStyleLbl="bgAcc1" presStyleIdx="30" presStyleCnt="34">
        <dgm:presLayoutVars>
          <dgm:bulletEnabled val="1"/>
        </dgm:presLayoutVars>
      </dgm:prSet>
      <dgm:spPr/>
    </dgm:pt>
    <dgm:pt modelId="{B5A393EC-B08B-464C-84FE-2F96D6E4680E}" type="pres">
      <dgm:prSet presAssocID="{FD304B15-10F0-49E4-B565-562958A10EC5}" presName="Name13" presStyleLbl="parChTrans1D2" presStyleIdx="31" presStyleCnt="34"/>
      <dgm:spPr/>
    </dgm:pt>
    <dgm:pt modelId="{FCD74574-08C8-47B3-8042-128A9E6DEBB1}" type="pres">
      <dgm:prSet presAssocID="{29A1193B-CCE2-4834-8A6B-858DA8995DFD}" presName="childText" presStyleLbl="bgAcc1" presStyleIdx="31" presStyleCnt="34">
        <dgm:presLayoutVars>
          <dgm:bulletEnabled val="1"/>
        </dgm:presLayoutVars>
      </dgm:prSet>
      <dgm:spPr/>
    </dgm:pt>
    <dgm:pt modelId="{A06DBC43-FBDD-4CE1-9AAD-C795DB4243CB}" type="pres">
      <dgm:prSet presAssocID="{2DAA2AE7-0335-4300-A203-90CDB433B42C}" presName="root" presStyleCnt="0"/>
      <dgm:spPr/>
    </dgm:pt>
    <dgm:pt modelId="{5BE2FAF1-D866-4E63-9544-A420323C56C2}" type="pres">
      <dgm:prSet presAssocID="{2DAA2AE7-0335-4300-A203-90CDB433B42C}" presName="rootComposite" presStyleCnt="0"/>
      <dgm:spPr/>
    </dgm:pt>
    <dgm:pt modelId="{6D331398-CFC6-4E4D-8AC1-EDD0EBC51686}" type="pres">
      <dgm:prSet presAssocID="{2DAA2AE7-0335-4300-A203-90CDB433B42C}" presName="rootText" presStyleLbl="node1" presStyleIdx="7" presStyleCnt="9"/>
      <dgm:spPr/>
    </dgm:pt>
    <dgm:pt modelId="{D282E768-87B9-4A89-8F34-51B793A19E2A}" type="pres">
      <dgm:prSet presAssocID="{2DAA2AE7-0335-4300-A203-90CDB433B42C}" presName="rootConnector" presStyleLbl="node1" presStyleIdx="7" presStyleCnt="9"/>
      <dgm:spPr/>
    </dgm:pt>
    <dgm:pt modelId="{A5C43274-8735-4853-8145-747BAB7CCBBA}" type="pres">
      <dgm:prSet presAssocID="{2DAA2AE7-0335-4300-A203-90CDB433B42C}" presName="childShape" presStyleCnt="0"/>
      <dgm:spPr/>
    </dgm:pt>
    <dgm:pt modelId="{42767C27-B0D7-4DC7-A3E2-3D42524D0239}" type="pres">
      <dgm:prSet presAssocID="{41D60895-6A9A-4407-9973-A4E102ACBE77}" presName="Name13" presStyleLbl="parChTrans1D2" presStyleIdx="32" presStyleCnt="34"/>
      <dgm:spPr/>
    </dgm:pt>
    <dgm:pt modelId="{620C0ECD-ACE7-435E-82CE-714FE1AAAE27}" type="pres">
      <dgm:prSet presAssocID="{25378ED2-806D-4A88-B1F0-5785E2AF656E}" presName="childText" presStyleLbl="bgAcc1" presStyleIdx="32" presStyleCnt="34">
        <dgm:presLayoutVars>
          <dgm:bulletEnabled val="1"/>
        </dgm:presLayoutVars>
      </dgm:prSet>
      <dgm:spPr/>
    </dgm:pt>
    <dgm:pt modelId="{7308AF15-B593-4F21-94A9-347216ED012C}" type="pres">
      <dgm:prSet presAssocID="{4D83ECD2-2A88-4FB9-993D-56C0E9A2152A}" presName="Name13" presStyleLbl="parChTrans1D2" presStyleIdx="33" presStyleCnt="34"/>
      <dgm:spPr/>
    </dgm:pt>
    <dgm:pt modelId="{50C40973-8D6B-4D8E-B7CD-C259488C4AAA}" type="pres">
      <dgm:prSet presAssocID="{105203C8-49C0-4C29-B111-349D1DE874E6}" presName="childText" presStyleLbl="bgAcc1" presStyleIdx="33" presStyleCnt="34">
        <dgm:presLayoutVars>
          <dgm:bulletEnabled val="1"/>
        </dgm:presLayoutVars>
      </dgm:prSet>
      <dgm:spPr/>
    </dgm:pt>
    <dgm:pt modelId="{44F80C28-087A-4281-937F-FB37B609F6E1}" type="pres">
      <dgm:prSet presAssocID="{2A71B76D-C8AA-4BF5-950B-AF60954B5AB4}" presName="root" presStyleCnt="0"/>
      <dgm:spPr/>
    </dgm:pt>
    <dgm:pt modelId="{2C97E167-D5AB-443B-9B55-FE0F976DEE93}" type="pres">
      <dgm:prSet presAssocID="{2A71B76D-C8AA-4BF5-950B-AF60954B5AB4}" presName="rootComposite" presStyleCnt="0"/>
      <dgm:spPr/>
    </dgm:pt>
    <dgm:pt modelId="{70EAD9CC-86EB-4563-8F06-CE05EC6A75ED}" type="pres">
      <dgm:prSet presAssocID="{2A71B76D-C8AA-4BF5-950B-AF60954B5AB4}" presName="rootText" presStyleLbl="node1" presStyleIdx="8" presStyleCnt="9"/>
      <dgm:spPr/>
    </dgm:pt>
    <dgm:pt modelId="{DDFBE746-3047-445E-9807-05D2F76B4C50}" type="pres">
      <dgm:prSet presAssocID="{2A71B76D-C8AA-4BF5-950B-AF60954B5AB4}" presName="rootConnector" presStyleLbl="node1" presStyleIdx="8" presStyleCnt="9"/>
      <dgm:spPr/>
    </dgm:pt>
    <dgm:pt modelId="{9BB15C8D-767A-4309-B562-AB3E94FC8562}" type="pres">
      <dgm:prSet presAssocID="{2A71B76D-C8AA-4BF5-950B-AF60954B5AB4}" presName="childShape" presStyleCnt="0"/>
      <dgm:spPr/>
    </dgm:pt>
  </dgm:ptLst>
  <dgm:cxnLst>
    <dgm:cxn modelId="{350E9BF7-1D83-4443-A592-2D7BA5316F69}" type="presOf" srcId="{352565DE-6087-44F9-9050-F056D7833C2D}" destId="{41757319-CCAF-4E2B-9B6D-9817D44FEFFA}" srcOrd="0" destOrd="0" presId="urn:microsoft.com/office/officeart/2005/8/layout/hierarchy3"/>
    <dgm:cxn modelId="{2FE2AD2B-C5C5-450D-A7EB-2D5D888C3132}" type="presOf" srcId="{90313595-5362-4BFC-B976-0E7237932EB5}" destId="{A4579ADF-06E3-4285-9727-977825BC295E}" srcOrd="0" destOrd="0" presId="urn:microsoft.com/office/officeart/2005/8/layout/hierarchy3"/>
    <dgm:cxn modelId="{6DAA4D24-A399-4996-8644-8593067C6CB8}" type="presOf" srcId="{938086FA-7693-43B4-ADA2-D67DE8AE462E}" destId="{9D270E06-1621-427B-A41D-FB961A532E6B}" srcOrd="0" destOrd="0" presId="urn:microsoft.com/office/officeart/2005/8/layout/hierarchy3"/>
    <dgm:cxn modelId="{1ED710F4-891B-4BAB-927C-D87AB78E1110}" srcId="{2DAA2AE7-0335-4300-A203-90CDB433B42C}" destId="{105203C8-49C0-4C29-B111-349D1DE874E6}" srcOrd="1" destOrd="0" parTransId="{4D83ECD2-2A88-4FB9-993D-56C0E9A2152A}" sibTransId="{367546DC-766A-46ED-B461-D927DE26592C}"/>
    <dgm:cxn modelId="{77BCBE5D-2552-479E-A08B-1E8F5C84327F}" srcId="{BC1ED31B-D704-4254-A3AB-371884B182A2}" destId="{90313595-5362-4BFC-B976-0E7237932EB5}" srcOrd="1" destOrd="0" parTransId="{B7D48990-A074-4C62-8381-B7B6B0B4B375}" sibTransId="{672B8946-9217-494D-ACF6-C98880BD4A90}"/>
    <dgm:cxn modelId="{0705F9D5-84C7-4A51-91D4-9F213E510E4E}" type="presOf" srcId="{A6644D74-57A4-4AAE-A92A-49723EF606E4}" destId="{EA8979A4-6FE1-4396-8731-EDF96AE2B0C8}" srcOrd="0" destOrd="0" presId="urn:microsoft.com/office/officeart/2005/8/layout/hierarchy3"/>
    <dgm:cxn modelId="{77C23BDC-7AE3-4E4D-8ABD-44EA80C82923}" type="presOf" srcId="{F08E7F69-FD1A-4BBB-AA70-8813C8096D9A}" destId="{59278ED8-B37F-4E74-BE14-087798EAAC80}" srcOrd="0" destOrd="0" presId="urn:microsoft.com/office/officeart/2005/8/layout/hierarchy3"/>
    <dgm:cxn modelId="{52C13AF2-0B31-46CE-8D12-4B9B46751C8D}" srcId="{B9538BC1-C81C-4E5C-B51E-396EAE5C4820}" destId="{13F8C2F1-33FF-4D05-ACCA-0A4CD98F4FA3}" srcOrd="4" destOrd="0" parTransId="{6E487EF2-D540-46A3-8064-650570FD2132}" sibTransId="{0086EAC7-C900-42C3-BFE8-A83C89F7D447}"/>
    <dgm:cxn modelId="{D066D5BB-5CC1-48C2-92CA-DB78CA77CA12}" srcId="{D8A33DC4-B6B7-4D7C-9801-7C831212F38C}" destId="{B9538BC1-C81C-4E5C-B51E-396EAE5C4820}" srcOrd="2" destOrd="0" parTransId="{6838365C-A597-440B-A2BD-C7AF6FBDA829}" sibTransId="{FE9E2986-E973-4DF0-B7BF-9BA6966B1236}"/>
    <dgm:cxn modelId="{285A28EC-CED7-4719-8551-D6CCD8C3E22A}" srcId="{938086FA-7693-43B4-ADA2-D67DE8AE462E}" destId="{B0284B4B-39D9-41A4-83D2-2A76287071FB}" srcOrd="1" destOrd="0" parTransId="{DE8A4E6B-5955-4B44-AC6C-6BF924DCDEC6}" sibTransId="{8A9F1A88-C450-4839-819B-BEFF87CBC86B}"/>
    <dgm:cxn modelId="{7C434602-BEA4-4677-91E5-5E90F6DF9A38}" type="presOf" srcId="{B7AF2FC1-E7E5-4C6A-B51A-3310E53A6D2D}" destId="{03AF0718-15F6-42F8-B373-E176DEC7D0C4}" srcOrd="0" destOrd="0" presId="urn:microsoft.com/office/officeart/2005/8/layout/hierarchy3"/>
    <dgm:cxn modelId="{7CFA83DA-7531-44DE-962B-753CDA6B5B9C}" type="presOf" srcId="{5EC2F2DB-2468-419C-A516-E51E1E42F35B}" destId="{25894F3D-7332-4F80-ADFF-3E8EF66F0811}" srcOrd="0" destOrd="0" presId="urn:microsoft.com/office/officeart/2005/8/layout/hierarchy3"/>
    <dgm:cxn modelId="{3D1F95B7-CBF4-4F11-87F5-44D347819706}" type="presOf" srcId="{D8A33DC4-B6B7-4D7C-9801-7C831212F38C}" destId="{1A6F5A03-FA3F-456F-8787-30A60204937D}" srcOrd="0" destOrd="0" presId="urn:microsoft.com/office/officeart/2005/8/layout/hierarchy3"/>
    <dgm:cxn modelId="{4B35F1E1-0503-4A8B-BAC6-F6FE74AD61A1}" srcId="{B9538BC1-C81C-4E5C-B51E-396EAE5C4820}" destId="{AC86B447-B787-4068-9322-449F603A6965}" srcOrd="3" destOrd="0" parTransId="{714CE26D-F2A7-443E-9ACE-EB2315A0C522}" sibTransId="{4A098A85-B5FA-44A0-AC86-91ED61E1AB47}"/>
    <dgm:cxn modelId="{F944C494-02F0-4D74-B943-175D69BFB4B7}" type="presOf" srcId="{74A2A60B-93EA-47AB-96F3-D1B93715E9EF}" destId="{3B02C12A-D5AD-44F4-AE48-1608AED47676}" srcOrd="0" destOrd="0" presId="urn:microsoft.com/office/officeart/2005/8/layout/hierarchy3"/>
    <dgm:cxn modelId="{C1E0DBD9-7C1A-4259-970C-BF06B214F062}" type="presOf" srcId="{C0906354-0BBD-430B-ADE1-A1E9A11E33CB}" destId="{DDA6FFB0-57E5-43ED-963C-05D95780A803}" srcOrd="1" destOrd="0" presId="urn:microsoft.com/office/officeart/2005/8/layout/hierarchy3"/>
    <dgm:cxn modelId="{A9C59BE1-1D77-41EE-B2CD-53B4250F6699}" type="presOf" srcId="{2DAA2AE7-0335-4300-A203-90CDB433B42C}" destId="{D282E768-87B9-4A89-8F34-51B793A19E2A}" srcOrd="1" destOrd="0" presId="urn:microsoft.com/office/officeart/2005/8/layout/hierarchy3"/>
    <dgm:cxn modelId="{70E67608-A12C-4E43-93FF-DD44BDECC4AC}" type="presOf" srcId="{DE8A4E6B-5955-4B44-AC6C-6BF924DCDEC6}" destId="{8FC5F0A1-9E97-42CC-9A6D-FC59281A15D7}" srcOrd="0" destOrd="0" presId="urn:microsoft.com/office/officeart/2005/8/layout/hierarchy3"/>
    <dgm:cxn modelId="{02DC5F50-D85E-4CC1-8FE2-5FC694B8DE5B}" srcId="{C0906354-0BBD-430B-ADE1-A1E9A11E33CB}" destId="{7EDD0D32-BBD8-434C-AA46-73DB774E893A}" srcOrd="3" destOrd="0" parTransId="{543BF40E-9833-4E3E-B845-C1B969E1A1D4}" sibTransId="{0A474EDF-DFB7-46C1-9F33-6344A0F01949}"/>
    <dgm:cxn modelId="{A2CAA0C2-1650-4B34-B322-E4CB92CB8E2C}" type="presOf" srcId="{3666BECD-3EEE-40BD-8F92-319948531C9E}" destId="{EE57A885-738A-4FA4-A662-EC2B3B1D5648}" srcOrd="0" destOrd="0" presId="urn:microsoft.com/office/officeart/2005/8/layout/hierarchy3"/>
    <dgm:cxn modelId="{C68371A1-6FE7-4927-842B-703BCDBC533C}" type="presOf" srcId="{53773AC3-780E-4523-AC32-38C9537389C6}" destId="{B9EA773A-A74B-40F4-91CD-D14290AA14C8}" srcOrd="0" destOrd="0" presId="urn:microsoft.com/office/officeart/2005/8/layout/hierarchy3"/>
    <dgm:cxn modelId="{3C8ED398-1C66-43A3-ACC9-95FE6216CCB1}" type="presOf" srcId="{B67B6280-701E-4631-8BA7-3A4244ABF30A}" destId="{6E427963-0A7D-4636-88CE-1635CD8EA84C}" srcOrd="0" destOrd="0" presId="urn:microsoft.com/office/officeart/2005/8/layout/hierarchy3"/>
    <dgm:cxn modelId="{6EC59956-CA55-4420-8348-7CCFC1076E25}" type="presOf" srcId="{41D60895-6A9A-4407-9973-A4E102ACBE77}" destId="{42767C27-B0D7-4DC7-A3E2-3D42524D0239}" srcOrd="0" destOrd="0" presId="urn:microsoft.com/office/officeart/2005/8/layout/hierarchy3"/>
    <dgm:cxn modelId="{8D6B1F4F-BAB3-42EA-BED1-C41D30E44976}" type="presOf" srcId="{8040EBF1-2E7B-4CFC-A2A0-DFA3DCD67B01}" destId="{E3A8DE8E-35B4-486D-823E-707FDD2774D6}" srcOrd="0" destOrd="0" presId="urn:microsoft.com/office/officeart/2005/8/layout/hierarchy3"/>
    <dgm:cxn modelId="{A40A65DF-4EFB-48A4-9712-F777F265F31B}" type="presOf" srcId="{58153E1B-194C-45EF-932A-8DB1EB78B9B1}" destId="{0B3794A0-5101-48B8-8333-3DFD11CC1083}" srcOrd="0" destOrd="0" presId="urn:microsoft.com/office/officeart/2005/8/layout/hierarchy3"/>
    <dgm:cxn modelId="{BF074A0A-DE57-4032-AA36-509FD72BF6CA}" type="presOf" srcId="{661AC064-F06C-4E0A-845C-DA66F767012B}" destId="{A2424C7E-4962-495B-B0CC-662B320E9FB4}" srcOrd="0" destOrd="0" presId="urn:microsoft.com/office/officeart/2005/8/layout/hierarchy3"/>
    <dgm:cxn modelId="{36BE7E3D-2111-40A1-83F3-3B140458CC85}" srcId="{B9538BC1-C81C-4E5C-B51E-396EAE5C4820}" destId="{632045D8-112F-48AD-B5DF-8E70A12A214C}" srcOrd="1" destOrd="0" parTransId="{FC634AA9-B198-4B05-8537-020B5B0F49DA}" sibTransId="{639915BF-A1EF-4FB6-B7A9-A956ECE9D629}"/>
    <dgm:cxn modelId="{0E531388-3280-44D1-BFBB-0CF8EA140E04}" type="presOf" srcId="{366C254D-6234-4F5C-A28A-D2701F941891}" destId="{753B62AC-EF37-4B47-AE89-1EA6143D845D}" srcOrd="0" destOrd="0" presId="urn:microsoft.com/office/officeart/2005/8/layout/hierarchy3"/>
    <dgm:cxn modelId="{90A55EBA-9348-4346-9843-5383C3C01965}" srcId="{938086FA-7693-43B4-ADA2-D67DE8AE462E}" destId="{BB4D539A-3AF1-4942-84F2-AE486524E8C9}" srcOrd="0" destOrd="0" parTransId="{B934138B-C936-49D2-BCDD-B4FC3BC96A38}" sibTransId="{C0578BF1-256E-44C0-824A-CDF3FED414D6}"/>
    <dgm:cxn modelId="{B721C334-87C1-4A99-AF2B-A15E367049CE}" type="presOf" srcId="{105203C8-49C0-4C29-B111-349D1DE874E6}" destId="{50C40973-8D6B-4D8E-B7CD-C259488C4AAA}" srcOrd="0" destOrd="0" presId="urn:microsoft.com/office/officeart/2005/8/layout/hierarchy3"/>
    <dgm:cxn modelId="{03CF0F50-B438-475A-84EC-B736B0592806}" srcId="{B9538BC1-C81C-4E5C-B51E-396EAE5C4820}" destId="{21A54B31-949E-449D-BBBC-822F62825EB8}" srcOrd="6" destOrd="0" parTransId="{5EC2F2DB-2468-419C-A516-E51E1E42F35B}" sibTransId="{E0F8F66C-3045-4B67-8D4B-D6C86C00DC94}"/>
    <dgm:cxn modelId="{641884CF-AB54-4F03-BE33-61063DDA99EC}" srcId="{D8A33DC4-B6B7-4D7C-9801-7C831212F38C}" destId="{938086FA-7693-43B4-ADA2-D67DE8AE462E}" srcOrd="6" destOrd="0" parTransId="{0AE738CD-86A2-4097-8505-2897C4962ABC}" sibTransId="{C94497D8-3D39-4B01-87EB-9AF06C17D675}"/>
    <dgm:cxn modelId="{5DEC0001-3ABB-4E29-A487-578F006765FF}" srcId="{98A1EE1A-BCFF-4FC7-B714-614EE5AB5129}" destId="{158FA03B-F3E9-4587-B968-98FF0D92397D}" srcOrd="0" destOrd="0" parTransId="{C4CC264D-E22B-4F61-AC2C-0DB5FF0D82E9}" sibTransId="{ED9328ED-0FCE-443B-8981-70FED4EE75B4}"/>
    <dgm:cxn modelId="{5D5B701E-A984-44AD-92E2-F60166601152}" type="presOf" srcId="{DD918E78-AE1D-4C53-8BDF-F81D13C41BDE}" destId="{363ECE1D-6637-4B9C-A551-856F5FCFA883}" srcOrd="0" destOrd="0" presId="urn:microsoft.com/office/officeart/2005/8/layout/hierarchy3"/>
    <dgm:cxn modelId="{43733106-95A8-496C-87AB-9B0CB9C65DD8}" srcId="{B9538BC1-C81C-4E5C-B51E-396EAE5C4820}" destId="{3359D688-84B4-48BA-9E3C-FE1AAA54EB9C}" srcOrd="2" destOrd="0" parTransId="{75FF8246-BD85-4BF0-B6AE-38C3C1FF1FAD}" sibTransId="{30AE0959-74D3-4548-817B-B760856BD8A0}"/>
    <dgm:cxn modelId="{848D8CB0-4662-492B-BE30-E99EB0E77F78}" srcId="{34142F0F-7BA5-4CB1-AE5F-6861F35F259C}" destId="{53128D15-39F2-4906-902F-75308988C192}" srcOrd="0" destOrd="0" parTransId="{3666BECD-3EEE-40BD-8F92-319948531C9E}" sibTransId="{B12ECFA7-067C-4400-82DD-6798AA527AA1}"/>
    <dgm:cxn modelId="{7629B446-4F77-43EC-8D5F-18E46CAED955}" type="presOf" srcId="{7550EDAA-7FF4-4432-B4A0-8C5B93A4600E}" destId="{2AA500A5-2B58-47FC-97FD-FEDFA4068E58}" srcOrd="0" destOrd="0" presId="urn:microsoft.com/office/officeart/2005/8/layout/hierarchy3"/>
    <dgm:cxn modelId="{8CC797DF-2CB7-4242-BB91-264F3C60C057}" type="presOf" srcId="{75FF8246-BD85-4BF0-B6AE-38C3C1FF1FAD}" destId="{EEE04BCF-271D-42C4-A733-0EF79D6243C1}" srcOrd="0" destOrd="0" presId="urn:microsoft.com/office/officeart/2005/8/layout/hierarchy3"/>
    <dgm:cxn modelId="{CE8E3669-6A36-49AF-A67B-6429149474E6}" type="presOf" srcId="{29A1193B-CCE2-4834-8A6B-858DA8995DFD}" destId="{FCD74574-08C8-47B3-8042-128A9E6DEBB1}" srcOrd="0" destOrd="0" presId="urn:microsoft.com/office/officeart/2005/8/layout/hierarchy3"/>
    <dgm:cxn modelId="{1A9AF817-5E63-4AE1-8DC2-0209B03A06C2}" type="presOf" srcId="{6E487EF2-D540-46A3-8064-650570FD2132}" destId="{D3008B5C-2C8D-4065-9D71-73CA46330A93}" srcOrd="0" destOrd="0" presId="urn:microsoft.com/office/officeart/2005/8/layout/hierarchy3"/>
    <dgm:cxn modelId="{4B9FC6DD-0732-49C8-9BE9-E678C932DDFF}" type="presOf" srcId="{69FEE4E5-95AB-4131-8AD1-2C3F211A3E2C}" destId="{630CC215-3B01-4608-B82A-40AD3B65FC14}" srcOrd="0" destOrd="0" presId="urn:microsoft.com/office/officeart/2005/8/layout/hierarchy3"/>
    <dgm:cxn modelId="{A226E703-8F31-4FE2-8B0A-0318076D9DF7}" type="presOf" srcId="{34142F0F-7BA5-4CB1-AE5F-6861F35F259C}" destId="{713703C3-7379-4220-B99B-454475DFD3FB}" srcOrd="0" destOrd="0" presId="urn:microsoft.com/office/officeart/2005/8/layout/hierarchy3"/>
    <dgm:cxn modelId="{FD50887C-E7A9-4B58-A0C1-7415B5F2DE37}" type="presOf" srcId="{C4CC264D-E22B-4F61-AC2C-0DB5FF0D82E9}" destId="{CF042503-2DFC-4D5B-8FF0-2997D1CAB815}" srcOrd="0" destOrd="0" presId="urn:microsoft.com/office/officeart/2005/8/layout/hierarchy3"/>
    <dgm:cxn modelId="{B54AF76D-8406-4F3B-9F2C-0903B79130FB}" srcId="{98A1EE1A-BCFF-4FC7-B714-614EE5AB5129}" destId="{69FEE4E5-95AB-4131-8AD1-2C3F211A3E2C}" srcOrd="2" destOrd="0" parTransId="{D3875904-6DF4-4B4A-84D8-86F6D7588457}" sibTransId="{DBE89B37-3951-437B-8C3D-A477DC4A2F12}"/>
    <dgm:cxn modelId="{627F2065-F227-41F0-A530-B6C72AF682CE}" type="presOf" srcId="{FD304B15-10F0-49E4-B565-562958A10EC5}" destId="{B5A393EC-B08B-464C-84FE-2F96D6E4680E}" srcOrd="0" destOrd="0" presId="urn:microsoft.com/office/officeart/2005/8/layout/hierarchy3"/>
    <dgm:cxn modelId="{C57BD767-75F1-48ED-90DA-66D3BBE0DC06}" type="presOf" srcId="{34142F0F-7BA5-4CB1-AE5F-6861F35F259C}" destId="{5EB6965E-2E7C-4FC9-9B8C-C9F7BE924628}" srcOrd="1" destOrd="0" presId="urn:microsoft.com/office/officeart/2005/8/layout/hierarchy3"/>
    <dgm:cxn modelId="{FBF1BD0D-0096-4D01-8CBE-91A8F4744BE3}" type="presOf" srcId="{FC1E0DCB-93C1-428C-9B3F-166B03C00A88}" destId="{5331D5AA-7345-422F-8357-DB5D9B4F2F92}" srcOrd="0" destOrd="0" presId="urn:microsoft.com/office/officeart/2005/8/layout/hierarchy3"/>
    <dgm:cxn modelId="{F8BDE162-5AB0-4EBE-9E89-7D506D0B73E2}" type="presOf" srcId="{D3875904-6DF4-4B4A-84D8-86F6D7588457}" destId="{85032734-9F3B-4010-BE63-3CCF1166F280}" srcOrd="0" destOrd="0" presId="urn:microsoft.com/office/officeart/2005/8/layout/hierarchy3"/>
    <dgm:cxn modelId="{79309FF3-3DB3-4596-9D03-88627030238C}" srcId="{A6644D74-57A4-4AAE-A92A-49723EF606E4}" destId="{53773AC3-780E-4523-AC32-38C9537389C6}" srcOrd="4" destOrd="0" parTransId="{0986C191-673A-4096-8FF0-DCA452A7F403}" sibTransId="{A2D9576A-DF19-4E72-8391-70361EBCE080}"/>
    <dgm:cxn modelId="{650A6F04-F425-4D7F-811A-6174BE9EC680}" srcId="{A6644D74-57A4-4AAE-A92A-49723EF606E4}" destId="{84743298-EA6C-44F8-9DEE-BE577E76F7A3}" srcOrd="1" destOrd="0" parTransId="{232C7C8F-B71B-4376-839F-2832DCDC1901}" sibTransId="{18551C49-4868-4045-A9D5-268A8C529BC5}"/>
    <dgm:cxn modelId="{3BAECEC6-AEC1-494B-8D87-FFD6322334E1}" srcId="{C0906354-0BBD-430B-ADE1-A1E9A11E33CB}" destId="{6E41398D-30A5-4822-8753-A9B460577839}" srcOrd="5" destOrd="0" parTransId="{DD918E78-AE1D-4C53-8BDF-F81D13C41BDE}" sibTransId="{95E95F1E-0E6E-450C-9143-6E24494D0655}"/>
    <dgm:cxn modelId="{6BB3F29A-6E57-40F6-B6A8-05CF69B0B3CF}" type="presOf" srcId="{2DAA2AE7-0335-4300-A203-90CDB433B42C}" destId="{6D331398-CFC6-4E4D-8AC1-EDD0EBC51686}" srcOrd="0" destOrd="0" presId="urn:microsoft.com/office/officeart/2005/8/layout/hierarchy3"/>
    <dgm:cxn modelId="{37F8C73D-3907-4D1A-A927-765F145D9451}" srcId="{A6644D74-57A4-4AAE-A92A-49723EF606E4}" destId="{1415B79D-10FF-4D8A-AA8D-83413C0DE134}" srcOrd="0" destOrd="0" parTransId="{352565DE-6087-44F9-9050-F056D7833C2D}" sibTransId="{D9956DAE-4929-4F13-B301-18355BDA539C}"/>
    <dgm:cxn modelId="{722F3EB3-DB11-4924-BE39-195FB1A39FDC}" srcId="{C0906354-0BBD-430B-ADE1-A1E9A11E33CB}" destId="{27CED8E2-B38B-446B-A21F-7F67A1A66057}" srcOrd="1" destOrd="0" parTransId="{99ECF9EB-8B43-46D4-BB53-09444A2C49B3}" sibTransId="{F01686B9-D165-4B9A-954C-F85CBBA42846}"/>
    <dgm:cxn modelId="{55FB6797-94E9-4700-BB20-BBE1859CBFDC}" type="presOf" srcId="{938086FA-7693-43B4-ADA2-D67DE8AE462E}" destId="{E24F18B4-C0DD-41D5-B0C9-2601A20BE102}" srcOrd="1" destOrd="0" presId="urn:microsoft.com/office/officeart/2005/8/layout/hierarchy3"/>
    <dgm:cxn modelId="{03621752-BAD7-4CA4-9C55-AD474FBFA9C4}" type="presOf" srcId="{1402C6CF-F4CB-4EC9-A1C8-6B3AA6406B5C}" destId="{6335710C-CD4E-40A6-AB84-BEF7410F788C}" srcOrd="0" destOrd="0" presId="urn:microsoft.com/office/officeart/2005/8/layout/hierarchy3"/>
    <dgm:cxn modelId="{04C342D3-6CAA-429B-B0CC-FCF26DCED166}" type="presOf" srcId="{BC1ED31B-D704-4254-A3AB-371884B182A2}" destId="{474F0B2A-B760-494E-9271-A109113F3C9A}" srcOrd="1" destOrd="0" presId="urn:microsoft.com/office/officeart/2005/8/layout/hierarchy3"/>
    <dgm:cxn modelId="{AB0E8C30-FDA7-44F2-A8DB-2CEDBF33B357}" type="presOf" srcId="{2A71B76D-C8AA-4BF5-950B-AF60954B5AB4}" destId="{DDFBE746-3047-445E-9807-05D2F76B4C50}" srcOrd="1" destOrd="0" presId="urn:microsoft.com/office/officeart/2005/8/layout/hierarchy3"/>
    <dgm:cxn modelId="{74A6FC2A-7F1E-45B1-85FB-88DE1A8F66E5}" type="presOf" srcId="{98A1EE1A-BCFF-4FC7-B714-614EE5AB5129}" destId="{99EF73AB-5654-4E6D-B216-E45A54262AA2}" srcOrd="1" destOrd="0" presId="urn:microsoft.com/office/officeart/2005/8/layout/hierarchy3"/>
    <dgm:cxn modelId="{B6BF5A47-9BAE-49B2-8D83-A7949FD0812A}" srcId="{98A1EE1A-BCFF-4FC7-B714-614EE5AB5129}" destId="{661AC064-F06C-4E0A-845C-DA66F767012B}" srcOrd="1" destOrd="0" parTransId="{CEAD0F33-7842-4709-8AC5-BB9D081ABEED}" sibTransId="{8E99C292-9C98-4E58-B656-A56A48A4CE64}"/>
    <dgm:cxn modelId="{496C8031-EC71-4F59-B1A3-AE8E92A2FC2F}" srcId="{B9538BC1-C81C-4E5C-B51E-396EAE5C4820}" destId="{97D7FB5A-5E2A-4AA8-88F4-073DD4236E1E}" srcOrd="7" destOrd="0" parTransId="{1639905D-8948-44AE-A14D-842E3C10D35B}" sibTransId="{F99C2021-7C39-4189-A0FC-99297DF0E869}"/>
    <dgm:cxn modelId="{EBC98694-B1CE-4B2B-BA08-8A17DF608CE8}" type="presOf" srcId="{DD607CF9-4316-4ECB-9ED3-AE0690530CF1}" destId="{7406B3DD-4434-4FA5-A099-55F2A616E81B}" srcOrd="0" destOrd="0" presId="urn:microsoft.com/office/officeart/2005/8/layout/hierarchy3"/>
    <dgm:cxn modelId="{1DF381D7-B929-43BB-BAE6-F02F4A3B1CEE}" type="presOf" srcId="{232C7C8F-B71B-4376-839F-2832DCDC1901}" destId="{E3396E12-8C80-4EC1-B911-22A1B68BFA07}" srcOrd="0" destOrd="0" presId="urn:microsoft.com/office/officeart/2005/8/layout/hierarchy3"/>
    <dgm:cxn modelId="{F5D63AB8-AE6B-4F74-970D-2659B7FE4859}" srcId="{A6644D74-57A4-4AAE-A92A-49723EF606E4}" destId="{FB308C20-B669-432A-8191-BE5B987A6D06}" srcOrd="3" destOrd="0" parTransId="{1402C6CF-F4CB-4EC9-A1C8-6B3AA6406B5C}" sibTransId="{C04D4179-C454-4DF9-9709-C64D4874671A}"/>
    <dgm:cxn modelId="{2315944A-0A04-483D-9148-1003F0AB630E}" type="presOf" srcId="{1415B79D-10FF-4D8A-AA8D-83413C0DE134}" destId="{D57006F4-C27A-46CC-9548-A537B99F2552}" srcOrd="0" destOrd="0" presId="urn:microsoft.com/office/officeart/2005/8/layout/hierarchy3"/>
    <dgm:cxn modelId="{AC45D1E9-E754-40A1-AC7D-26FF84BEC3AA}" srcId="{D8A33DC4-B6B7-4D7C-9801-7C831212F38C}" destId="{C0906354-0BBD-430B-ADE1-A1E9A11E33CB}" srcOrd="4" destOrd="0" parTransId="{18E468E7-F100-4156-88B9-165B1CFAF895}" sibTransId="{C864186E-6392-49A8-924A-BFA1A01C6A1A}"/>
    <dgm:cxn modelId="{1E7D87A2-02A2-4427-9115-5595E991BBB3}" type="presOf" srcId="{25378ED2-806D-4A88-B1F0-5785E2AF656E}" destId="{620C0ECD-ACE7-435E-82CE-714FE1AAAE27}" srcOrd="0" destOrd="0" presId="urn:microsoft.com/office/officeart/2005/8/layout/hierarchy3"/>
    <dgm:cxn modelId="{9F66E7D2-B0AE-4E31-A2EA-C62789F9BB8D}" type="presOf" srcId="{E3F0B899-9163-4B7C-9394-E53A8F2ABC0D}" destId="{B43E6C99-3080-4E4B-AC07-40879CEACF7E}" srcOrd="0" destOrd="0" presId="urn:microsoft.com/office/officeart/2005/8/layout/hierarchy3"/>
    <dgm:cxn modelId="{231602A1-26BE-46E0-8E72-4548CCD7BDAB}" type="presOf" srcId="{21A54B31-949E-449D-BBBC-822F62825EB8}" destId="{D55262B1-E72F-4FFC-A688-D2E390D86533}" srcOrd="0" destOrd="0" presId="urn:microsoft.com/office/officeart/2005/8/layout/hierarchy3"/>
    <dgm:cxn modelId="{663FE850-F8E2-4B0D-85A6-AB4BA09F6EC8}" type="presOf" srcId="{B5B0DFA7-0B3F-4F83-8665-CFABD525A83D}" destId="{F3F22008-D3F3-4629-BDBB-F224F470C727}" srcOrd="0" destOrd="0" presId="urn:microsoft.com/office/officeart/2005/8/layout/hierarchy3"/>
    <dgm:cxn modelId="{5CABEE72-E8ED-43D1-9858-E6A894F95381}" srcId="{34142F0F-7BA5-4CB1-AE5F-6861F35F259C}" destId="{D5E725A8-AE6F-4BCE-AF12-44661340CC34}" srcOrd="2" destOrd="0" parTransId="{58153E1B-194C-45EF-932A-8DB1EB78B9B1}" sibTransId="{5CDEA9E3-0580-49DF-A2DB-AF207EE89FA9}"/>
    <dgm:cxn modelId="{22992577-A24E-4E23-994A-915A5086D1DC}" type="presOf" srcId="{FB308C20-B669-432A-8191-BE5B987A6D06}" destId="{093CCED3-6A42-4B17-B0D3-0919E7BFBB86}" srcOrd="0" destOrd="0" presId="urn:microsoft.com/office/officeart/2005/8/layout/hierarchy3"/>
    <dgm:cxn modelId="{AA1A64FC-8571-41BF-8C25-BCFF985EE206}" type="presOf" srcId="{A6644D74-57A4-4AAE-A92A-49723EF606E4}" destId="{1289A3F1-7D21-4E39-A942-222661FAA4F2}" srcOrd="1" destOrd="0" presId="urn:microsoft.com/office/officeart/2005/8/layout/hierarchy3"/>
    <dgm:cxn modelId="{F57FD330-CDAB-4C31-9EE7-517BAF020AF2}" type="presOf" srcId="{2A71B76D-C8AA-4BF5-950B-AF60954B5AB4}" destId="{70EAD9CC-86EB-4563-8F06-CE05EC6A75ED}" srcOrd="0" destOrd="0" presId="urn:microsoft.com/office/officeart/2005/8/layout/hierarchy3"/>
    <dgm:cxn modelId="{5B392D1F-F539-44CA-AABB-7250F9AFAEDD}" type="presOf" srcId="{CEAD0F33-7842-4709-8AC5-BB9D081ABEED}" destId="{68061579-4731-42C9-911F-B4BBF72B7EEE}" srcOrd="0" destOrd="0" presId="urn:microsoft.com/office/officeart/2005/8/layout/hierarchy3"/>
    <dgm:cxn modelId="{BD462DB5-761A-4A52-8AFC-94FCC0518720}" type="presOf" srcId="{137C6B88-0D55-44EA-88E5-EFF0A00BDCA8}" destId="{CE6E5091-FF3C-4EA0-8062-74599649BEF8}" srcOrd="0" destOrd="0" presId="urn:microsoft.com/office/officeart/2005/8/layout/hierarchy3"/>
    <dgm:cxn modelId="{91E9C503-A40F-4D4D-A090-8853E2AD0C5A}" type="presOf" srcId="{27CED8E2-B38B-446B-A21F-7F67A1A66057}" destId="{8AE3B268-A6BA-4F66-8829-419FE77C45DD}" srcOrd="0" destOrd="0" presId="urn:microsoft.com/office/officeart/2005/8/layout/hierarchy3"/>
    <dgm:cxn modelId="{44132D13-D860-45E8-A4CB-4931EECD4B77}" type="presOf" srcId="{158FA03B-F3E9-4587-B968-98FF0D92397D}" destId="{D95C8970-0ADF-4706-B2CB-3B3020D03B3E}" srcOrd="0" destOrd="0" presId="urn:microsoft.com/office/officeart/2005/8/layout/hierarchy3"/>
    <dgm:cxn modelId="{7DB8405C-0D45-47FD-8A33-0240BAC7CC1E}" type="presOf" srcId="{B9F7A4B6-93C2-474C-8E50-8DBA39629A16}" destId="{0565BFBB-E3EE-46FD-A9B1-D7A317D7DE34}" srcOrd="0" destOrd="0" presId="urn:microsoft.com/office/officeart/2005/8/layout/hierarchy3"/>
    <dgm:cxn modelId="{0B339414-E2FE-4754-87FB-6F9A1E9005B5}" srcId="{B9538BC1-C81C-4E5C-B51E-396EAE5C4820}" destId="{B7AF2FC1-E7E5-4C6A-B51A-3310E53A6D2D}" srcOrd="5" destOrd="0" parTransId="{EC3C9252-CCB5-40BA-86FC-F327193BEB21}" sibTransId="{F945483C-2ED6-4553-87DA-D0ECB1B851A2}"/>
    <dgm:cxn modelId="{791E9997-50A2-473C-83C3-2C6AD5B4F4CF}" type="presOf" srcId="{AC86B447-B787-4068-9322-449F603A6965}" destId="{DB99CA51-05D7-4BAF-A562-B57C858EC7DB}" srcOrd="0" destOrd="0" presId="urn:microsoft.com/office/officeart/2005/8/layout/hierarchy3"/>
    <dgm:cxn modelId="{291242D6-559A-4F7A-BAA8-02197ABAF8C0}" type="presOf" srcId="{4D83ECD2-2A88-4FB9-993D-56C0E9A2152A}" destId="{7308AF15-B593-4F21-94A9-347216ED012C}" srcOrd="0" destOrd="0" presId="urn:microsoft.com/office/officeart/2005/8/layout/hierarchy3"/>
    <dgm:cxn modelId="{CEC4E545-2156-4EA0-9C19-A7735B3E87BA}" srcId="{B9538BC1-C81C-4E5C-B51E-396EAE5C4820}" destId="{DD607CF9-4316-4ECB-9ED3-AE0690530CF1}" srcOrd="8" destOrd="0" parTransId="{8040EBF1-2E7B-4CFC-A2A0-DFA3DCD67B01}" sibTransId="{33BDFBFF-0F2D-4D83-8F8A-C54F4449B787}"/>
    <dgm:cxn modelId="{46070A30-2701-4622-83B3-5F8C1CF66FD7}" type="presOf" srcId="{53128D15-39F2-4906-902F-75308988C192}" destId="{A353618D-F4AC-4957-B898-2E7A3FA07B08}" srcOrd="0" destOrd="0" presId="urn:microsoft.com/office/officeart/2005/8/layout/hierarchy3"/>
    <dgm:cxn modelId="{0A42C9E5-6C50-4D9F-9BC3-4851E791B892}" type="presOf" srcId="{98A1EE1A-BCFF-4FC7-B714-614EE5AB5129}" destId="{85AD03E6-49B2-41A3-A9D9-1FA0B64170CC}" srcOrd="0" destOrd="0" presId="urn:microsoft.com/office/officeart/2005/8/layout/hierarchy3"/>
    <dgm:cxn modelId="{BF835370-5537-4401-9D28-D0B8ACEA7F1B}" type="presOf" srcId="{1639905D-8948-44AE-A14D-842E3C10D35B}" destId="{E6957E8E-A8EF-4BDF-A023-D4801F13162E}" srcOrd="0" destOrd="0" presId="urn:microsoft.com/office/officeart/2005/8/layout/hierarchy3"/>
    <dgm:cxn modelId="{06DCBB6B-D039-4CE5-BD39-EBAC84931C92}" type="presOf" srcId="{714CE26D-F2A7-443E-9ACE-EB2315A0C522}" destId="{BB4FD7FD-1D6D-4278-92BF-6AC651719226}" srcOrd="0" destOrd="0" presId="urn:microsoft.com/office/officeart/2005/8/layout/hierarchy3"/>
    <dgm:cxn modelId="{EA889E50-FC26-43CA-AFC8-74E08AA929C4}" type="presOf" srcId="{632045D8-112F-48AD-B5DF-8E70A12A214C}" destId="{2DB9BEF1-CA96-4E23-9C0E-1034B1DCFCFD}" srcOrd="0" destOrd="0" presId="urn:microsoft.com/office/officeart/2005/8/layout/hierarchy3"/>
    <dgm:cxn modelId="{E848BD8F-D488-4271-A5BB-2EF80E945CAB}" type="presOf" srcId="{BB4D539A-3AF1-4942-84F2-AE486524E8C9}" destId="{A8950FCF-597A-45FE-8206-DB06C1B6F0C8}" srcOrd="0" destOrd="0" presId="urn:microsoft.com/office/officeart/2005/8/layout/hierarchy3"/>
    <dgm:cxn modelId="{6DFC470B-8DD5-4FB7-9E0D-34829BB25573}" srcId="{C0906354-0BBD-430B-ADE1-A1E9A11E33CB}" destId="{E3F0B899-9163-4B7C-9394-E53A8F2ABC0D}" srcOrd="2" destOrd="0" parTransId="{B5B0DFA7-0B3F-4F83-8665-CFABD525A83D}" sibTransId="{275D8AB3-5DB0-4BDD-9904-7CD538A9D448}"/>
    <dgm:cxn modelId="{6A391BAE-EDF4-45E1-973D-F21856F4E532}" srcId="{A6644D74-57A4-4AAE-A92A-49723EF606E4}" destId="{F08E7F69-FD1A-4BBB-AA70-8813C8096D9A}" srcOrd="2" destOrd="0" parTransId="{7550EDAA-7FF4-4432-B4A0-8C5B93A4600E}" sibTransId="{FB50E254-7A05-4CF5-8B91-A734ABB91F59}"/>
    <dgm:cxn modelId="{CF743FBA-69CF-40C8-8446-4B42E3D9763C}" srcId="{D8A33DC4-B6B7-4D7C-9801-7C831212F38C}" destId="{34142F0F-7BA5-4CB1-AE5F-6861F35F259C}" srcOrd="1" destOrd="0" parTransId="{EC545A8F-F203-48A0-A824-2B0F03BB109B}" sibTransId="{8B0A953E-AB05-467A-B405-DA44FE6D3894}"/>
    <dgm:cxn modelId="{D389E5BE-C823-4551-86B0-EC3DD10B74B6}" type="presOf" srcId="{50889203-20C6-40CF-8649-D33B80CB3E14}" destId="{267FE08B-5A90-4170-AD33-7BBEDF279D01}" srcOrd="0" destOrd="0" presId="urn:microsoft.com/office/officeart/2005/8/layout/hierarchy3"/>
    <dgm:cxn modelId="{2147ACCE-9166-43F2-A38A-8FCF33383062}" type="presOf" srcId="{6E41398D-30A5-4822-8753-A9B460577839}" destId="{9DC36492-6EBE-46BA-B6C5-4C278D6D29AD}" srcOrd="0" destOrd="0" presId="urn:microsoft.com/office/officeart/2005/8/layout/hierarchy3"/>
    <dgm:cxn modelId="{D6FF58E0-6C95-4430-8E79-2AA9D1059A61}" srcId="{C0906354-0BBD-430B-ADE1-A1E9A11E33CB}" destId="{50889203-20C6-40CF-8649-D33B80CB3E14}" srcOrd="4" destOrd="0" parTransId="{73D4016B-0186-4C97-88FD-2C57D1B8AA57}" sibTransId="{CD763766-4CBA-4CE1-B574-0852DAF7AEF1}"/>
    <dgm:cxn modelId="{90A5FA03-CF36-4946-A64B-2C4E78EA2D1D}" type="presOf" srcId="{B9538BC1-C81C-4E5C-B51E-396EAE5C4820}" destId="{EBDAF837-9A6D-4857-997A-4E752DDDFA61}" srcOrd="0" destOrd="0" presId="urn:microsoft.com/office/officeart/2005/8/layout/hierarchy3"/>
    <dgm:cxn modelId="{DD40AF09-C0D3-4B3C-AE82-1A53C4174913}" type="presOf" srcId="{B934138B-C936-49D2-BCDD-B4FC3BC96A38}" destId="{26AC63DF-D56E-457F-89F0-D96F81B0FBD3}" srcOrd="0" destOrd="0" presId="urn:microsoft.com/office/officeart/2005/8/layout/hierarchy3"/>
    <dgm:cxn modelId="{0860FE5F-B444-4BE9-A1C1-344FC859D264}" type="presOf" srcId="{99ECF9EB-8B43-46D4-BB53-09444A2C49B3}" destId="{AC2A5842-07C3-40CD-BF04-B220938DCE63}" srcOrd="0" destOrd="0" presId="urn:microsoft.com/office/officeart/2005/8/layout/hierarchy3"/>
    <dgm:cxn modelId="{BD1108CF-3FEE-4867-A235-BCC46081E9EF}" type="presOf" srcId="{AC012F60-B7FD-4126-8A9C-21D5B5F76271}" destId="{A1F3A465-0793-441C-96D6-5212D7125C60}" srcOrd="0" destOrd="0" presId="urn:microsoft.com/office/officeart/2005/8/layout/hierarchy3"/>
    <dgm:cxn modelId="{DD084D3E-38E1-4C17-8629-57436BF5AD9A}" type="presOf" srcId="{6CF9DCA2-622F-4BFD-A53F-11BB9A8BBCEC}" destId="{E680F696-CC53-40AF-9E5A-C0C557211886}" srcOrd="0" destOrd="0" presId="urn:microsoft.com/office/officeart/2005/8/layout/hierarchy3"/>
    <dgm:cxn modelId="{671FF149-E1F2-4838-853E-0683B6C0C46C}" type="presOf" srcId="{8B347B10-665E-409C-A356-CB61DF22294B}" destId="{00D8AD7D-699E-4A30-BA96-43D5804E54AF}" srcOrd="0" destOrd="0" presId="urn:microsoft.com/office/officeart/2005/8/layout/hierarchy3"/>
    <dgm:cxn modelId="{D1BFE036-1144-4284-BB45-9BB37FB7590A}" srcId="{BC1ED31B-D704-4254-A3AB-371884B182A2}" destId="{F395AAE9-C93D-4114-B86E-96C254723D3A}" srcOrd="0" destOrd="0" parTransId="{366C254D-6234-4F5C-A28A-D2701F941891}" sibTransId="{2D9DDD99-8846-4077-ABF1-A7F4F1E8A433}"/>
    <dgm:cxn modelId="{93D0C673-7CCB-4B3B-A0E3-1DDA80374497}" srcId="{34142F0F-7BA5-4CB1-AE5F-6861F35F259C}" destId="{8B347B10-665E-409C-A356-CB61DF22294B}" srcOrd="1" destOrd="0" parTransId="{6CF9DCA2-622F-4BFD-A53F-11BB9A8BBCEC}" sibTransId="{357D1A60-9DE0-4223-89A5-1A49B4F55638}"/>
    <dgm:cxn modelId="{888B52E2-CADA-4EE0-9129-7C53D83292C6}" type="presOf" srcId="{3359D688-84B4-48BA-9E3C-FE1AAA54EB9C}" destId="{27BC6557-B2F0-4554-A50E-344D2A447E57}" srcOrd="0" destOrd="0" presId="urn:microsoft.com/office/officeart/2005/8/layout/hierarchy3"/>
    <dgm:cxn modelId="{7856F58B-4409-4CBD-ADF2-9D715FFAFFBE}" type="presOf" srcId="{13F8C2F1-33FF-4D05-ACCA-0A4CD98F4FA3}" destId="{219C051C-3C39-4E48-97FC-DBBAF838CE0B}" srcOrd="0" destOrd="0" presId="urn:microsoft.com/office/officeart/2005/8/layout/hierarchy3"/>
    <dgm:cxn modelId="{24407DA3-171D-46C9-BF8B-290A9433E47D}" srcId="{D8A33DC4-B6B7-4D7C-9801-7C831212F38C}" destId="{2A71B76D-C8AA-4BF5-950B-AF60954B5AB4}" srcOrd="8" destOrd="0" parTransId="{ECCD407C-9A75-48D5-A292-20554C755D65}" sibTransId="{FFF05553-0C67-4359-A409-D9016C5BB3FA}"/>
    <dgm:cxn modelId="{F8FDB7AA-F32A-489E-BF5D-7BDFEDFB3FC1}" type="presOf" srcId="{B7D48990-A074-4C62-8381-B7B6B0B4B375}" destId="{231D64B8-989C-4091-9BCF-15CB90AD90E1}" srcOrd="0" destOrd="0" presId="urn:microsoft.com/office/officeart/2005/8/layout/hierarchy3"/>
    <dgm:cxn modelId="{3E82DEF1-D78F-44E4-891D-7AA0A1F13BC9}" type="presOf" srcId="{B0284B4B-39D9-41A4-83D2-2A76287071FB}" destId="{870128D3-4369-477E-8B6F-336C70732C37}" srcOrd="0" destOrd="0" presId="urn:microsoft.com/office/officeart/2005/8/layout/hierarchy3"/>
    <dgm:cxn modelId="{70D8838A-3C41-4A32-9774-606FB7228027}" type="presOf" srcId="{0986C191-673A-4096-8FF0-DCA452A7F403}" destId="{7B4D9CE7-2CA5-426F-8E83-51065E3ABBC1}" srcOrd="0" destOrd="0" presId="urn:microsoft.com/office/officeart/2005/8/layout/hierarchy3"/>
    <dgm:cxn modelId="{2E5D2FF3-F027-49B9-9786-D15911060E78}" srcId="{D8A33DC4-B6B7-4D7C-9801-7C831212F38C}" destId="{A6644D74-57A4-4AAE-A92A-49723EF606E4}" srcOrd="3" destOrd="0" parTransId="{EB3F8EC9-AE57-4A49-A2F1-3C87FAC0C43C}" sibTransId="{A71B58B7-2E95-47A3-B012-75459326FAEB}"/>
    <dgm:cxn modelId="{D16D740A-2599-4E4F-BCDB-1DE437FAFB4D}" srcId="{938086FA-7693-43B4-ADA2-D67DE8AE462E}" destId="{29A1193B-CCE2-4834-8A6B-858DA8995DFD}" srcOrd="2" destOrd="0" parTransId="{FD304B15-10F0-49E4-B565-562958A10EC5}" sibTransId="{2957EFB4-2DF4-4EA5-BB00-6A6156F174EB}"/>
    <dgm:cxn modelId="{00169DAE-345E-40F0-8A7D-A8A0973EC3FF}" type="presOf" srcId="{FC634AA9-B198-4B05-8537-020B5B0F49DA}" destId="{3DEE24CE-1D89-4FCD-B84E-B0F55A4894F3}" srcOrd="0" destOrd="0" presId="urn:microsoft.com/office/officeart/2005/8/layout/hierarchy3"/>
    <dgm:cxn modelId="{1BA7293A-15DF-4DDF-9D05-EAAFFE6FBD68}" type="presOf" srcId="{84743298-EA6C-44F8-9DEE-BE577E76F7A3}" destId="{77E36E49-36CF-4DC8-8DD9-B50F3FB5DD2D}" srcOrd="0" destOrd="0" presId="urn:microsoft.com/office/officeart/2005/8/layout/hierarchy3"/>
    <dgm:cxn modelId="{2D7E08CC-0D59-4183-816A-C137CCEB662E}" type="presOf" srcId="{73D4016B-0186-4C97-88FD-2C57D1B8AA57}" destId="{06EF5806-644D-421D-B3CB-38A7166EDBED}" srcOrd="0" destOrd="0" presId="urn:microsoft.com/office/officeart/2005/8/layout/hierarchy3"/>
    <dgm:cxn modelId="{8F47C231-CF67-49DC-9B84-071E18E73129}" type="presOf" srcId="{7EDD0D32-BBD8-434C-AA46-73DB774E893A}" destId="{719880D3-DEA4-4BD6-B84E-60089D09987B}" srcOrd="0" destOrd="0" presId="urn:microsoft.com/office/officeart/2005/8/layout/hierarchy3"/>
    <dgm:cxn modelId="{071FE74E-5C3D-4E49-93C5-BF8422DCD7C5}" srcId="{D8A33DC4-B6B7-4D7C-9801-7C831212F38C}" destId="{2DAA2AE7-0335-4300-A203-90CDB433B42C}" srcOrd="7" destOrd="0" parTransId="{265DC834-4A90-428D-9C1F-64DF9D0524DB}" sibTransId="{82978567-06C9-43E5-95EA-7B67AF310195}"/>
    <dgm:cxn modelId="{5C0CB1E4-6F0C-4BCC-A60D-33B995353470}" type="presOf" srcId="{EC3C9252-CCB5-40BA-86FC-F327193BEB21}" destId="{5456CC2E-CA58-40C6-8928-404273479AE3}" srcOrd="0" destOrd="0" presId="urn:microsoft.com/office/officeart/2005/8/layout/hierarchy3"/>
    <dgm:cxn modelId="{EEAC1786-A81F-46C5-B2FF-AED489FB5571}" type="presOf" srcId="{BC1ED31B-D704-4254-A3AB-371884B182A2}" destId="{AC8F174B-F83F-4D47-ACD8-90611621E8A0}" srcOrd="0" destOrd="0" presId="urn:microsoft.com/office/officeart/2005/8/layout/hierarchy3"/>
    <dgm:cxn modelId="{1CDB1CBA-F3E7-4068-A595-AACFFEEAC9D6}" srcId="{34142F0F-7BA5-4CB1-AE5F-6861F35F259C}" destId="{74A2A60B-93EA-47AB-96F3-D1B93715E9EF}" srcOrd="3" destOrd="0" parTransId="{AC012F60-B7FD-4126-8A9C-21D5B5F76271}" sibTransId="{8944F201-49B8-452B-A00B-7159200FBC7B}"/>
    <dgm:cxn modelId="{F3D2D337-2F12-4EED-A7A0-803E58333A8B}" type="presOf" srcId="{543BF40E-9833-4E3E-B845-C1B969E1A1D4}" destId="{9A75F8CD-545C-4857-8BAD-51814C4BBA32}" srcOrd="0" destOrd="0" presId="urn:microsoft.com/office/officeart/2005/8/layout/hierarchy3"/>
    <dgm:cxn modelId="{3F2273A2-F452-4B1B-89A3-A45F86530615}" type="presOf" srcId="{D5E725A8-AE6F-4BCE-AF12-44661340CC34}" destId="{7F738068-C761-4634-8174-703181676263}" srcOrd="0" destOrd="0" presId="urn:microsoft.com/office/officeart/2005/8/layout/hierarchy3"/>
    <dgm:cxn modelId="{13D91356-0699-446F-AACC-66AD23AE60A1}" srcId="{B9538BC1-C81C-4E5C-B51E-396EAE5C4820}" destId="{137C6B88-0D55-44EA-88E5-EFF0A00BDCA8}" srcOrd="0" destOrd="0" parTransId="{FC1E0DCB-93C1-428C-9B3F-166B03C00A88}" sibTransId="{9D5FC5E4-F3C0-423A-827A-B21A9BA657A9}"/>
    <dgm:cxn modelId="{0F5C3E22-EB21-41EC-A0F4-26FB758DFAFB}" type="presOf" srcId="{C0906354-0BBD-430B-ADE1-A1E9A11E33CB}" destId="{4C6B0FC1-B6BF-4FC0-AB97-E893E4866E1D}" srcOrd="0" destOrd="0" presId="urn:microsoft.com/office/officeart/2005/8/layout/hierarchy3"/>
    <dgm:cxn modelId="{86C4C4DE-E589-4D72-96CE-011D346220A0}" srcId="{2DAA2AE7-0335-4300-A203-90CDB433B42C}" destId="{25378ED2-806D-4A88-B1F0-5785E2AF656E}" srcOrd="0" destOrd="0" parTransId="{41D60895-6A9A-4407-9973-A4E102ACBE77}" sibTransId="{A2825A99-571C-4454-8B2A-8EF8154429DE}"/>
    <dgm:cxn modelId="{BD4D4F66-F32E-4023-A822-3F1DA03ED457}" srcId="{D8A33DC4-B6B7-4D7C-9801-7C831212F38C}" destId="{BC1ED31B-D704-4254-A3AB-371884B182A2}" srcOrd="0" destOrd="0" parTransId="{B9CDC556-AF88-42CA-8D41-67D3736F20FB}" sibTransId="{E4C18868-5037-49D1-B4FD-08E4CA134280}"/>
    <dgm:cxn modelId="{504C82D5-AC88-44B5-9309-8EC6CEDCFDA3}" type="presOf" srcId="{B9538BC1-C81C-4E5C-B51E-396EAE5C4820}" destId="{96AA08A3-BE35-4FCE-957B-1808E299B1C7}" srcOrd="1" destOrd="0" presId="urn:microsoft.com/office/officeart/2005/8/layout/hierarchy3"/>
    <dgm:cxn modelId="{5F4711BB-3DE8-431D-9413-68004154FBFE}" srcId="{D8A33DC4-B6B7-4D7C-9801-7C831212F38C}" destId="{98A1EE1A-BCFF-4FC7-B714-614EE5AB5129}" srcOrd="5" destOrd="0" parTransId="{02BC92D8-7A09-4C78-B784-DCE9A5B7B268}" sibTransId="{A29655FD-4D87-4EC4-ADCF-8A887092D948}"/>
    <dgm:cxn modelId="{4018BDCC-0BC0-44D0-85AC-2140B501AEE7}" type="presOf" srcId="{97D7FB5A-5E2A-4AA8-88F4-073DD4236E1E}" destId="{D1A9E1AE-7651-4B0D-83EC-BB9E9F3044AD}" srcOrd="0" destOrd="0" presId="urn:microsoft.com/office/officeart/2005/8/layout/hierarchy3"/>
    <dgm:cxn modelId="{AD1072B0-A61E-4B41-9C7C-5ABA68D40BD7}" srcId="{C0906354-0BBD-430B-ADE1-A1E9A11E33CB}" destId="{B9F7A4B6-93C2-474C-8E50-8DBA39629A16}" srcOrd="0" destOrd="0" parTransId="{B67B6280-701E-4631-8BA7-3A4244ABF30A}" sibTransId="{6E2E1E82-15A1-4648-8FE7-ED7B018E9702}"/>
    <dgm:cxn modelId="{740E3572-DAFF-4325-8358-C1852168C7E1}" type="presOf" srcId="{F395AAE9-C93D-4114-B86E-96C254723D3A}" destId="{89FB9BDB-20B4-4727-9A74-6730F3264CD8}" srcOrd="0" destOrd="0" presId="urn:microsoft.com/office/officeart/2005/8/layout/hierarchy3"/>
    <dgm:cxn modelId="{3A4CC904-C507-4DA7-A2C3-66B87653228E}" type="presParOf" srcId="{1A6F5A03-FA3F-456F-8787-30A60204937D}" destId="{0BC06A18-656E-4574-A489-85AE9BFF6F44}" srcOrd="0" destOrd="0" presId="urn:microsoft.com/office/officeart/2005/8/layout/hierarchy3"/>
    <dgm:cxn modelId="{8B2804E3-3115-44C6-9B8B-CA04B4F521AC}" type="presParOf" srcId="{0BC06A18-656E-4574-A489-85AE9BFF6F44}" destId="{1F5C058D-8C2E-4674-9563-90CAB664A725}" srcOrd="0" destOrd="0" presId="urn:microsoft.com/office/officeart/2005/8/layout/hierarchy3"/>
    <dgm:cxn modelId="{A5D79DCD-32BE-41B0-8208-06B2E046D9CA}" type="presParOf" srcId="{1F5C058D-8C2E-4674-9563-90CAB664A725}" destId="{AC8F174B-F83F-4D47-ACD8-90611621E8A0}" srcOrd="0" destOrd="0" presId="urn:microsoft.com/office/officeart/2005/8/layout/hierarchy3"/>
    <dgm:cxn modelId="{65A437FC-FD64-489B-8944-4F5DCFD26A53}" type="presParOf" srcId="{1F5C058D-8C2E-4674-9563-90CAB664A725}" destId="{474F0B2A-B760-494E-9271-A109113F3C9A}" srcOrd="1" destOrd="0" presId="urn:microsoft.com/office/officeart/2005/8/layout/hierarchy3"/>
    <dgm:cxn modelId="{614A21A9-D812-4E08-BE3E-2C1882C8E793}" type="presParOf" srcId="{0BC06A18-656E-4574-A489-85AE9BFF6F44}" destId="{A638B5F8-66E8-4F8D-ACA9-EAB880D1B57A}" srcOrd="1" destOrd="0" presId="urn:microsoft.com/office/officeart/2005/8/layout/hierarchy3"/>
    <dgm:cxn modelId="{2DA2077B-7138-4407-8DCE-65A0564D8555}" type="presParOf" srcId="{A638B5F8-66E8-4F8D-ACA9-EAB880D1B57A}" destId="{753B62AC-EF37-4B47-AE89-1EA6143D845D}" srcOrd="0" destOrd="0" presId="urn:microsoft.com/office/officeart/2005/8/layout/hierarchy3"/>
    <dgm:cxn modelId="{5F1F4CA5-84DE-45F5-973A-18DFB08A847C}" type="presParOf" srcId="{A638B5F8-66E8-4F8D-ACA9-EAB880D1B57A}" destId="{89FB9BDB-20B4-4727-9A74-6730F3264CD8}" srcOrd="1" destOrd="0" presId="urn:microsoft.com/office/officeart/2005/8/layout/hierarchy3"/>
    <dgm:cxn modelId="{09F7CCA9-AF2E-4FEE-B818-AC17C4BAABC6}" type="presParOf" srcId="{A638B5F8-66E8-4F8D-ACA9-EAB880D1B57A}" destId="{231D64B8-989C-4091-9BCF-15CB90AD90E1}" srcOrd="2" destOrd="0" presId="urn:microsoft.com/office/officeart/2005/8/layout/hierarchy3"/>
    <dgm:cxn modelId="{43184760-4C69-4E7B-9693-08CB2463DCFC}" type="presParOf" srcId="{A638B5F8-66E8-4F8D-ACA9-EAB880D1B57A}" destId="{A4579ADF-06E3-4285-9727-977825BC295E}" srcOrd="3" destOrd="0" presId="urn:microsoft.com/office/officeart/2005/8/layout/hierarchy3"/>
    <dgm:cxn modelId="{D410AB93-5429-48E1-99AB-25028C2F8F96}" type="presParOf" srcId="{1A6F5A03-FA3F-456F-8787-30A60204937D}" destId="{8DB1DEE5-FDC0-47D7-B387-65220199DE66}" srcOrd="1" destOrd="0" presId="urn:microsoft.com/office/officeart/2005/8/layout/hierarchy3"/>
    <dgm:cxn modelId="{FDEBF398-892B-4175-A71A-F76D7E949FF7}" type="presParOf" srcId="{8DB1DEE5-FDC0-47D7-B387-65220199DE66}" destId="{BB5BFCC0-D92A-4066-AFDB-50F2079F61F5}" srcOrd="0" destOrd="0" presId="urn:microsoft.com/office/officeart/2005/8/layout/hierarchy3"/>
    <dgm:cxn modelId="{AB2738A7-CC37-44AF-915A-7A07F9DBCAE3}" type="presParOf" srcId="{BB5BFCC0-D92A-4066-AFDB-50F2079F61F5}" destId="{713703C3-7379-4220-B99B-454475DFD3FB}" srcOrd="0" destOrd="0" presId="urn:microsoft.com/office/officeart/2005/8/layout/hierarchy3"/>
    <dgm:cxn modelId="{9D3AD573-6A3A-4655-B2E5-2838842BFC91}" type="presParOf" srcId="{BB5BFCC0-D92A-4066-AFDB-50F2079F61F5}" destId="{5EB6965E-2E7C-4FC9-9B8C-C9F7BE924628}" srcOrd="1" destOrd="0" presId="urn:microsoft.com/office/officeart/2005/8/layout/hierarchy3"/>
    <dgm:cxn modelId="{18179949-9C7C-49BA-A05E-E0E0570D1FE0}" type="presParOf" srcId="{8DB1DEE5-FDC0-47D7-B387-65220199DE66}" destId="{D47EDF2C-EF5F-48E0-9E33-3B1425CAD310}" srcOrd="1" destOrd="0" presId="urn:microsoft.com/office/officeart/2005/8/layout/hierarchy3"/>
    <dgm:cxn modelId="{972762B2-A273-4A2D-ACAE-7016E5AE1EDF}" type="presParOf" srcId="{D47EDF2C-EF5F-48E0-9E33-3B1425CAD310}" destId="{EE57A885-738A-4FA4-A662-EC2B3B1D5648}" srcOrd="0" destOrd="0" presId="urn:microsoft.com/office/officeart/2005/8/layout/hierarchy3"/>
    <dgm:cxn modelId="{5FB71D80-0AD3-4A1C-ABD2-7B8521AD2466}" type="presParOf" srcId="{D47EDF2C-EF5F-48E0-9E33-3B1425CAD310}" destId="{A353618D-F4AC-4957-B898-2E7A3FA07B08}" srcOrd="1" destOrd="0" presId="urn:microsoft.com/office/officeart/2005/8/layout/hierarchy3"/>
    <dgm:cxn modelId="{6AA626D6-0186-428F-AAB5-B69525F98E1F}" type="presParOf" srcId="{D47EDF2C-EF5F-48E0-9E33-3B1425CAD310}" destId="{E680F696-CC53-40AF-9E5A-C0C557211886}" srcOrd="2" destOrd="0" presId="urn:microsoft.com/office/officeart/2005/8/layout/hierarchy3"/>
    <dgm:cxn modelId="{B8327A32-0494-4E96-8C2F-1255D7DE5249}" type="presParOf" srcId="{D47EDF2C-EF5F-48E0-9E33-3B1425CAD310}" destId="{00D8AD7D-699E-4A30-BA96-43D5804E54AF}" srcOrd="3" destOrd="0" presId="urn:microsoft.com/office/officeart/2005/8/layout/hierarchy3"/>
    <dgm:cxn modelId="{1B4D506E-4472-4DF2-AECC-52DD65AFA28D}" type="presParOf" srcId="{D47EDF2C-EF5F-48E0-9E33-3B1425CAD310}" destId="{0B3794A0-5101-48B8-8333-3DFD11CC1083}" srcOrd="4" destOrd="0" presId="urn:microsoft.com/office/officeart/2005/8/layout/hierarchy3"/>
    <dgm:cxn modelId="{38AE8EFC-856D-4426-88BA-9460546D11D6}" type="presParOf" srcId="{D47EDF2C-EF5F-48E0-9E33-3B1425CAD310}" destId="{7F738068-C761-4634-8174-703181676263}" srcOrd="5" destOrd="0" presId="urn:microsoft.com/office/officeart/2005/8/layout/hierarchy3"/>
    <dgm:cxn modelId="{5729D265-64F5-4726-9F37-96FB13DFC38E}" type="presParOf" srcId="{D47EDF2C-EF5F-48E0-9E33-3B1425CAD310}" destId="{A1F3A465-0793-441C-96D6-5212D7125C60}" srcOrd="6" destOrd="0" presId="urn:microsoft.com/office/officeart/2005/8/layout/hierarchy3"/>
    <dgm:cxn modelId="{2244C7F8-3AF2-4947-9020-818C3AF6901B}" type="presParOf" srcId="{D47EDF2C-EF5F-48E0-9E33-3B1425CAD310}" destId="{3B02C12A-D5AD-44F4-AE48-1608AED47676}" srcOrd="7" destOrd="0" presId="urn:microsoft.com/office/officeart/2005/8/layout/hierarchy3"/>
    <dgm:cxn modelId="{0547FE96-322F-4641-A9BA-FFAFE3624A49}" type="presParOf" srcId="{1A6F5A03-FA3F-456F-8787-30A60204937D}" destId="{79F53041-7617-4785-877D-84DAE97A4A47}" srcOrd="2" destOrd="0" presId="urn:microsoft.com/office/officeart/2005/8/layout/hierarchy3"/>
    <dgm:cxn modelId="{FE05A917-B979-479D-BDFC-99325661CE67}" type="presParOf" srcId="{79F53041-7617-4785-877D-84DAE97A4A47}" destId="{BB5CF48A-4331-4C39-927F-56F42E40CF7B}" srcOrd="0" destOrd="0" presId="urn:microsoft.com/office/officeart/2005/8/layout/hierarchy3"/>
    <dgm:cxn modelId="{2CF16B8A-8FDB-4775-A2DC-530F3189A547}" type="presParOf" srcId="{BB5CF48A-4331-4C39-927F-56F42E40CF7B}" destId="{EBDAF837-9A6D-4857-997A-4E752DDDFA61}" srcOrd="0" destOrd="0" presId="urn:microsoft.com/office/officeart/2005/8/layout/hierarchy3"/>
    <dgm:cxn modelId="{B64BA8A3-1A5B-4E0F-9B46-5F941E53F5FA}" type="presParOf" srcId="{BB5CF48A-4331-4C39-927F-56F42E40CF7B}" destId="{96AA08A3-BE35-4FCE-957B-1808E299B1C7}" srcOrd="1" destOrd="0" presId="urn:microsoft.com/office/officeart/2005/8/layout/hierarchy3"/>
    <dgm:cxn modelId="{60CDA998-B4CA-4DB0-AB9E-FA9E65678881}" type="presParOf" srcId="{79F53041-7617-4785-877D-84DAE97A4A47}" destId="{CB02AB10-4206-4BD8-B969-DE98CAA56254}" srcOrd="1" destOrd="0" presId="urn:microsoft.com/office/officeart/2005/8/layout/hierarchy3"/>
    <dgm:cxn modelId="{C81EAFBD-2FCD-4B98-9A28-F7B8F96A3191}" type="presParOf" srcId="{CB02AB10-4206-4BD8-B969-DE98CAA56254}" destId="{5331D5AA-7345-422F-8357-DB5D9B4F2F92}" srcOrd="0" destOrd="0" presId="urn:microsoft.com/office/officeart/2005/8/layout/hierarchy3"/>
    <dgm:cxn modelId="{61DBBFA9-F146-4451-A6C0-9C4CE9147176}" type="presParOf" srcId="{CB02AB10-4206-4BD8-B969-DE98CAA56254}" destId="{CE6E5091-FF3C-4EA0-8062-74599649BEF8}" srcOrd="1" destOrd="0" presId="urn:microsoft.com/office/officeart/2005/8/layout/hierarchy3"/>
    <dgm:cxn modelId="{E6E6790D-B796-45D3-B456-83F59FC774ED}" type="presParOf" srcId="{CB02AB10-4206-4BD8-B969-DE98CAA56254}" destId="{3DEE24CE-1D89-4FCD-B84E-B0F55A4894F3}" srcOrd="2" destOrd="0" presId="urn:microsoft.com/office/officeart/2005/8/layout/hierarchy3"/>
    <dgm:cxn modelId="{91BD6BD7-1051-4F0E-9F02-4B7E4E580957}" type="presParOf" srcId="{CB02AB10-4206-4BD8-B969-DE98CAA56254}" destId="{2DB9BEF1-CA96-4E23-9C0E-1034B1DCFCFD}" srcOrd="3" destOrd="0" presId="urn:microsoft.com/office/officeart/2005/8/layout/hierarchy3"/>
    <dgm:cxn modelId="{3BB3EA89-8906-4118-8732-08C7A222AE05}" type="presParOf" srcId="{CB02AB10-4206-4BD8-B969-DE98CAA56254}" destId="{EEE04BCF-271D-42C4-A733-0EF79D6243C1}" srcOrd="4" destOrd="0" presId="urn:microsoft.com/office/officeart/2005/8/layout/hierarchy3"/>
    <dgm:cxn modelId="{C390BF40-C917-429B-80D8-740D111D2E51}" type="presParOf" srcId="{CB02AB10-4206-4BD8-B969-DE98CAA56254}" destId="{27BC6557-B2F0-4554-A50E-344D2A447E57}" srcOrd="5" destOrd="0" presId="urn:microsoft.com/office/officeart/2005/8/layout/hierarchy3"/>
    <dgm:cxn modelId="{4D0301F1-EF8F-4C06-92E0-94F1910DC016}" type="presParOf" srcId="{CB02AB10-4206-4BD8-B969-DE98CAA56254}" destId="{BB4FD7FD-1D6D-4278-92BF-6AC651719226}" srcOrd="6" destOrd="0" presId="urn:microsoft.com/office/officeart/2005/8/layout/hierarchy3"/>
    <dgm:cxn modelId="{27F83EF2-DC59-465B-AE8B-362F5F647E48}" type="presParOf" srcId="{CB02AB10-4206-4BD8-B969-DE98CAA56254}" destId="{DB99CA51-05D7-4BAF-A562-B57C858EC7DB}" srcOrd="7" destOrd="0" presId="urn:microsoft.com/office/officeart/2005/8/layout/hierarchy3"/>
    <dgm:cxn modelId="{C325C704-47F9-4E90-9807-FE72C19410E1}" type="presParOf" srcId="{CB02AB10-4206-4BD8-B969-DE98CAA56254}" destId="{D3008B5C-2C8D-4065-9D71-73CA46330A93}" srcOrd="8" destOrd="0" presId="urn:microsoft.com/office/officeart/2005/8/layout/hierarchy3"/>
    <dgm:cxn modelId="{BD5C9F62-39B8-4819-9CAB-387B393E5E9E}" type="presParOf" srcId="{CB02AB10-4206-4BD8-B969-DE98CAA56254}" destId="{219C051C-3C39-4E48-97FC-DBBAF838CE0B}" srcOrd="9" destOrd="0" presId="urn:microsoft.com/office/officeart/2005/8/layout/hierarchy3"/>
    <dgm:cxn modelId="{6BDF4005-74BE-4E62-9D33-FF1C5AEA4057}" type="presParOf" srcId="{CB02AB10-4206-4BD8-B969-DE98CAA56254}" destId="{5456CC2E-CA58-40C6-8928-404273479AE3}" srcOrd="10" destOrd="0" presId="urn:microsoft.com/office/officeart/2005/8/layout/hierarchy3"/>
    <dgm:cxn modelId="{6C1E5091-F910-4541-985E-839CEF578CD5}" type="presParOf" srcId="{CB02AB10-4206-4BD8-B969-DE98CAA56254}" destId="{03AF0718-15F6-42F8-B373-E176DEC7D0C4}" srcOrd="11" destOrd="0" presId="urn:microsoft.com/office/officeart/2005/8/layout/hierarchy3"/>
    <dgm:cxn modelId="{22FB641C-6677-4BA6-A339-6B024ED2815E}" type="presParOf" srcId="{CB02AB10-4206-4BD8-B969-DE98CAA56254}" destId="{25894F3D-7332-4F80-ADFF-3E8EF66F0811}" srcOrd="12" destOrd="0" presId="urn:microsoft.com/office/officeart/2005/8/layout/hierarchy3"/>
    <dgm:cxn modelId="{CFF690D1-2369-4AC1-81E1-9C33A0B19CE0}" type="presParOf" srcId="{CB02AB10-4206-4BD8-B969-DE98CAA56254}" destId="{D55262B1-E72F-4FFC-A688-D2E390D86533}" srcOrd="13" destOrd="0" presId="urn:microsoft.com/office/officeart/2005/8/layout/hierarchy3"/>
    <dgm:cxn modelId="{0FB53D1C-6413-48ED-806F-4A11BED76BCA}" type="presParOf" srcId="{CB02AB10-4206-4BD8-B969-DE98CAA56254}" destId="{E6957E8E-A8EF-4BDF-A023-D4801F13162E}" srcOrd="14" destOrd="0" presId="urn:microsoft.com/office/officeart/2005/8/layout/hierarchy3"/>
    <dgm:cxn modelId="{237A50D9-D750-44AB-9F68-97915A9416DB}" type="presParOf" srcId="{CB02AB10-4206-4BD8-B969-DE98CAA56254}" destId="{D1A9E1AE-7651-4B0D-83EC-BB9E9F3044AD}" srcOrd="15" destOrd="0" presId="urn:microsoft.com/office/officeart/2005/8/layout/hierarchy3"/>
    <dgm:cxn modelId="{8CD7BD48-89F7-42D0-872F-910C9032AF5D}" type="presParOf" srcId="{CB02AB10-4206-4BD8-B969-DE98CAA56254}" destId="{E3A8DE8E-35B4-486D-823E-707FDD2774D6}" srcOrd="16" destOrd="0" presId="urn:microsoft.com/office/officeart/2005/8/layout/hierarchy3"/>
    <dgm:cxn modelId="{2B5675B7-56CB-4996-BF37-DF71690C42BB}" type="presParOf" srcId="{CB02AB10-4206-4BD8-B969-DE98CAA56254}" destId="{7406B3DD-4434-4FA5-A099-55F2A616E81B}" srcOrd="17" destOrd="0" presId="urn:microsoft.com/office/officeart/2005/8/layout/hierarchy3"/>
    <dgm:cxn modelId="{CC4FAAB5-486F-454C-9348-8F0BB5D04BA5}" type="presParOf" srcId="{1A6F5A03-FA3F-456F-8787-30A60204937D}" destId="{D12D235F-43FD-4BDA-A240-8CF52E513A47}" srcOrd="3" destOrd="0" presId="urn:microsoft.com/office/officeart/2005/8/layout/hierarchy3"/>
    <dgm:cxn modelId="{12387FB6-65E7-4556-B92C-DA8E9DAE44A2}" type="presParOf" srcId="{D12D235F-43FD-4BDA-A240-8CF52E513A47}" destId="{9AC53484-6B6D-4E4A-B63F-97A7F65FF15E}" srcOrd="0" destOrd="0" presId="urn:microsoft.com/office/officeart/2005/8/layout/hierarchy3"/>
    <dgm:cxn modelId="{73054F1C-89C2-4504-A1CF-FF492FE7AB07}" type="presParOf" srcId="{9AC53484-6B6D-4E4A-B63F-97A7F65FF15E}" destId="{EA8979A4-6FE1-4396-8731-EDF96AE2B0C8}" srcOrd="0" destOrd="0" presId="urn:microsoft.com/office/officeart/2005/8/layout/hierarchy3"/>
    <dgm:cxn modelId="{A9B9AF81-1208-443F-862D-00E44E0C3991}" type="presParOf" srcId="{9AC53484-6B6D-4E4A-B63F-97A7F65FF15E}" destId="{1289A3F1-7D21-4E39-A942-222661FAA4F2}" srcOrd="1" destOrd="0" presId="urn:microsoft.com/office/officeart/2005/8/layout/hierarchy3"/>
    <dgm:cxn modelId="{9390CEF9-94F0-4571-92AC-17EC19F0A6C8}" type="presParOf" srcId="{D12D235F-43FD-4BDA-A240-8CF52E513A47}" destId="{DF81AD89-2C94-4449-8608-A48EABDD43AE}" srcOrd="1" destOrd="0" presId="urn:microsoft.com/office/officeart/2005/8/layout/hierarchy3"/>
    <dgm:cxn modelId="{97DCFFD4-04BF-4089-B9F1-C7FFB4700708}" type="presParOf" srcId="{DF81AD89-2C94-4449-8608-A48EABDD43AE}" destId="{41757319-CCAF-4E2B-9B6D-9817D44FEFFA}" srcOrd="0" destOrd="0" presId="urn:microsoft.com/office/officeart/2005/8/layout/hierarchy3"/>
    <dgm:cxn modelId="{A78AC132-9A3B-4E29-9C69-25589B03EC31}" type="presParOf" srcId="{DF81AD89-2C94-4449-8608-A48EABDD43AE}" destId="{D57006F4-C27A-46CC-9548-A537B99F2552}" srcOrd="1" destOrd="0" presId="urn:microsoft.com/office/officeart/2005/8/layout/hierarchy3"/>
    <dgm:cxn modelId="{095C1154-F768-4062-B474-8C1E6D26224A}" type="presParOf" srcId="{DF81AD89-2C94-4449-8608-A48EABDD43AE}" destId="{E3396E12-8C80-4EC1-B911-22A1B68BFA07}" srcOrd="2" destOrd="0" presId="urn:microsoft.com/office/officeart/2005/8/layout/hierarchy3"/>
    <dgm:cxn modelId="{69D6F33D-9C6B-4477-9CBD-B4C00D2FD177}" type="presParOf" srcId="{DF81AD89-2C94-4449-8608-A48EABDD43AE}" destId="{77E36E49-36CF-4DC8-8DD9-B50F3FB5DD2D}" srcOrd="3" destOrd="0" presId="urn:microsoft.com/office/officeart/2005/8/layout/hierarchy3"/>
    <dgm:cxn modelId="{42018503-20C0-4A5C-B255-6C844C4F36BB}" type="presParOf" srcId="{DF81AD89-2C94-4449-8608-A48EABDD43AE}" destId="{2AA500A5-2B58-47FC-97FD-FEDFA4068E58}" srcOrd="4" destOrd="0" presId="urn:microsoft.com/office/officeart/2005/8/layout/hierarchy3"/>
    <dgm:cxn modelId="{77EFEF66-36D1-4D3D-A728-1D7FE0249A8E}" type="presParOf" srcId="{DF81AD89-2C94-4449-8608-A48EABDD43AE}" destId="{59278ED8-B37F-4E74-BE14-087798EAAC80}" srcOrd="5" destOrd="0" presId="urn:microsoft.com/office/officeart/2005/8/layout/hierarchy3"/>
    <dgm:cxn modelId="{D18D6014-40CC-4C6C-82C5-A598E661EA20}" type="presParOf" srcId="{DF81AD89-2C94-4449-8608-A48EABDD43AE}" destId="{6335710C-CD4E-40A6-AB84-BEF7410F788C}" srcOrd="6" destOrd="0" presId="urn:microsoft.com/office/officeart/2005/8/layout/hierarchy3"/>
    <dgm:cxn modelId="{AFDCE1C4-F12F-4B99-AA90-CB498394AB7B}" type="presParOf" srcId="{DF81AD89-2C94-4449-8608-A48EABDD43AE}" destId="{093CCED3-6A42-4B17-B0D3-0919E7BFBB86}" srcOrd="7" destOrd="0" presId="urn:microsoft.com/office/officeart/2005/8/layout/hierarchy3"/>
    <dgm:cxn modelId="{44CAF290-66E1-405C-80D5-9BA11A3E170E}" type="presParOf" srcId="{DF81AD89-2C94-4449-8608-A48EABDD43AE}" destId="{7B4D9CE7-2CA5-426F-8E83-51065E3ABBC1}" srcOrd="8" destOrd="0" presId="urn:microsoft.com/office/officeart/2005/8/layout/hierarchy3"/>
    <dgm:cxn modelId="{D6BE17E7-8774-4FE8-92C5-F61EB79A2398}" type="presParOf" srcId="{DF81AD89-2C94-4449-8608-A48EABDD43AE}" destId="{B9EA773A-A74B-40F4-91CD-D14290AA14C8}" srcOrd="9" destOrd="0" presId="urn:microsoft.com/office/officeart/2005/8/layout/hierarchy3"/>
    <dgm:cxn modelId="{225E9956-57DC-4EF1-B762-A43C6BAFCA5F}" type="presParOf" srcId="{1A6F5A03-FA3F-456F-8787-30A60204937D}" destId="{145E2F06-B40A-4753-A513-EE13B71F1013}" srcOrd="4" destOrd="0" presId="urn:microsoft.com/office/officeart/2005/8/layout/hierarchy3"/>
    <dgm:cxn modelId="{78A6A72C-F62E-491D-BD69-345FAAA54508}" type="presParOf" srcId="{145E2F06-B40A-4753-A513-EE13B71F1013}" destId="{3E9C52E8-BE0A-4B69-BFA7-BB83F702E40D}" srcOrd="0" destOrd="0" presId="urn:microsoft.com/office/officeart/2005/8/layout/hierarchy3"/>
    <dgm:cxn modelId="{2EF75270-5CA2-4C6F-802B-4C99F9E50A15}" type="presParOf" srcId="{3E9C52E8-BE0A-4B69-BFA7-BB83F702E40D}" destId="{4C6B0FC1-B6BF-4FC0-AB97-E893E4866E1D}" srcOrd="0" destOrd="0" presId="urn:microsoft.com/office/officeart/2005/8/layout/hierarchy3"/>
    <dgm:cxn modelId="{7CC6AB4B-A1D0-4AE9-A6BB-25B8305D39A5}" type="presParOf" srcId="{3E9C52E8-BE0A-4B69-BFA7-BB83F702E40D}" destId="{DDA6FFB0-57E5-43ED-963C-05D95780A803}" srcOrd="1" destOrd="0" presId="urn:microsoft.com/office/officeart/2005/8/layout/hierarchy3"/>
    <dgm:cxn modelId="{EED4C055-CE59-4A24-B5DD-44CCDCAFAC6C}" type="presParOf" srcId="{145E2F06-B40A-4753-A513-EE13B71F1013}" destId="{BDB79035-8434-432E-840D-5A8E7881338C}" srcOrd="1" destOrd="0" presId="urn:microsoft.com/office/officeart/2005/8/layout/hierarchy3"/>
    <dgm:cxn modelId="{1B554AA1-25CE-4B53-8727-E4CB3894942C}" type="presParOf" srcId="{BDB79035-8434-432E-840D-5A8E7881338C}" destId="{6E427963-0A7D-4636-88CE-1635CD8EA84C}" srcOrd="0" destOrd="0" presId="urn:microsoft.com/office/officeart/2005/8/layout/hierarchy3"/>
    <dgm:cxn modelId="{3492B683-8FC5-444F-B75A-EEFE2F9FEC15}" type="presParOf" srcId="{BDB79035-8434-432E-840D-5A8E7881338C}" destId="{0565BFBB-E3EE-46FD-A9B1-D7A317D7DE34}" srcOrd="1" destOrd="0" presId="urn:microsoft.com/office/officeart/2005/8/layout/hierarchy3"/>
    <dgm:cxn modelId="{2A6463EB-5E7B-4ECD-8784-A8D392E0E22D}" type="presParOf" srcId="{BDB79035-8434-432E-840D-5A8E7881338C}" destId="{AC2A5842-07C3-40CD-BF04-B220938DCE63}" srcOrd="2" destOrd="0" presId="urn:microsoft.com/office/officeart/2005/8/layout/hierarchy3"/>
    <dgm:cxn modelId="{DF933056-216A-48EC-88FC-E0D7BBD7EE03}" type="presParOf" srcId="{BDB79035-8434-432E-840D-5A8E7881338C}" destId="{8AE3B268-A6BA-4F66-8829-419FE77C45DD}" srcOrd="3" destOrd="0" presId="urn:microsoft.com/office/officeart/2005/8/layout/hierarchy3"/>
    <dgm:cxn modelId="{3EF895FF-DF7C-4F7D-B909-1847F9247ED9}" type="presParOf" srcId="{BDB79035-8434-432E-840D-5A8E7881338C}" destId="{F3F22008-D3F3-4629-BDBB-F224F470C727}" srcOrd="4" destOrd="0" presId="urn:microsoft.com/office/officeart/2005/8/layout/hierarchy3"/>
    <dgm:cxn modelId="{6C34D35D-0A9D-41FB-A465-05C1CEDE1991}" type="presParOf" srcId="{BDB79035-8434-432E-840D-5A8E7881338C}" destId="{B43E6C99-3080-4E4B-AC07-40879CEACF7E}" srcOrd="5" destOrd="0" presId="urn:microsoft.com/office/officeart/2005/8/layout/hierarchy3"/>
    <dgm:cxn modelId="{CE811BCA-A76B-420B-AD8B-C288C2D30D52}" type="presParOf" srcId="{BDB79035-8434-432E-840D-5A8E7881338C}" destId="{9A75F8CD-545C-4857-8BAD-51814C4BBA32}" srcOrd="6" destOrd="0" presId="urn:microsoft.com/office/officeart/2005/8/layout/hierarchy3"/>
    <dgm:cxn modelId="{924FD0EF-FC0F-49EA-9CF2-4428034F2EE6}" type="presParOf" srcId="{BDB79035-8434-432E-840D-5A8E7881338C}" destId="{719880D3-DEA4-4BD6-B84E-60089D09987B}" srcOrd="7" destOrd="0" presId="urn:microsoft.com/office/officeart/2005/8/layout/hierarchy3"/>
    <dgm:cxn modelId="{4E9C897B-B7A3-4D15-AAFA-0E2B95CBF2E0}" type="presParOf" srcId="{BDB79035-8434-432E-840D-5A8E7881338C}" destId="{06EF5806-644D-421D-B3CB-38A7166EDBED}" srcOrd="8" destOrd="0" presId="urn:microsoft.com/office/officeart/2005/8/layout/hierarchy3"/>
    <dgm:cxn modelId="{5A4E42C8-3938-43ED-A79B-63C28AF74576}" type="presParOf" srcId="{BDB79035-8434-432E-840D-5A8E7881338C}" destId="{267FE08B-5A90-4170-AD33-7BBEDF279D01}" srcOrd="9" destOrd="0" presId="urn:microsoft.com/office/officeart/2005/8/layout/hierarchy3"/>
    <dgm:cxn modelId="{F9450D44-548C-4B7C-959A-C3EAB74CB2D7}" type="presParOf" srcId="{BDB79035-8434-432E-840D-5A8E7881338C}" destId="{363ECE1D-6637-4B9C-A551-856F5FCFA883}" srcOrd="10" destOrd="0" presId="urn:microsoft.com/office/officeart/2005/8/layout/hierarchy3"/>
    <dgm:cxn modelId="{97982EC3-14EA-4982-A2C4-CAD5A898D670}" type="presParOf" srcId="{BDB79035-8434-432E-840D-5A8E7881338C}" destId="{9DC36492-6EBE-46BA-B6C5-4C278D6D29AD}" srcOrd="11" destOrd="0" presId="urn:microsoft.com/office/officeart/2005/8/layout/hierarchy3"/>
    <dgm:cxn modelId="{2AFF78EF-6BAD-4AAB-99F4-DBB5BC867AB5}" type="presParOf" srcId="{1A6F5A03-FA3F-456F-8787-30A60204937D}" destId="{4E7EFF86-9939-4DA6-85E1-AA7CE6BB1DA7}" srcOrd="5" destOrd="0" presId="urn:microsoft.com/office/officeart/2005/8/layout/hierarchy3"/>
    <dgm:cxn modelId="{4F6FE7AC-B3C0-493A-9759-C9C4AC2391CC}" type="presParOf" srcId="{4E7EFF86-9939-4DA6-85E1-AA7CE6BB1DA7}" destId="{C2399E17-81CC-4B0D-A715-33228463A14B}" srcOrd="0" destOrd="0" presId="urn:microsoft.com/office/officeart/2005/8/layout/hierarchy3"/>
    <dgm:cxn modelId="{4500535B-92A7-40BB-B77E-DA4083F779BE}" type="presParOf" srcId="{C2399E17-81CC-4B0D-A715-33228463A14B}" destId="{85AD03E6-49B2-41A3-A9D9-1FA0B64170CC}" srcOrd="0" destOrd="0" presId="urn:microsoft.com/office/officeart/2005/8/layout/hierarchy3"/>
    <dgm:cxn modelId="{4654B0DD-0591-4565-ABF2-FD574EE9FAAE}" type="presParOf" srcId="{C2399E17-81CC-4B0D-A715-33228463A14B}" destId="{99EF73AB-5654-4E6D-B216-E45A54262AA2}" srcOrd="1" destOrd="0" presId="urn:microsoft.com/office/officeart/2005/8/layout/hierarchy3"/>
    <dgm:cxn modelId="{2E621672-AEEA-4514-B7F0-96CBDBA954B5}" type="presParOf" srcId="{4E7EFF86-9939-4DA6-85E1-AA7CE6BB1DA7}" destId="{9896530F-3685-4FFD-8A5F-5DD3C4163C33}" srcOrd="1" destOrd="0" presId="urn:microsoft.com/office/officeart/2005/8/layout/hierarchy3"/>
    <dgm:cxn modelId="{39576C72-3200-4B17-B6FC-A44FD356CFEE}" type="presParOf" srcId="{9896530F-3685-4FFD-8A5F-5DD3C4163C33}" destId="{CF042503-2DFC-4D5B-8FF0-2997D1CAB815}" srcOrd="0" destOrd="0" presId="urn:microsoft.com/office/officeart/2005/8/layout/hierarchy3"/>
    <dgm:cxn modelId="{0DB8F6D3-FB8E-471A-81D5-39518A1928F9}" type="presParOf" srcId="{9896530F-3685-4FFD-8A5F-5DD3C4163C33}" destId="{D95C8970-0ADF-4706-B2CB-3B3020D03B3E}" srcOrd="1" destOrd="0" presId="urn:microsoft.com/office/officeart/2005/8/layout/hierarchy3"/>
    <dgm:cxn modelId="{83DEB896-7DFC-4190-B27E-0EBFBE8163DD}" type="presParOf" srcId="{9896530F-3685-4FFD-8A5F-5DD3C4163C33}" destId="{68061579-4731-42C9-911F-B4BBF72B7EEE}" srcOrd="2" destOrd="0" presId="urn:microsoft.com/office/officeart/2005/8/layout/hierarchy3"/>
    <dgm:cxn modelId="{40E20539-DACC-4A86-94E8-1E9F5265D03F}" type="presParOf" srcId="{9896530F-3685-4FFD-8A5F-5DD3C4163C33}" destId="{A2424C7E-4962-495B-B0CC-662B320E9FB4}" srcOrd="3" destOrd="0" presId="urn:microsoft.com/office/officeart/2005/8/layout/hierarchy3"/>
    <dgm:cxn modelId="{7DF5AD43-DCBC-430E-974D-3646CC8F1FF8}" type="presParOf" srcId="{9896530F-3685-4FFD-8A5F-5DD3C4163C33}" destId="{85032734-9F3B-4010-BE63-3CCF1166F280}" srcOrd="4" destOrd="0" presId="urn:microsoft.com/office/officeart/2005/8/layout/hierarchy3"/>
    <dgm:cxn modelId="{5605AE98-9F40-4EB9-B0A6-EF286E609E08}" type="presParOf" srcId="{9896530F-3685-4FFD-8A5F-5DD3C4163C33}" destId="{630CC215-3B01-4608-B82A-40AD3B65FC14}" srcOrd="5" destOrd="0" presId="urn:microsoft.com/office/officeart/2005/8/layout/hierarchy3"/>
    <dgm:cxn modelId="{E2A51E3C-0C83-4FDC-8E4D-60EF6D92DA17}" type="presParOf" srcId="{1A6F5A03-FA3F-456F-8787-30A60204937D}" destId="{40483F9F-AE7D-4CD2-84BB-696516C02E8E}" srcOrd="6" destOrd="0" presId="urn:microsoft.com/office/officeart/2005/8/layout/hierarchy3"/>
    <dgm:cxn modelId="{E2CE1969-FD93-4E13-82AE-22C0DD6E644F}" type="presParOf" srcId="{40483F9F-AE7D-4CD2-84BB-696516C02E8E}" destId="{04B75237-B88E-43E2-A91A-10579BDAE202}" srcOrd="0" destOrd="0" presId="urn:microsoft.com/office/officeart/2005/8/layout/hierarchy3"/>
    <dgm:cxn modelId="{32A9EF8C-DC36-4C88-8987-6999EA368860}" type="presParOf" srcId="{04B75237-B88E-43E2-A91A-10579BDAE202}" destId="{9D270E06-1621-427B-A41D-FB961A532E6B}" srcOrd="0" destOrd="0" presId="urn:microsoft.com/office/officeart/2005/8/layout/hierarchy3"/>
    <dgm:cxn modelId="{F8B5B1F2-AE91-4E29-A3A4-989C685FB7D8}" type="presParOf" srcId="{04B75237-B88E-43E2-A91A-10579BDAE202}" destId="{E24F18B4-C0DD-41D5-B0C9-2601A20BE102}" srcOrd="1" destOrd="0" presId="urn:microsoft.com/office/officeart/2005/8/layout/hierarchy3"/>
    <dgm:cxn modelId="{F4FFC833-45D3-49C0-AD33-64AC5E4EA2C3}" type="presParOf" srcId="{40483F9F-AE7D-4CD2-84BB-696516C02E8E}" destId="{FB1AAD68-2C34-4513-91C8-5B4C8EE923C1}" srcOrd="1" destOrd="0" presId="urn:microsoft.com/office/officeart/2005/8/layout/hierarchy3"/>
    <dgm:cxn modelId="{F8652598-6DC6-4F33-802A-50EEFA16C7E0}" type="presParOf" srcId="{FB1AAD68-2C34-4513-91C8-5B4C8EE923C1}" destId="{26AC63DF-D56E-457F-89F0-D96F81B0FBD3}" srcOrd="0" destOrd="0" presId="urn:microsoft.com/office/officeart/2005/8/layout/hierarchy3"/>
    <dgm:cxn modelId="{FD015C0C-5918-4356-8150-76AD4A47F458}" type="presParOf" srcId="{FB1AAD68-2C34-4513-91C8-5B4C8EE923C1}" destId="{A8950FCF-597A-45FE-8206-DB06C1B6F0C8}" srcOrd="1" destOrd="0" presId="urn:microsoft.com/office/officeart/2005/8/layout/hierarchy3"/>
    <dgm:cxn modelId="{8F85CC9D-D421-4A04-8F25-829709B74FCE}" type="presParOf" srcId="{FB1AAD68-2C34-4513-91C8-5B4C8EE923C1}" destId="{8FC5F0A1-9E97-42CC-9A6D-FC59281A15D7}" srcOrd="2" destOrd="0" presId="urn:microsoft.com/office/officeart/2005/8/layout/hierarchy3"/>
    <dgm:cxn modelId="{3F3EA096-F0FE-4436-8547-9DDFE76EA25F}" type="presParOf" srcId="{FB1AAD68-2C34-4513-91C8-5B4C8EE923C1}" destId="{870128D3-4369-477E-8B6F-336C70732C37}" srcOrd="3" destOrd="0" presId="urn:microsoft.com/office/officeart/2005/8/layout/hierarchy3"/>
    <dgm:cxn modelId="{847BA78B-A627-4047-81C9-6435060BD461}" type="presParOf" srcId="{FB1AAD68-2C34-4513-91C8-5B4C8EE923C1}" destId="{B5A393EC-B08B-464C-84FE-2F96D6E4680E}" srcOrd="4" destOrd="0" presId="urn:microsoft.com/office/officeart/2005/8/layout/hierarchy3"/>
    <dgm:cxn modelId="{AE40096D-4397-4F24-92E4-A76A151206A9}" type="presParOf" srcId="{FB1AAD68-2C34-4513-91C8-5B4C8EE923C1}" destId="{FCD74574-08C8-47B3-8042-128A9E6DEBB1}" srcOrd="5" destOrd="0" presId="urn:microsoft.com/office/officeart/2005/8/layout/hierarchy3"/>
    <dgm:cxn modelId="{4FEFC156-F430-4946-83A7-CE689B6845BC}" type="presParOf" srcId="{1A6F5A03-FA3F-456F-8787-30A60204937D}" destId="{A06DBC43-FBDD-4CE1-9AAD-C795DB4243CB}" srcOrd="7" destOrd="0" presId="urn:microsoft.com/office/officeart/2005/8/layout/hierarchy3"/>
    <dgm:cxn modelId="{D1126932-765F-4E4D-9F69-EFC142A56BF0}" type="presParOf" srcId="{A06DBC43-FBDD-4CE1-9AAD-C795DB4243CB}" destId="{5BE2FAF1-D866-4E63-9544-A420323C56C2}" srcOrd="0" destOrd="0" presId="urn:microsoft.com/office/officeart/2005/8/layout/hierarchy3"/>
    <dgm:cxn modelId="{B7FF2275-6CB3-4156-A915-1DEF84951FCF}" type="presParOf" srcId="{5BE2FAF1-D866-4E63-9544-A420323C56C2}" destId="{6D331398-CFC6-4E4D-8AC1-EDD0EBC51686}" srcOrd="0" destOrd="0" presId="urn:microsoft.com/office/officeart/2005/8/layout/hierarchy3"/>
    <dgm:cxn modelId="{F05FD3CA-9C8F-4612-B226-36E76A4C544B}" type="presParOf" srcId="{5BE2FAF1-D866-4E63-9544-A420323C56C2}" destId="{D282E768-87B9-4A89-8F34-51B793A19E2A}" srcOrd="1" destOrd="0" presId="urn:microsoft.com/office/officeart/2005/8/layout/hierarchy3"/>
    <dgm:cxn modelId="{156844AE-D4A7-480F-9C2C-DD2D759DA584}" type="presParOf" srcId="{A06DBC43-FBDD-4CE1-9AAD-C795DB4243CB}" destId="{A5C43274-8735-4853-8145-747BAB7CCBBA}" srcOrd="1" destOrd="0" presId="urn:microsoft.com/office/officeart/2005/8/layout/hierarchy3"/>
    <dgm:cxn modelId="{6F488102-7452-404C-BA6D-BB851D0FD498}" type="presParOf" srcId="{A5C43274-8735-4853-8145-747BAB7CCBBA}" destId="{42767C27-B0D7-4DC7-A3E2-3D42524D0239}" srcOrd="0" destOrd="0" presId="urn:microsoft.com/office/officeart/2005/8/layout/hierarchy3"/>
    <dgm:cxn modelId="{08DEBED3-7B60-4BED-9743-65272FF8F0E8}" type="presParOf" srcId="{A5C43274-8735-4853-8145-747BAB7CCBBA}" destId="{620C0ECD-ACE7-435E-82CE-714FE1AAAE27}" srcOrd="1" destOrd="0" presId="urn:microsoft.com/office/officeart/2005/8/layout/hierarchy3"/>
    <dgm:cxn modelId="{627C6491-9529-4D76-B9B4-8B2A45D46D5B}" type="presParOf" srcId="{A5C43274-8735-4853-8145-747BAB7CCBBA}" destId="{7308AF15-B593-4F21-94A9-347216ED012C}" srcOrd="2" destOrd="0" presId="urn:microsoft.com/office/officeart/2005/8/layout/hierarchy3"/>
    <dgm:cxn modelId="{F701A2F1-E6AC-413F-A85D-E2AF5CF49770}" type="presParOf" srcId="{A5C43274-8735-4853-8145-747BAB7CCBBA}" destId="{50C40973-8D6B-4D8E-B7CD-C259488C4AAA}" srcOrd="3" destOrd="0" presId="urn:microsoft.com/office/officeart/2005/8/layout/hierarchy3"/>
    <dgm:cxn modelId="{2CE41C3A-6DF8-4044-838B-2C5E5B978B8D}" type="presParOf" srcId="{1A6F5A03-FA3F-456F-8787-30A60204937D}" destId="{44F80C28-087A-4281-937F-FB37B609F6E1}" srcOrd="8" destOrd="0" presId="urn:microsoft.com/office/officeart/2005/8/layout/hierarchy3"/>
    <dgm:cxn modelId="{56E6754B-21F9-451E-90FB-2E9CCE0052F3}" type="presParOf" srcId="{44F80C28-087A-4281-937F-FB37B609F6E1}" destId="{2C97E167-D5AB-443B-9B55-FE0F976DEE93}" srcOrd="0" destOrd="0" presId="urn:microsoft.com/office/officeart/2005/8/layout/hierarchy3"/>
    <dgm:cxn modelId="{9FBA478A-A83A-4372-8813-C03C8031BF83}" type="presParOf" srcId="{2C97E167-D5AB-443B-9B55-FE0F976DEE93}" destId="{70EAD9CC-86EB-4563-8F06-CE05EC6A75ED}" srcOrd="0" destOrd="0" presId="urn:microsoft.com/office/officeart/2005/8/layout/hierarchy3"/>
    <dgm:cxn modelId="{A85905B7-EEF4-42B7-A316-F9A68F3F8EC4}" type="presParOf" srcId="{2C97E167-D5AB-443B-9B55-FE0F976DEE93}" destId="{DDFBE746-3047-445E-9807-05D2F76B4C50}" srcOrd="1" destOrd="0" presId="urn:microsoft.com/office/officeart/2005/8/layout/hierarchy3"/>
    <dgm:cxn modelId="{EEDDB4C2-BBF0-48C7-A0EC-3FC39155219C}" type="presParOf" srcId="{44F80C28-087A-4281-937F-FB37B609F6E1}" destId="{9BB15C8D-767A-4309-B562-AB3E94FC8562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AE0B5A6-B0F2-4D52-984C-3FC3C604E5E4}" type="doc">
      <dgm:prSet loTypeId="urn:microsoft.com/office/officeart/2005/8/layout/venn1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106B4D9-296B-4D2F-9E6D-4F145FF23142}">
      <dgm:prSet custT="1"/>
      <dgm:spPr/>
      <dgm:t>
        <a:bodyPr/>
        <a:lstStyle/>
        <a:p>
          <a:pPr rtl="0"/>
          <a:r>
            <a:rPr lang="en-GB" sz="2400" b="1" i="0" u="sng" dirty="0" smtClean="0">
              <a:latin typeface="Play" panose="020B0604020202020204" charset="0"/>
              <a:cs typeface="Calibri Light" panose="020F0302020204030204" pitchFamily="34" charset="0"/>
            </a:rPr>
            <a:t>Foundational Topics</a:t>
          </a:r>
          <a:endParaRPr lang="en-IN" sz="2400" b="1" u="sng" dirty="0">
            <a:latin typeface="Play" panose="020B0604020202020204" charset="0"/>
            <a:cs typeface="Calibri Light" panose="020F0302020204030204" pitchFamily="34" charset="0"/>
          </a:endParaRPr>
        </a:p>
      </dgm:t>
    </dgm:pt>
    <dgm:pt modelId="{018E4B4C-C181-4C78-B23A-A8E166B5C5F7}" type="parTrans" cxnId="{829364FF-8F70-430B-BD22-57E2B70360AB}">
      <dgm:prSet/>
      <dgm:spPr/>
      <dgm:t>
        <a:bodyPr/>
        <a:lstStyle/>
        <a:p>
          <a:endParaRPr lang="en-IN"/>
        </a:p>
      </dgm:t>
    </dgm:pt>
    <dgm:pt modelId="{C29423B6-331D-4D76-B6BC-25DB18CB61C1}" type="sibTrans" cxnId="{829364FF-8F70-430B-BD22-57E2B70360AB}">
      <dgm:prSet/>
      <dgm:spPr/>
      <dgm:t>
        <a:bodyPr/>
        <a:lstStyle/>
        <a:p>
          <a:endParaRPr lang="en-IN"/>
        </a:p>
      </dgm:t>
    </dgm:pt>
    <dgm:pt modelId="{29AF3303-2C0E-4AAE-A6F4-35602D1090AB}">
      <dgm:prSet custT="1"/>
      <dgm:spPr/>
      <dgm:t>
        <a:bodyPr/>
        <a:lstStyle/>
        <a:p>
          <a:pPr rtl="0"/>
          <a:r>
            <a:rPr lang="en-GB" sz="1600" b="0" i="0" dirty="0" smtClean="0">
              <a:latin typeface="Play" panose="020B0604020202020204" charset="0"/>
              <a:cs typeface="Calibri Light" panose="020F0302020204030204" pitchFamily="34" charset="0"/>
            </a:rPr>
            <a:t>“The Core Pillars of </a:t>
          </a:r>
          <a:r>
            <a:rPr lang="en-GB" sz="1600" b="0" i="0" dirty="0" err="1" smtClean="0">
              <a:latin typeface="Play" panose="020B0604020202020204" charset="0"/>
              <a:cs typeface="Calibri Light" panose="020F0302020204030204" pitchFamily="34" charset="0"/>
            </a:rPr>
            <a:t>Flinkit’s</a:t>
          </a:r>
          <a:r>
            <a:rPr lang="en-GB" sz="1600" b="0" i="0" dirty="0" smtClean="0">
              <a:latin typeface="Play" panose="020B0604020202020204" charset="0"/>
              <a:cs typeface="Calibri Light" panose="020F0302020204030204" pitchFamily="34" charset="0"/>
            </a:rPr>
            <a:t> Roadmap to Digital Success”</a:t>
          </a:r>
          <a:endParaRPr lang="en-IN" sz="1600" dirty="0">
            <a:latin typeface="Play" panose="020B0604020202020204" charset="0"/>
            <a:cs typeface="Calibri Light" panose="020F0302020204030204" pitchFamily="34" charset="0"/>
          </a:endParaRPr>
        </a:p>
      </dgm:t>
    </dgm:pt>
    <dgm:pt modelId="{449218ED-8DBC-4E30-AE69-92A543468718}" type="parTrans" cxnId="{4FE7DE0D-82C4-4BA4-9785-C6915E63A072}">
      <dgm:prSet/>
      <dgm:spPr/>
      <dgm:t>
        <a:bodyPr/>
        <a:lstStyle/>
        <a:p>
          <a:endParaRPr lang="en-IN"/>
        </a:p>
      </dgm:t>
    </dgm:pt>
    <dgm:pt modelId="{A4AEB44E-ED12-4B0E-8645-64C7E12302D4}" type="sibTrans" cxnId="{4FE7DE0D-82C4-4BA4-9785-C6915E63A072}">
      <dgm:prSet/>
      <dgm:spPr/>
      <dgm:t>
        <a:bodyPr/>
        <a:lstStyle/>
        <a:p>
          <a:endParaRPr lang="en-IN"/>
        </a:p>
      </dgm:t>
    </dgm:pt>
    <dgm:pt modelId="{2398B19A-F526-4442-91B4-C09B963E87A7}">
      <dgm:prSet custT="1"/>
      <dgm:spPr/>
      <dgm:t>
        <a:bodyPr/>
        <a:lstStyle/>
        <a:p>
          <a:pPr rtl="0"/>
          <a:r>
            <a:rPr lang="en-GB" sz="1600" b="0" i="0" dirty="0" smtClean="0">
              <a:latin typeface="Play" panose="020B0604020202020204" charset="0"/>
              <a:cs typeface="Calibri Light" panose="020F0302020204030204" pitchFamily="34" charset="0"/>
            </a:rPr>
            <a:t>“Why Every Business Needs a Digital Roadmap in 2025”</a:t>
          </a:r>
          <a:endParaRPr lang="en-IN" sz="1600" dirty="0">
            <a:latin typeface="Play" panose="020B0604020202020204" charset="0"/>
            <a:cs typeface="Calibri Light" panose="020F0302020204030204" pitchFamily="34" charset="0"/>
          </a:endParaRPr>
        </a:p>
      </dgm:t>
    </dgm:pt>
    <dgm:pt modelId="{A0D3B2F3-D604-407E-8789-D0570006E58A}" type="parTrans" cxnId="{FB693649-9F32-45C2-9856-ABBD991841B9}">
      <dgm:prSet/>
      <dgm:spPr/>
      <dgm:t>
        <a:bodyPr/>
        <a:lstStyle/>
        <a:p>
          <a:endParaRPr lang="en-IN"/>
        </a:p>
      </dgm:t>
    </dgm:pt>
    <dgm:pt modelId="{F1B9BBF1-8CAD-46E5-89BA-BF3EB5ECF364}" type="sibTrans" cxnId="{FB693649-9F32-45C2-9856-ABBD991841B9}">
      <dgm:prSet/>
      <dgm:spPr/>
      <dgm:t>
        <a:bodyPr/>
        <a:lstStyle/>
        <a:p>
          <a:endParaRPr lang="en-IN"/>
        </a:p>
      </dgm:t>
    </dgm:pt>
    <dgm:pt modelId="{10CEE267-9684-4745-B089-2395274DD9A5}">
      <dgm:prSet custT="1"/>
      <dgm:spPr/>
      <dgm:t>
        <a:bodyPr/>
        <a:lstStyle/>
        <a:p>
          <a:pPr rtl="0"/>
          <a:r>
            <a:rPr lang="en-GB" sz="1600" b="0" i="0" dirty="0" smtClean="0">
              <a:latin typeface="Play" panose="020B0604020202020204" charset="0"/>
              <a:cs typeface="Calibri Light" panose="020F0302020204030204" pitchFamily="34" charset="0"/>
            </a:rPr>
            <a:t>Roadmap &amp; Strategy</a:t>
          </a:r>
          <a:endParaRPr lang="en-IN" sz="1600" dirty="0">
            <a:latin typeface="Play" panose="020B0604020202020204" charset="0"/>
            <a:cs typeface="Calibri Light" panose="020F0302020204030204" pitchFamily="34" charset="0"/>
          </a:endParaRPr>
        </a:p>
      </dgm:t>
    </dgm:pt>
    <dgm:pt modelId="{FE92D00F-7310-4D60-B707-A48EAC604447}" type="parTrans" cxnId="{EB10640D-636C-429B-BF8A-D06F851B2F86}">
      <dgm:prSet/>
      <dgm:spPr/>
      <dgm:t>
        <a:bodyPr/>
        <a:lstStyle/>
        <a:p>
          <a:endParaRPr lang="en-IN"/>
        </a:p>
      </dgm:t>
    </dgm:pt>
    <dgm:pt modelId="{ED1E611B-3B50-46A3-A707-F3F3C00C7B51}" type="sibTrans" cxnId="{EB10640D-636C-429B-BF8A-D06F851B2F86}">
      <dgm:prSet/>
      <dgm:spPr/>
      <dgm:t>
        <a:bodyPr/>
        <a:lstStyle/>
        <a:p>
          <a:endParaRPr lang="en-IN"/>
        </a:p>
      </dgm:t>
    </dgm:pt>
    <dgm:pt modelId="{8E2E061D-388E-4E4D-ABC5-73C458828CA3}">
      <dgm:prSet custT="1"/>
      <dgm:spPr/>
      <dgm:t>
        <a:bodyPr/>
        <a:lstStyle/>
        <a:p>
          <a:pPr rtl="0"/>
          <a:r>
            <a:rPr lang="en-GB" sz="1600" b="0" i="0" dirty="0" smtClean="0">
              <a:latin typeface="Play" panose="020B0604020202020204" charset="0"/>
              <a:cs typeface="Calibri Light" panose="020F0302020204030204" pitchFamily="34" charset="0"/>
            </a:rPr>
            <a:t>“Step-by-Step Guide to Building Your Digital Roadmap”</a:t>
          </a:r>
          <a:endParaRPr lang="en-IN" sz="1600" b="0" dirty="0">
            <a:latin typeface="Play" panose="020B0604020202020204" charset="0"/>
            <a:cs typeface="Calibri Light" panose="020F0302020204030204" pitchFamily="34" charset="0"/>
          </a:endParaRPr>
        </a:p>
      </dgm:t>
    </dgm:pt>
    <dgm:pt modelId="{14661E41-510F-47F7-946D-D1745B5358E6}" type="parTrans" cxnId="{46AAB056-4F07-4BB6-99D7-75E862EEF420}">
      <dgm:prSet/>
      <dgm:spPr/>
      <dgm:t>
        <a:bodyPr/>
        <a:lstStyle/>
        <a:p>
          <a:endParaRPr lang="en-IN"/>
        </a:p>
      </dgm:t>
    </dgm:pt>
    <dgm:pt modelId="{68829BA8-BAB5-405E-AE38-40A2809A6244}" type="sibTrans" cxnId="{46AAB056-4F07-4BB6-99D7-75E862EEF420}">
      <dgm:prSet/>
      <dgm:spPr/>
      <dgm:t>
        <a:bodyPr/>
        <a:lstStyle/>
        <a:p>
          <a:endParaRPr lang="en-IN"/>
        </a:p>
      </dgm:t>
    </dgm:pt>
    <dgm:pt modelId="{AF8FF5F9-839C-4EB3-9B27-834163808879}">
      <dgm:prSet custT="1"/>
      <dgm:spPr/>
      <dgm:t>
        <a:bodyPr/>
        <a:lstStyle/>
        <a:p>
          <a:pPr rtl="0"/>
          <a:r>
            <a:rPr lang="en-GB" sz="1400" b="0" i="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“</a:t>
          </a:r>
          <a:r>
            <a:rPr lang="en-GB" sz="1600" b="0" i="0" dirty="0" smtClean="0">
              <a:latin typeface="Play" panose="020B0604020202020204" charset="0"/>
              <a:cs typeface="Calibri Light" panose="020F0302020204030204" pitchFamily="34" charset="0"/>
            </a:rPr>
            <a:t>From Awareness to Innovation: The 5 Phases of Digital Success”</a:t>
          </a:r>
          <a:endParaRPr lang="en-IN" sz="1600" dirty="0">
            <a:latin typeface="Play" panose="020B0604020202020204" charset="0"/>
            <a:cs typeface="Calibri Light" panose="020F0302020204030204" pitchFamily="34" charset="0"/>
          </a:endParaRPr>
        </a:p>
      </dgm:t>
    </dgm:pt>
    <dgm:pt modelId="{9F5B9683-A19F-44A0-9979-BA5D4A56AF08}" type="parTrans" cxnId="{52DD29A9-A53E-48D3-88B8-8DFA543BE61D}">
      <dgm:prSet/>
      <dgm:spPr/>
      <dgm:t>
        <a:bodyPr/>
        <a:lstStyle/>
        <a:p>
          <a:endParaRPr lang="en-IN"/>
        </a:p>
      </dgm:t>
    </dgm:pt>
    <dgm:pt modelId="{6D75C5F7-4F5F-454B-B7B4-17795D167178}" type="sibTrans" cxnId="{52DD29A9-A53E-48D3-88B8-8DFA543BE61D}">
      <dgm:prSet/>
      <dgm:spPr/>
      <dgm:t>
        <a:bodyPr/>
        <a:lstStyle/>
        <a:p>
          <a:endParaRPr lang="en-IN"/>
        </a:p>
      </dgm:t>
    </dgm:pt>
    <dgm:pt modelId="{364FC385-C3A1-40E7-8871-B97932B0323E}">
      <dgm:prSet/>
      <dgm:spPr/>
    </dgm:pt>
    <dgm:pt modelId="{81931C06-28AD-4B83-854B-2E7A93674640}" type="parTrans" cxnId="{95EFDF9D-C96D-49F8-9A80-97EED47731FE}">
      <dgm:prSet/>
      <dgm:spPr/>
      <dgm:t>
        <a:bodyPr/>
        <a:lstStyle/>
        <a:p>
          <a:endParaRPr lang="en-IN"/>
        </a:p>
      </dgm:t>
    </dgm:pt>
    <dgm:pt modelId="{1891B844-F7EE-4FBA-BBD4-5D98466BB89E}" type="sibTrans" cxnId="{95EFDF9D-C96D-49F8-9A80-97EED47731FE}">
      <dgm:prSet/>
      <dgm:spPr/>
      <dgm:t>
        <a:bodyPr/>
        <a:lstStyle/>
        <a:p>
          <a:endParaRPr lang="en-IN"/>
        </a:p>
      </dgm:t>
    </dgm:pt>
    <dgm:pt modelId="{4FC51654-4712-4436-8153-C91DCD0922D6}">
      <dgm:prSet/>
      <dgm:spPr/>
    </dgm:pt>
    <dgm:pt modelId="{ABB9D933-BD2F-4B7D-8BFA-3112048B0F80}" type="parTrans" cxnId="{156A8D85-C2EE-4F5C-B3FA-9FE7A2F73FF0}">
      <dgm:prSet/>
      <dgm:spPr/>
      <dgm:t>
        <a:bodyPr/>
        <a:lstStyle/>
        <a:p>
          <a:endParaRPr lang="en-IN"/>
        </a:p>
      </dgm:t>
    </dgm:pt>
    <dgm:pt modelId="{388FACB9-036A-41B5-A212-75F58672E01F}" type="sibTrans" cxnId="{156A8D85-C2EE-4F5C-B3FA-9FE7A2F73FF0}">
      <dgm:prSet/>
      <dgm:spPr/>
      <dgm:t>
        <a:bodyPr/>
        <a:lstStyle/>
        <a:p>
          <a:endParaRPr lang="en-IN"/>
        </a:p>
      </dgm:t>
    </dgm:pt>
    <dgm:pt modelId="{336DB076-20E4-4907-9E44-3A0FB01BFF42}">
      <dgm:prSet/>
      <dgm:spPr/>
    </dgm:pt>
    <dgm:pt modelId="{506BA451-B535-41E5-9FE9-8657753DAAC8}" type="parTrans" cxnId="{7F750A49-A54A-44AD-B938-9FBA5972B7C0}">
      <dgm:prSet/>
      <dgm:spPr/>
      <dgm:t>
        <a:bodyPr/>
        <a:lstStyle/>
        <a:p>
          <a:endParaRPr lang="en-IN"/>
        </a:p>
      </dgm:t>
    </dgm:pt>
    <dgm:pt modelId="{387A99F4-589A-4C51-A99C-6C7B1AE3532A}" type="sibTrans" cxnId="{7F750A49-A54A-44AD-B938-9FBA5972B7C0}">
      <dgm:prSet/>
      <dgm:spPr/>
      <dgm:t>
        <a:bodyPr/>
        <a:lstStyle/>
        <a:p>
          <a:endParaRPr lang="en-IN"/>
        </a:p>
      </dgm:t>
    </dgm:pt>
    <dgm:pt modelId="{2ED9158D-F25C-4297-BD60-C4EF5E1AB3D5}">
      <dgm:prSet/>
      <dgm:spPr/>
    </dgm:pt>
    <dgm:pt modelId="{51E3E21E-9676-4A71-A69F-CD4A47B1E9F1}" type="parTrans" cxnId="{8378C8F5-6DD2-4662-A9EA-D2DDA0F46BA0}">
      <dgm:prSet/>
      <dgm:spPr/>
      <dgm:t>
        <a:bodyPr/>
        <a:lstStyle/>
        <a:p>
          <a:endParaRPr lang="en-IN"/>
        </a:p>
      </dgm:t>
    </dgm:pt>
    <dgm:pt modelId="{CDED6747-B194-4C3F-B6A3-85434D354C58}" type="sibTrans" cxnId="{8378C8F5-6DD2-4662-A9EA-D2DDA0F46BA0}">
      <dgm:prSet/>
      <dgm:spPr/>
      <dgm:t>
        <a:bodyPr/>
        <a:lstStyle/>
        <a:p>
          <a:endParaRPr lang="en-IN"/>
        </a:p>
      </dgm:t>
    </dgm:pt>
    <dgm:pt modelId="{80888A48-2D22-41D5-97F5-79D7589CE7C4}">
      <dgm:prSet/>
      <dgm:spPr/>
    </dgm:pt>
    <dgm:pt modelId="{43BD2414-9868-4F42-A15D-4A3605C47AD0}" type="parTrans" cxnId="{D7A0A6CA-0B07-4DCD-93AF-426F7B6C3AD8}">
      <dgm:prSet/>
      <dgm:spPr/>
      <dgm:t>
        <a:bodyPr/>
        <a:lstStyle/>
        <a:p>
          <a:endParaRPr lang="en-IN"/>
        </a:p>
      </dgm:t>
    </dgm:pt>
    <dgm:pt modelId="{10B0DF34-BE56-431C-9FF6-B8E8F316FA42}" type="sibTrans" cxnId="{D7A0A6CA-0B07-4DCD-93AF-426F7B6C3AD8}">
      <dgm:prSet/>
      <dgm:spPr/>
      <dgm:t>
        <a:bodyPr/>
        <a:lstStyle/>
        <a:p>
          <a:endParaRPr lang="en-IN"/>
        </a:p>
      </dgm:t>
    </dgm:pt>
    <dgm:pt modelId="{7F58A99D-BF73-4CEB-AFC8-5397CABEFDD4}">
      <dgm:prSet/>
      <dgm:spPr/>
    </dgm:pt>
    <dgm:pt modelId="{A261C9BB-8DC7-459A-A679-A8C77F3C68EF}" type="parTrans" cxnId="{53F269BF-A88F-40DD-AD45-65330EB2A9DC}">
      <dgm:prSet/>
      <dgm:spPr/>
      <dgm:t>
        <a:bodyPr/>
        <a:lstStyle/>
        <a:p>
          <a:endParaRPr lang="en-IN"/>
        </a:p>
      </dgm:t>
    </dgm:pt>
    <dgm:pt modelId="{BAE0F9FF-1D8D-42B3-833D-1BB809AD6B46}" type="sibTrans" cxnId="{53F269BF-A88F-40DD-AD45-65330EB2A9DC}">
      <dgm:prSet/>
      <dgm:spPr/>
      <dgm:t>
        <a:bodyPr/>
        <a:lstStyle/>
        <a:p>
          <a:endParaRPr lang="en-IN"/>
        </a:p>
      </dgm:t>
    </dgm:pt>
    <dgm:pt modelId="{22493AF5-B848-4E99-B759-ABD4A482E447}">
      <dgm:prSet/>
      <dgm:spPr/>
    </dgm:pt>
    <dgm:pt modelId="{5F7A0325-2B97-4A56-BBE0-270B1192FE0A}" type="parTrans" cxnId="{83DC804B-1762-4962-AA44-8D16ECD0DC43}">
      <dgm:prSet/>
      <dgm:spPr/>
      <dgm:t>
        <a:bodyPr/>
        <a:lstStyle/>
        <a:p>
          <a:endParaRPr lang="en-IN"/>
        </a:p>
      </dgm:t>
    </dgm:pt>
    <dgm:pt modelId="{581A0A85-8970-4110-AFB8-51A559C9BD2E}" type="sibTrans" cxnId="{83DC804B-1762-4962-AA44-8D16ECD0DC43}">
      <dgm:prSet/>
      <dgm:spPr/>
      <dgm:t>
        <a:bodyPr/>
        <a:lstStyle/>
        <a:p>
          <a:endParaRPr lang="en-IN"/>
        </a:p>
      </dgm:t>
    </dgm:pt>
    <dgm:pt modelId="{DE148D77-797D-4752-83EC-616331CB90F7}">
      <dgm:prSet/>
      <dgm:spPr/>
    </dgm:pt>
    <dgm:pt modelId="{30C671BB-A98C-49D3-B703-49D1E3762B78}" type="parTrans" cxnId="{5C4E4782-9234-4F15-BC27-F5ED3243A471}">
      <dgm:prSet/>
      <dgm:spPr/>
      <dgm:t>
        <a:bodyPr/>
        <a:lstStyle/>
        <a:p>
          <a:endParaRPr lang="en-IN"/>
        </a:p>
      </dgm:t>
    </dgm:pt>
    <dgm:pt modelId="{37AA097C-D691-4A24-8FD8-A8A48A832D78}" type="sibTrans" cxnId="{5C4E4782-9234-4F15-BC27-F5ED3243A471}">
      <dgm:prSet/>
      <dgm:spPr/>
      <dgm:t>
        <a:bodyPr/>
        <a:lstStyle/>
        <a:p>
          <a:endParaRPr lang="en-IN"/>
        </a:p>
      </dgm:t>
    </dgm:pt>
    <dgm:pt modelId="{2B0A26C0-1BFF-40AB-9EC5-83AB60F7839F}">
      <dgm:prSet/>
      <dgm:spPr/>
    </dgm:pt>
    <dgm:pt modelId="{C74A9587-E348-45CE-8B3B-598765363C94}" type="parTrans" cxnId="{2C29D982-2DE2-4700-90F9-4DE710D6565C}">
      <dgm:prSet/>
      <dgm:spPr/>
      <dgm:t>
        <a:bodyPr/>
        <a:lstStyle/>
        <a:p>
          <a:endParaRPr lang="en-IN"/>
        </a:p>
      </dgm:t>
    </dgm:pt>
    <dgm:pt modelId="{E5B549FF-4C45-4B21-AC7D-BF01CC08052D}" type="sibTrans" cxnId="{2C29D982-2DE2-4700-90F9-4DE710D6565C}">
      <dgm:prSet/>
      <dgm:spPr/>
      <dgm:t>
        <a:bodyPr/>
        <a:lstStyle/>
        <a:p>
          <a:endParaRPr lang="en-IN"/>
        </a:p>
      </dgm:t>
    </dgm:pt>
    <dgm:pt modelId="{5D546A63-F6FB-400D-92F8-1B7348B42E9F}">
      <dgm:prSet/>
      <dgm:spPr/>
    </dgm:pt>
    <dgm:pt modelId="{6996EC87-38D9-4BC2-B28D-27E29D35DC73}" type="parTrans" cxnId="{9C8FBCB2-E177-49D3-A9EF-7BA98534EA3B}">
      <dgm:prSet/>
      <dgm:spPr/>
      <dgm:t>
        <a:bodyPr/>
        <a:lstStyle/>
        <a:p>
          <a:endParaRPr lang="en-IN"/>
        </a:p>
      </dgm:t>
    </dgm:pt>
    <dgm:pt modelId="{EB647609-31A3-404D-AEAE-A0A4C0844167}" type="sibTrans" cxnId="{9C8FBCB2-E177-49D3-A9EF-7BA98534EA3B}">
      <dgm:prSet/>
      <dgm:spPr/>
      <dgm:t>
        <a:bodyPr/>
        <a:lstStyle/>
        <a:p>
          <a:endParaRPr lang="en-IN"/>
        </a:p>
      </dgm:t>
    </dgm:pt>
    <dgm:pt modelId="{4C070F6D-A70E-4C1F-BE74-3B1DA7A878C5}">
      <dgm:prSet/>
      <dgm:spPr/>
    </dgm:pt>
    <dgm:pt modelId="{9626AACB-1323-4AC1-91D3-EF278C16CAA4}" type="parTrans" cxnId="{1245A1F7-47BB-472B-91DE-4F9FDDB67DEB}">
      <dgm:prSet/>
      <dgm:spPr/>
      <dgm:t>
        <a:bodyPr/>
        <a:lstStyle/>
        <a:p>
          <a:endParaRPr lang="en-IN"/>
        </a:p>
      </dgm:t>
    </dgm:pt>
    <dgm:pt modelId="{0533582A-99C3-4457-B5BF-FD23B44C5B81}" type="sibTrans" cxnId="{1245A1F7-47BB-472B-91DE-4F9FDDB67DEB}">
      <dgm:prSet/>
      <dgm:spPr/>
      <dgm:t>
        <a:bodyPr/>
        <a:lstStyle/>
        <a:p>
          <a:endParaRPr lang="en-IN"/>
        </a:p>
      </dgm:t>
    </dgm:pt>
    <dgm:pt modelId="{48EEDBF3-F3A7-42A0-B7F8-B0940B758162}">
      <dgm:prSet/>
      <dgm:spPr/>
    </dgm:pt>
    <dgm:pt modelId="{22E41A36-A4C6-4BBF-BBE2-D956A5094673}" type="parTrans" cxnId="{4641DD91-E76E-4CAC-81F3-E0BE63C40283}">
      <dgm:prSet/>
      <dgm:spPr/>
      <dgm:t>
        <a:bodyPr/>
        <a:lstStyle/>
        <a:p>
          <a:endParaRPr lang="en-IN"/>
        </a:p>
      </dgm:t>
    </dgm:pt>
    <dgm:pt modelId="{BDCBA3E0-7876-40AE-9C6A-1B9CCD35DF35}" type="sibTrans" cxnId="{4641DD91-E76E-4CAC-81F3-E0BE63C40283}">
      <dgm:prSet/>
      <dgm:spPr/>
      <dgm:t>
        <a:bodyPr/>
        <a:lstStyle/>
        <a:p>
          <a:endParaRPr lang="en-IN"/>
        </a:p>
      </dgm:t>
    </dgm:pt>
    <dgm:pt modelId="{C56C69E2-125E-4036-89D9-6C5A18FE3980}">
      <dgm:prSet/>
      <dgm:spPr/>
    </dgm:pt>
    <dgm:pt modelId="{79C9ED88-06E6-4809-8060-4C8579CFB611}" type="parTrans" cxnId="{42DE70EA-F16B-4A93-AB96-C8DC2E10EE66}">
      <dgm:prSet/>
      <dgm:spPr/>
      <dgm:t>
        <a:bodyPr/>
        <a:lstStyle/>
        <a:p>
          <a:endParaRPr lang="en-IN"/>
        </a:p>
      </dgm:t>
    </dgm:pt>
    <dgm:pt modelId="{6D4CE5B8-D7D7-4B1D-9E31-9B176169D1BB}" type="sibTrans" cxnId="{42DE70EA-F16B-4A93-AB96-C8DC2E10EE66}">
      <dgm:prSet/>
      <dgm:spPr/>
      <dgm:t>
        <a:bodyPr/>
        <a:lstStyle/>
        <a:p>
          <a:endParaRPr lang="en-IN"/>
        </a:p>
      </dgm:t>
    </dgm:pt>
    <dgm:pt modelId="{103458F8-C707-40A7-94CD-FE0F43741F24}">
      <dgm:prSet/>
      <dgm:spPr/>
    </dgm:pt>
    <dgm:pt modelId="{BFC2DBB0-C571-4C2A-970B-F922E6C7A2EC}" type="parTrans" cxnId="{311F522A-6BB9-4AB4-95EA-9CF2C6B7A9CA}">
      <dgm:prSet/>
      <dgm:spPr/>
      <dgm:t>
        <a:bodyPr/>
        <a:lstStyle/>
        <a:p>
          <a:endParaRPr lang="en-IN"/>
        </a:p>
      </dgm:t>
    </dgm:pt>
    <dgm:pt modelId="{4667F53A-F2F4-48B2-8A48-3CA6FD209D34}" type="sibTrans" cxnId="{311F522A-6BB9-4AB4-95EA-9CF2C6B7A9CA}">
      <dgm:prSet/>
      <dgm:spPr/>
      <dgm:t>
        <a:bodyPr/>
        <a:lstStyle/>
        <a:p>
          <a:endParaRPr lang="en-IN"/>
        </a:p>
      </dgm:t>
    </dgm:pt>
    <dgm:pt modelId="{96FFBC17-3BBA-43A6-BFE6-89879E505923}">
      <dgm:prSet/>
      <dgm:spPr/>
    </dgm:pt>
    <dgm:pt modelId="{0307EE23-62D5-4C40-B341-E3424F7D8CE3}" type="parTrans" cxnId="{1D1C385A-A8E1-43E8-B069-235BF543ECB9}">
      <dgm:prSet/>
      <dgm:spPr/>
      <dgm:t>
        <a:bodyPr/>
        <a:lstStyle/>
        <a:p>
          <a:endParaRPr lang="en-IN"/>
        </a:p>
      </dgm:t>
    </dgm:pt>
    <dgm:pt modelId="{E4F98596-2FEF-4D67-AA13-CA01F4F66674}" type="sibTrans" cxnId="{1D1C385A-A8E1-43E8-B069-235BF543ECB9}">
      <dgm:prSet/>
      <dgm:spPr/>
      <dgm:t>
        <a:bodyPr/>
        <a:lstStyle/>
        <a:p>
          <a:endParaRPr lang="en-IN"/>
        </a:p>
      </dgm:t>
    </dgm:pt>
    <dgm:pt modelId="{231C6A40-36A3-4BC6-A030-CC5860EFC128}">
      <dgm:prSet/>
      <dgm:spPr/>
    </dgm:pt>
    <dgm:pt modelId="{89B17710-1069-4CD1-A1F4-A7983283977B}" type="parTrans" cxnId="{D060514E-1433-4E6E-AA89-D3C28FB418A6}">
      <dgm:prSet/>
      <dgm:spPr/>
      <dgm:t>
        <a:bodyPr/>
        <a:lstStyle/>
        <a:p>
          <a:endParaRPr lang="en-IN"/>
        </a:p>
      </dgm:t>
    </dgm:pt>
    <dgm:pt modelId="{68656265-03CC-41E4-82B2-F8458D4BF49A}" type="sibTrans" cxnId="{D060514E-1433-4E6E-AA89-D3C28FB418A6}">
      <dgm:prSet/>
      <dgm:spPr/>
      <dgm:t>
        <a:bodyPr/>
        <a:lstStyle/>
        <a:p>
          <a:endParaRPr lang="en-IN"/>
        </a:p>
      </dgm:t>
    </dgm:pt>
    <dgm:pt modelId="{A997D593-FC35-4C4C-976A-9D5F9C1C96FD}">
      <dgm:prSet/>
      <dgm:spPr/>
    </dgm:pt>
    <dgm:pt modelId="{4E9E86B1-19C9-4AC0-91D7-CB568C32F3DD}" type="parTrans" cxnId="{6BDA86A2-EF57-455E-AA24-BCB7FDDF8431}">
      <dgm:prSet/>
      <dgm:spPr/>
      <dgm:t>
        <a:bodyPr/>
        <a:lstStyle/>
        <a:p>
          <a:endParaRPr lang="en-IN"/>
        </a:p>
      </dgm:t>
    </dgm:pt>
    <dgm:pt modelId="{30D16A0E-0731-4678-AC71-5A3DC6EB696C}" type="sibTrans" cxnId="{6BDA86A2-EF57-455E-AA24-BCB7FDDF8431}">
      <dgm:prSet/>
      <dgm:spPr/>
      <dgm:t>
        <a:bodyPr/>
        <a:lstStyle/>
        <a:p>
          <a:endParaRPr lang="en-IN"/>
        </a:p>
      </dgm:t>
    </dgm:pt>
    <dgm:pt modelId="{1B23E4D5-B768-4853-B403-26B175D1C185}">
      <dgm:prSet/>
      <dgm:spPr/>
    </dgm:pt>
    <dgm:pt modelId="{5FB84647-44D1-4F2F-B671-2C07B8112CD3}" type="parTrans" cxnId="{C6FA13A5-9E1E-4C69-AE69-BF7B81352361}">
      <dgm:prSet/>
      <dgm:spPr/>
      <dgm:t>
        <a:bodyPr/>
        <a:lstStyle/>
        <a:p>
          <a:endParaRPr lang="en-IN"/>
        </a:p>
      </dgm:t>
    </dgm:pt>
    <dgm:pt modelId="{C022BFAE-B0E9-4E3E-86E8-9AD9808245EB}" type="sibTrans" cxnId="{C6FA13A5-9E1E-4C69-AE69-BF7B81352361}">
      <dgm:prSet/>
      <dgm:spPr/>
      <dgm:t>
        <a:bodyPr/>
        <a:lstStyle/>
        <a:p>
          <a:endParaRPr lang="en-IN"/>
        </a:p>
      </dgm:t>
    </dgm:pt>
    <dgm:pt modelId="{7F746B3B-89E2-4A99-9C72-16045BBFD6F1}">
      <dgm:prSet/>
      <dgm:spPr/>
    </dgm:pt>
    <dgm:pt modelId="{6B1CE044-4AFA-4E32-AA0E-0A9303720ABA}" type="parTrans" cxnId="{AAE56C73-E399-4ACC-AB78-30FA50CC6565}">
      <dgm:prSet/>
      <dgm:spPr/>
      <dgm:t>
        <a:bodyPr/>
        <a:lstStyle/>
        <a:p>
          <a:endParaRPr lang="en-IN"/>
        </a:p>
      </dgm:t>
    </dgm:pt>
    <dgm:pt modelId="{AD2DA8B1-FC16-49C9-8536-3B52A7CB1315}" type="sibTrans" cxnId="{AAE56C73-E399-4ACC-AB78-30FA50CC6565}">
      <dgm:prSet/>
      <dgm:spPr/>
      <dgm:t>
        <a:bodyPr/>
        <a:lstStyle/>
        <a:p>
          <a:endParaRPr lang="en-IN"/>
        </a:p>
      </dgm:t>
    </dgm:pt>
    <dgm:pt modelId="{5CE26E36-EBD4-42F2-81A1-F375EF368642}">
      <dgm:prSet custT="1"/>
      <dgm:spPr/>
      <dgm:t>
        <a:bodyPr/>
        <a:lstStyle/>
        <a:p>
          <a:pPr rtl="0"/>
          <a:r>
            <a:rPr lang="en-GB" sz="1600" b="0" i="0" dirty="0" smtClean="0">
              <a:latin typeface="Play" panose="020B0604020202020204" charset="0"/>
              <a:cs typeface="Calibri Light" panose="020F0302020204030204" pitchFamily="34" charset="0"/>
            </a:rPr>
            <a:t>“What Does Digital Success Mean for Modern Businesses?”</a:t>
          </a:r>
          <a:endParaRPr lang="en-IN" sz="1600" dirty="0">
            <a:latin typeface="Play" panose="020B0604020202020204" charset="0"/>
            <a:cs typeface="Calibri Light" panose="020F0302020204030204" pitchFamily="34" charset="0"/>
          </a:endParaRPr>
        </a:p>
      </dgm:t>
    </dgm:pt>
    <dgm:pt modelId="{47981495-43E3-4F36-9C7C-006A96DE82F2}" type="sibTrans" cxnId="{823AEB5C-4C0B-43B7-8D39-8365799806A8}">
      <dgm:prSet/>
      <dgm:spPr/>
      <dgm:t>
        <a:bodyPr/>
        <a:lstStyle/>
        <a:p>
          <a:endParaRPr lang="en-IN"/>
        </a:p>
      </dgm:t>
    </dgm:pt>
    <dgm:pt modelId="{DA6047BD-57AA-469C-9F34-00F0E6AB1CAC}" type="parTrans" cxnId="{823AEB5C-4C0B-43B7-8D39-8365799806A8}">
      <dgm:prSet/>
      <dgm:spPr/>
      <dgm:t>
        <a:bodyPr/>
        <a:lstStyle/>
        <a:p>
          <a:endParaRPr lang="en-IN"/>
        </a:p>
      </dgm:t>
    </dgm:pt>
    <dgm:pt modelId="{9E6FEC61-EFDC-48A2-97C8-ACC42C4273C6}" type="pres">
      <dgm:prSet presAssocID="{EAE0B5A6-B0F2-4D52-984C-3FC3C604E5E4}" presName="compositeShape" presStyleCnt="0">
        <dgm:presLayoutVars>
          <dgm:chMax val="7"/>
          <dgm:dir/>
          <dgm:resizeHandles val="exact"/>
        </dgm:presLayoutVars>
      </dgm:prSet>
      <dgm:spPr/>
    </dgm:pt>
    <dgm:pt modelId="{9A171E5E-A2E2-4BC0-B1CF-E00D19BAE392}" type="pres">
      <dgm:prSet presAssocID="{F106B4D9-296B-4D2F-9E6D-4F145FF23142}" presName="circ1" presStyleLbl="vennNode1" presStyleIdx="0" presStyleCnt="7"/>
      <dgm:spPr/>
    </dgm:pt>
    <dgm:pt modelId="{44A20ACC-6B0D-4D2E-932D-8488477A9905}" type="pres">
      <dgm:prSet presAssocID="{F106B4D9-296B-4D2F-9E6D-4F145FF23142}" presName="circ1Tx" presStyleLbl="revTx" presStyleIdx="0" presStyleCnt="0" custScaleX="238043" custLinFactNeighborX="9303" custLinFactNeighborY="-42069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9850E6-E96F-4BB7-814E-76A79DA761B7}" type="pres">
      <dgm:prSet presAssocID="{5CE26E36-EBD4-42F2-81A1-F375EF368642}" presName="circ2" presStyleLbl="vennNode1" presStyleIdx="1" presStyleCnt="7"/>
      <dgm:spPr/>
    </dgm:pt>
    <dgm:pt modelId="{E85CD3E6-749E-47CD-8CE7-858E86B7CB42}" type="pres">
      <dgm:prSet presAssocID="{5CE26E36-EBD4-42F2-81A1-F375EF368642}" presName="circ2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172B08B-67B9-4192-BFEF-C48E4E5956EF}" type="pres">
      <dgm:prSet presAssocID="{29AF3303-2C0E-4AAE-A6F4-35602D1090AB}" presName="circ3" presStyleLbl="vennNode1" presStyleIdx="2" presStyleCnt="7"/>
      <dgm:spPr/>
    </dgm:pt>
    <dgm:pt modelId="{07FC6387-85EF-4AEB-B38F-101A5C6999CC}" type="pres">
      <dgm:prSet presAssocID="{29AF3303-2C0E-4AAE-A6F4-35602D1090AB}" presName="circ3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B852E962-5E64-4618-9D9A-7481215CC4FE}" type="pres">
      <dgm:prSet presAssocID="{2398B19A-F526-4442-91B4-C09B963E87A7}" presName="circ4" presStyleLbl="vennNode1" presStyleIdx="3" presStyleCnt="7"/>
      <dgm:spPr/>
    </dgm:pt>
    <dgm:pt modelId="{5210DD3B-D087-4A58-BE06-329DBE87003E}" type="pres">
      <dgm:prSet presAssocID="{2398B19A-F526-4442-91B4-C09B963E87A7}" presName="circ4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FC830AB-CF67-42F4-8AFF-F131213EE437}" type="pres">
      <dgm:prSet presAssocID="{10CEE267-9684-4745-B089-2395274DD9A5}" presName="circ5" presStyleLbl="vennNode1" presStyleIdx="4" presStyleCnt="7"/>
      <dgm:spPr/>
    </dgm:pt>
    <dgm:pt modelId="{8C7F2A60-1B2B-407B-A161-39694588B4A4}" type="pres">
      <dgm:prSet presAssocID="{10CEE267-9684-4745-B089-2395274DD9A5}" presName="circ5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14923E42-9B0B-4DA7-936C-4E0BE710EECC}" type="pres">
      <dgm:prSet presAssocID="{8E2E061D-388E-4E4D-ABC5-73C458828CA3}" presName="circ6" presStyleLbl="vennNode1" presStyleIdx="5" presStyleCnt="7"/>
      <dgm:spPr/>
    </dgm:pt>
    <dgm:pt modelId="{6E50AEDB-75BC-4312-97B3-022C0A2268E0}" type="pres">
      <dgm:prSet presAssocID="{8E2E061D-388E-4E4D-ABC5-73C458828CA3}" presName="circ6Tx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1293A47-C36E-4012-95E4-ED2CD2F7E5A8}" type="pres">
      <dgm:prSet presAssocID="{AF8FF5F9-839C-4EB3-9B27-834163808879}" presName="circ7" presStyleLbl="vennNode1" presStyleIdx="6" presStyleCnt="7"/>
      <dgm:spPr/>
    </dgm:pt>
    <dgm:pt modelId="{2E258399-C9CD-4BE2-8D76-7B99104E05AE}" type="pres">
      <dgm:prSet presAssocID="{AF8FF5F9-839C-4EB3-9B27-834163808879}" presName="circ7Tx" presStyleLbl="revTx" presStyleIdx="0" presStyleCnt="0">
        <dgm:presLayoutVars>
          <dgm:chMax val="0"/>
          <dgm:chPref val="0"/>
          <dgm:bulletEnabled val="1"/>
        </dgm:presLayoutVars>
      </dgm:prSet>
      <dgm:spPr/>
    </dgm:pt>
  </dgm:ptLst>
  <dgm:cxnLst>
    <dgm:cxn modelId="{7F750A49-A54A-44AD-B938-9FBA5972B7C0}" srcId="{EAE0B5A6-B0F2-4D52-984C-3FC3C604E5E4}" destId="{336DB076-20E4-4907-9E44-3A0FB01BFF42}" srcOrd="9" destOrd="0" parTransId="{506BA451-B535-41E5-9FE9-8657753DAAC8}" sibTransId="{387A99F4-589A-4C51-A99C-6C7B1AE3532A}"/>
    <dgm:cxn modelId="{D060514E-1433-4E6E-AA89-D3C28FB418A6}" srcId="{EAE0B5A6-B0F2-4D52-984C-3FC3C604E5E4}" destId="{231C6A40-36A3-4BC6-A030-CC5860EFC128}" srcOrd="22" destOrd="0" parTransId="{89B17710-1069-4CD1-A1F4-A7983283977B}" sibTransId="{68656265-03CC-41E4-82B2-F8458D4BF49A}"/>
    <dgm:cxn modelId="{2C29D982-2DE2-4700-90F9-4DE710D6565C}" srcId="{EAE0B5A6-B0F2-4D52-984C-3FC3C604E5E4}" destId="{2B0A26C0-1BFF-40AB-9EC5-83AB60F7839F}" srcOrd="15" destOrd="0" parTransId="{C74A9587-E348-45CE-8B3B-598765363C94}" sibTransId="{E5B549FF-4C45-4B21-AC7D-BF01CC08052D}"/>
    <dgm:cxn modelId="{156A8D85-C2EE-4F5C-B3FA-9FE7A2F73FF0}" srcId="{EAE0B5A6-B0F2-4D52-984C-3FC3C604E5E4}" destId="{4FC51654-4712-4436-8153-C91DCD0922D6}" srcOrd="8" destOrd="0" parTransId="{ABB9D933-BD2F-4B7D-8BFA-3112048B0F80}" sibTransId="{388FACB9-036A-41B5-A212-75F58672E01F}"/>
    <dgm:cxn modelId="{311F522A-6BB9-4AB4-95EA-9CF2C6B7A9CA}" srcId="{EAE0B5A6-B0F2-4D52-984C-3FC3C604E5E4}" destId="{103458F8-C707-40A7-94CD-FE0F43741F24}" srcOrd="20" destOrd="0" parTransId="{BFC2DBB0-C571-4C2A-970B-F922E6C7A2EC}" sibTransId="{4667F53A-F2F4-48B2-8A48-3CA6FD209D34}"/>
    <dgm:cxn modelId="{1D1C385A-A8E1-43E8-B069-235BF543ECB9}" srcId="{EAE0B5A6-B0F2-4D52-984C-3FC3C604E5E4}" destId="{96FFBC17-3BBA-43A6-BFE6-89879E505923}" srcOrd="21" destOrd="0" parTransId="{0307EE23-62D5-4C40-B341-E3424F7D8CE3}" sibTransId="{E4F98596-2FEF-4D67-AA13-CA01F4F66674}"/>
    <dgm:cxn modelId="{4FE7DE0D-82C4-4BA4-9785-C6915E63A072}" srcId="{EAE0B5A6-B0F2-4D52-984C-3FC3C604E5E4}" destId="{29AF3303-2C0E-4AAE-A6F4-35602D1090AB}" srcOrd="2" destOrd="0" parTransId="{449218ED-8DBC-4E30-AE69-92A543468718}" sibTransId="{A4AEB44E-ED12-4B0E-8645-64C7E12302D4}"/>
    <dgm:cxn modelId="{F26E1C9E-9752-42F0-8C42-8BC0866832BC}" type="presOf" srcId="{AF8FF5F9-839C-4EB3-9B27-834163808879}" destId="{2E258399-C9CD-4BE2-8D76-7B99104E05AE}" srcOrd="0" destOrd="0" presId="urn:microsoft.com/office/officeart/2005/8/layout/venn1"/>
    <dgm:cxn modelId="{D7A0A6CA-0B07-4DCD-93AF-426F7B6C3AD8}" srcId="{EAE0B5A6-B0F2-4D52-984C-3FC3C604E5E4}" destId="{80888A48-2D22-41D5-97F5-79D7589CE7C4}" srcOrd="11" destOrd="0" parTransId="{43BD2414-9868-4F42-A15D-4A3605C47AD0}" sibTransId="{10B0DF34-BE56-431C-9FF6-B8E8F316FA42}"/>
    <dgm:cxn modelId="{4641DD91-E76E-4CAC-81F3-E0BE63C40283}" srcId="{EAE0B5A6-B0F2-4D52-984C-3FC3C604E5E4}" destId="{48EEDBF3-F3A7-42A0-B7F8-B0940B758162}" srcOrd="18" destOrd="0" parTransId="{22E41A36-A4C6-4BBF-BBE2-D956A5094673}" sibTransId="{BDCBA3E0-7876-40AE-9C6A-1B9CCD35DF35}"/>
    <dgm:cxn modelId="{823AEB5C-4C0B-43B7-8D39-8365799806A8}" srcId="{EAE0B5A6-B0F2-4D52-984C-3FC3C604E5E4}" destId="{5CE26E36-EBD4-42F2-81A1-F375EF368642}" srcOrd="1" destOrd="0" parTransId="{DA6047BD-57AA-469C-9F34-00F0E6AB1CAC}" sibTransId="{47981495-43E3-4F36-9C7C-006A96DE82F2}"/>
    <dgm:cxn modelId="{53F269BF-A88F-40DD-AD45-65330EB2A9DC}" srcId="{EAE0B5A6-B0F2-4D52-984C-3FC3C604E5E4}" destId="{7F58A99D-BF73-4CEB-AFC8-5397CABEFDD4}" srcOrd="12" destOrd="0" parTransId="{A261C9BB-8DC7-459A-A679-A8C77F3C68EF}" sibTransId="{BAE0F9FF-1D8D-42B3-833D-1BB809AD6B46}"/>
    <dgm:cxn modelId="{46AAB056-4F07-4BB6-99D7-75E862EEF420}" srcId="{EAE0B5A6-B0F2-4D52-984C-3FC3C604E5E4}" destId="{8E2E061D-388E-4E4D-ABC5-73C458828CA3}" srcOrd="5" destOrd="0" parTransId="{14661E41-510F-47F7-946D-D1745B5358E6}" sibTransId="{68829BA8-BAB5-405E-AE38-40A2809A6244}"/>
    <dgm:cxn modelId="{22DAF108-42BE-4C1B-8FF4-9C4DE43B0786}" type="presOf" srcId="{29AF3303-2C0E-4AAE-A6F4-35602D1090AB}" destId="{07FC6387-85EF-4AEB-B38F-101A5C6999CC}" srcOrd="0" destOrd="0" presId="urn:microsoft.com/office/officeart/2005/8/layout/venn1"/>
    <dgm:cxn modelId="{5C4E4782-9234-4F15-BC27-F5ED3243A471}" srcId="{EAE0B5A6-B0F2-4D52-984C-3FC3C604E5E4}" destId="{DE148D77-797D-4752-83EC-616331CB90F7}" srcOrd="14" destOrd="0" parTransId="{30C671BB-A98C-49D3-B703-49D1E3762B78}" sibTransId="{37AA097C-D691-4A24-8FD8-A8A48A832D78}"/>
    <dgm:cxn modelId="{52DD29A9-A53E-48D3-88B8-8DFA543BE61D}" srcId="{EAE0B5A6-B0F2-4D52-984C-3FC3C604E5E4}" destId="{AF8FF5F9-839C-4EB3-9B27-834163808879}" srcOrd="6" destOrd="0" parTransId="{9F5B9683-A19F-44A0-9979-BA5D4A56AF08}" sibTransId="{6D75C5F7-4F5F-454B-B7B4-17795D167178}"/>
    <dgm:cxn modelId="{AAE56C73-E399-4ACC-AB78-30FA50CC6565}" srcId="{EAE0B5A6-B0F2-4D52-984C-3FC3C604E5E4}" destId="{7F746B3B-89E2-4A99-9C72-16045BBFD6F1}" srcOrd="25" destOrd="0" parTransId="{6B1CE044-4AFA-4E32-AA0E-0A9303720ABA}" sibTransId="{AD2DA8B1-FC16-49C9-8536-3B52A7CB1315}"/>
    <dgm:cxn modelId="{12F04DAF-8CFC-4C4F-A1C0-EBDCF94FB16D}" type="presOf" srcId="{5CE26E36-EBD4-42F2-81A1-F375EF368642}" destId="{E85CD3E6-749E-47CD-8CE7-858E86B7CB42}" srcOrd="0" destOrd="0" presId="urn:microsoft.com/office/officeart/2005/8/layout/venn1"/>
    <dgm:cxn modelId="{829364FF-8F70-430B-BD22-57E2B70360AB}" srcId="{EAE0B5A6-B0F2-4D52-984C-3FC3C604E5E4}" destId="{F106B4D9-296B-4D2F-9E6D-4F145FF23142}" srcOrd="0" destOrd="0" parTransId="{018E4B4C-C181-4C78-B23A-A8E166B5C5F7}" sibTransId="{C29423B6-331D-4D76-B6BC-25DB18CB61C1}"/>
    <dgm:cxn modelId="{95EFDF9D-C96D-49F8-9A80-97EED47731FE}" srcId="{EAE0B5A6-B0F2-4D52-984C-3FC3C604E5E4}" destId="{364FC385-C3A1-40E7-8871-B97932B0323E}" srcOrd="7" destOrd="0" parTransId="{81931C06-28AD-4B83-854B-2E7A93674640}" sibTransId="{1891B844-F7EE-4FBA-BBD4-5D98466BB89E}"/>
    <dgm:cxn modelId="{1245A1F7-47BB-472B-91DE-4F9FDDB67DEB}" srcId="{EAE0B5A6-B0F2-4D52-984C-3FC3C604E5E4}" destId="{4C070F6D-A70E-4C1F-BE74-3B1DA7A878C5}" srcOrd="17" destOrd="0" parTransId="{9626AACB-1323-4AC1-91D3-EF278C16CAA4}" sibTransId="{0533582A-99C3-4457-B5BF-FD23B44C5B81}"/>
    <dgm:cxn modelId="{C6FA13A5-9E1E-4C69-AE69-BF7B81352361}" srcId="{EAE0B5A6-B0F2-4D52-984C-3FC3C604E5E4}" destId="{1B23E4D5-B768-4853-B403-26B175D1C185}" srcOrd="24" destOrd="0" parTransId="{5FB84647-44D1-4F2F-B671-2C07B8112CD3}" sibTransId="{C022BFAE-B0E9-4E3E-86E8-9AD9808245EB}"/>
    <dgm:cxn modelId="{42DE70EA-F16B-4A93-AB96-C8DC2E10EE66}" srcId="{EAE0B5A6-B0F2-4D52-984C-3FC3C604E5E4}" destId="{C56C69E2-125E-4036-89D9-6C5A18FE3980}" srcOrd="19" destOrd="0" parTransId="{79C9ED88-06E6-4809-8060-4C8579CFB611}" sibTransId="{6D4CE5B8-D7D7-4B1D-9E31-9B176169D1BB}"/>
    <dgm:cxn modelId="{8378C8F5-6DD2-4662-A9EA-D2DDA0F46BA0}" srcId="{EAE0B5A6-B0F2-4D52-984C-3FC3C604E5E4}" destId="{2ED9158D-F25C-4297-BD60-C4EF5E1AB3D5}" srcOrd="10" destOrd="0" parTransId="{51E3E21E-9676-4A71-A69F-CD4A47B1E9F1}" sibTransId="{CDED6747-B194-4C3F-B6A3-85434D354C58}"/>
    <dgm:cxn modelId="{B03D0C9A-FB0B-488B-9242-FF73C31CF1E8}" type="presOf" srcId="{EAE0B5A6-B0F2-4D52-984C-3FC3C604E5E4}" destId="{9E6FEC61-EFDC-48A2-97C8-ACC42C4273C6}" srcOrd="0" destOrd="0" presId="urn:microsoft.com/office/officeart/2005/8/layout/venn1"/>
    <dgm:cxn modelId="{9C8FBCB2-E177-49D3-A9EF-7BA98534EA3B}" srcId="{EAE0B5A6-B0F2-4D52-984C-3FC3C604E5E4}" destId="{5D546A63-F6FB-400D-92F8-1B7348B42E9F}" srcOrd="16" destOrd="0" parTransId="{6996EC87-38D9-4BC2-B28D-27E29D35DC73}" sibTransId="{EB647609-31A3-404D-AEAE-A0A4C0844167}"/>
    <dgm:cxn modelId="{83DC804B-1762-4962-AA44-8D16ECD0DC43}" srcId="{EAE0B5A6-B0F2-4D52-984C-3FC3C604E5E4}" destId="{22493AF5-B848-4E99-B759-ABD4A482E447}" srcOrd="13" destOrd="0" parTransId="{5F7A0325-2B97-4A56-BBE0-270B1192FE0A}" sibTransId="{581A0A85-8970-4110-AFB8-51A559C9BD2E}"/>
    <dgm:cxn modelId="{EB10640D-636C-429B-BF8A-D06F851B2F86}" srcId="{EAE0B5A6-B0F2-4D52-984C-3FC3C604E5E4}" destId="{10CEE267-9684-4745-B089-2395274DD9A5}" srcOrd="4" destOrd="0" parTransId="{FE92D00F-7310-4D60-B707-A48EAC604447}" sibTransId="{ED1E611B-3B50-46A3-A707-F3F3C00C7B51}"/>
    <dgm:cxn modelId="{6BDA86A2-EF57-455E-AA24-BCB7FDDF8431}" srcId="{EAE0B5A6-B0F2-4D52-984C-3FC3C604E5E4}" destId="{A997D593-FC35-4C4C-976A-9D5F9C1C96FD}" srcOrd="23" destOrd="0" parTransId="{4E9E86B1-19C9-4AC0-91D7-CB568C32F3DD}" sibTransId="{30D16A0E-0731-4678-AC71-5A3DC6EB696C}"/>
    <dgm:cxn modelId="{4D85FA8E-41B7-446F-8D6A-A52A3B42360D}" type="presOf" srcId="{10CEE267-9684-4745-B089-2395274DD9A5}" destId="{8C7F2A60-1B2B-407B-A161-39694588B4A4}" srcOrd="0" destOrd="0" presId="urn:microsoft.com/office/officeart/2005/8/layout/venn1"/>
    <dgm:cxn modelId="{617EA5F8-C100-4E35-B252-731C4D0BADBA}" type="presOf" srcId="{F106B4D9-296B-4D2F-9E6D-4F145FF23142}" destId="{44A20ACC-6B0D-4D2E-932D-8488477A9905}" srcOrd="0" destOrd="0" presId="urn:microsoft.com/office/officeart/2005/8/layout/venn1"/>
    <dgm:cxn modelId="{547ACEE3-7659-4DEE-B1F5-632E1EE20AA3}" type="presOf" srcId="{2398B19A-F526-4442-91B4-C09B963E87A7}" destId="{5210DD3B-D087-4A58-BE06-329DBE87003E}" srcOrd="0" destOrd="0" presId="urn:microsoft.com/office/officeart/2005/8/layout/venn1"/>
    <dgm:cxn modelId="{41D121A9-860D-45FB-AD37-C6B1366F4879}" type="presOf" srcId="{8E2E061D-388E-4E4D-ABC5-73C458828CA3}" destId="{6E50AEDB-75BC-4312-97B3-022C0A2268E0}" srcOrd="0" destOrd="0" presId="urn:microsoft.com/office/officeart/2005/8/layout/venn1"/>
    <dgm:cxn modelId="{FB693649-9F32-45C2-9856-ABBD991841B9}" srcId="{EAE0B5A6-B0F2-4D52-984C-3FC3C604E5E4}" destId="{2398B19A-F526-4442-91B4-C09B963E87A7}" srcOrd="3" destOrd="0" parTransId="{A0D3B2F3-D604-407E-8789-D0570006E58A}" sibTransId="{F1B9BBF1-8CAD-46E5-89BA-BF3EB5ECF364}"/>
    <dgm:cxn modelId="{062E5E4D-47F5-4928-A659-8BA682B6CC33}" type="presParOf" srcId="{9E6FEC61-EFDC-48A2-97C8-ACC42C4273C6}" destId="{9A171E5E-A2E2-4BC0-B1CF-E00D19BAE392}" srcOrd="0" destOrd="0" presId="urn:microsoft.com/office/officeart/2005/8/layout/venn1"/>
    <dgm:cxn modelId="{E5E72C5D-8F52-4058-AE7E-49F8F73A1847}" type="presParOf" srcId="{9E6FEC61-EFDC-48A2-97C8-ACC42C4273C6}" destId="{44A20ACC-6B0D-4D2E-932D-8488477A9905}" srcOrd="1" destOrd="0" presId="urn:microsoft.com/office/officeart/2005/8/layout/venn1"/>
    <dgm:cxn modelId="{0A0C024D-CA44-4D9B-8075-D01015E4D619}" type="presParOf" srcId="{9E6FEC61-EFDC-48A2-97C8-ACC42C4273C6}" destId="{CB9850E6-E96F-4BB7-814E-76A79DA761B7}" srcOrd="2" destOrd="0" presId="urn:microsoft.com/office/officeart/2005/8/layout/venn1"/>
    <dgm:cxn modelId="{592FDA3E-07A2-4E29-B9D3-450FE2065F17}" type="presParOf" srcId="{9E6FEC61-EFDC-48A2-97C8-ACC42C4273C6}" destId="{E85CD3E6-749E-47CD-8CE7-858E86B7CB42}" srcOrd="3" destOrd="0" presId="urn:microsoft.com/office/officeart/2005/8/layout/venn1"/>
    <dgm:cxn modelId="{DB57D384-8B87-44F0-96E3-51425AA5A1BE}" type="presParOf" srcId="{9E6FEC61-EFDC-48A2-97C8-ACC42C4273C6}" destId="{1172B08B-67B9-4192-BFEF-C48E4E5956EF}" srcOrd="4" destOrd="0" presId="urn:microsoft.com/office/officeart/2005/8/layout/venn1"/>
    <dgm:cxn modelId="{BEF2EDDA-BF98-456C-BC69-1FA59874A760}" type="presParOf" srcId="{9E6FEC61-EFDC-48A2-97C8-ACC42C4273C6}" destId="{07FC6387-85EF-4AEB-B38F-101A5C6999CC}" srcOrd="5" destOrd="0" presId="urn:microsoft.com/office/officeart/2005/8/layout/venn1"/>
    <dgm:cxn modelId="{83D0213F-D80B-4200-A066-DDAFE47D31F9}" type="presParOf" srcId="{9E6FEC61-EFDC-48A2-97C8-ACC42C4273C6}" destId="{B852E962-5E64-4618-9D9A-7481215CC4FE}" srcOrd="6" destOrd="0" presId="urn:microsoft.com/office/officeart/2005/8/layout/venn1"/>
    <dgm:cxn modelId="{4AF8A6B7-FA72-44B8-9D39-A712DFC9F850}" type="presParOf" srcId="{9E6FEC61-EFDC-48A2-97C8-ACC42C4273C6}" destId="{5210DD3B-D087-4A58-BE06-329DBE87003E}" srcOrd="7" destOrd="0" presId="urn:microsoft.com/office/officeart/2005/8/layout/venn1"/>
    <dgm:cxn modelId="{B75763B2-ABF4-4F05-B1F5-8B0077BD12A4}" type="presParOf" srcId="{9E6FEC61-EFDC-48A2-97C8-ACC42C4273C6}" destId="{9FC830AB-CF67-42F4-8AFF-F131213EE437}" srcOrd="8" destOrd="0" presId="urn:microsoft.com/office/officeart/2005/8/layout/venn1"/>
    <dgm:cxn modelId="{952FF716-89BE-49DA-B955-BAC89BC55CB6}" type="presParOf" srcId="{9E6FEC61-EFDC-48A2-97C8-ACC42C4273C6}" destId="{8C7F2A60-1B2B-407B-A161-39694588B4A4}" srcOrd="9" destOrd="0" presId="urn:microsoft.com/office/officeart/2005/8/layout/venn1"/>
    <dgm:cxn modelId="{77214460-1E9E-442C-BE89-515D0A848204}" type="presParOf" srcId="{9E6FEC61-EFDC-48A2-97C8-ACC42C4273C6}" destId="{14923E42-9B0B-4DA7-936C-4E0BE710EECC}" srcOrd="10" destOrd="0" presId="urn:microsoft.com/office/officeart/2005/8/layout/venn1"/>
    <dgm:cxn modelId="{2A5963E3-A902-425A-8D9C-27EAFFC02480}" type="presParOf" srcId="{9E6FEC61-EFDC-48A2-97C8-ACC42C4273C6}" destId="{6E50AEDB-75BC-4312-97B3-022C0A2268E0}" srcOrd="11" destOrd="0" presId="urn:microsoft.com/office/officeart/2005/8/layout/venn1"/>
    <dgm:cxn modelId="{62D6D4F2-4C22-4C51-BFA5-FAD88EC5AF6F}" type="presParOf" srcId="{9E6FEC61-EFDC-48A2-97C8-ACC42C4273C6}" destId="{C1293A47-C36E-4012-95E4-ED2CD2F7E5A8}" srcOrd="12" destOrd="0" presId="urn:microsoft.com/office/officeart/2005/8/layout/venn1"/>
    <dgm:cxn modelId="{E5DDF85F-BF17-4BBE-B154-77D1A7DB8DC8}" type="presParOf" srcId="{9E6FEC61-EFDC-48A2-97C8-ACC42C4273C6}" destId="{2E258399-C9CD-4BE2-8D76-7B99104E05AE}" srcOrd="13" destOrd="0" presId="urn:microsoft.com/office/officeart/2005/8/layout/ven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82BE2A7-EC3A-4279-8277-435529ED19CE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3F4F379-7258-471F-80A7-9506404162BB}">
      <dgm:prSet/>
      <dgm:spPr/>
      <dgm:t>
        <a:bodyPr/>
        <a:lstStyle/>
        <a:p>
          <a:pPr rtl="0"/>
          <a:r>
            <a:rPr lang="en-IN" b="0" i="0" smtClean="0"/>
            <a:t>🏠</a:t>
          </a:r>
          <a:r>
            <a:rPr lang="en-GB" b="1" i="0" smtClean="0"/>
            <a:t>Homepage</a:t>
          </a:r>
          <a:endParaRPr lang="en-IN"/>
        </a:p>
      </dgm:t>
    </dgm:pt>
    <dgm:pt modelId="{EF805749-19D0-4F1A-8056-090547AE3C61}" type="parTrans" cxnId="{C2D6C3D3-F5B0-4A78-9F10-508403CA6959}">
      <dgm:prSet/>
      <dgm:spPr/>
      <dgm:t>
        <a:bodyPr/>
        <a:lstStyle/>
        <a:p>
          <a:endParaRPr lang="en-IN"/>
        </a:p>
      </dgm:t>
    </dgm:pt>
    <dgm:pt modelId="{B46C1496-41E3-4072-9792-60D53FCC9247}" type="sibTrans" cxnId="{C2D6C3D3-F5B0-4A78-9F10-508403CA6959}">
      <dgm:prSet/>
      <dgm:spPr/>
      <dgm:t>
        <a:bodyPr/>
        <a:lstStyle/>
        <a:p>
          <a:endParaRPr lang="en-IN"/>
        </a:p>
      </dgm:t>
    </dgm:pt>
    <dgm:pt modelId="{9E010ADD-548C-490D-858A-E117F666A7F3}">
      <dgm:prSet/>
      <dgm:spPr/>
      <dgm:t>
        <a:bodyPr/>
        <a:lstStyle/>
        <a:p>
          <a:pPr rtl="0"/>
          <a:r>
            <a:rPr lang="en-GB" b="0" i="1" smtClean="0"/>
            <a:t>Flinkit helps businesses unlock growth with a clear roadmap to digital success. From strategy to innovation, explore solutions that transform your digital journey.</a:t>
          </a:r>
          <a:endParaRPr lang="en-IN"/>
        </a:p>
      </dgm:t>
    </dgm:pt>
    <dgm:pt modelId="{97B5B605-B3EB-4470-BE68-EDC4994F3FCB}" type="parTrans" cxnId="{F2AA4A3E-82B4-4910-869E-A438985E8179}">
      <dgm:prSet/>
      <dgm:spPr/>
      <dgm:t>
        <a:bodyPr/>
        <a:lstStyle/>
        <a:p>
          <a:endParaRPr lang="en-IN"/>
        </a:p>
      </dgm:t>
    </dgm:pt>
    <dgm:pt modelId="{94BDE6E0-5437-4DF6-9E4D-AAA7B616E5E6}" type="sibTrans" cxnId="{F2AA4A3E-82B4-4910-869E-A438985E8179}">
      <dgm:prSet/>
      <dgm:spPr/>
      <dgm:t>
        <a:bodyPr/>
        <a:lstStyle/>
        <a:p>
          <a:endParaRPr lang="en-IN"/>
        </a:p>
      </dgm:t>
    </dgm:pt>
    <dgm:pt modelId="{D4C9DABF-CF9F-4685-9BF5-6496CB0EA0F0}">
      <dgm:prSet/>
      <dgm:spPr/>
      <dgm:t>
        <a:bodyPr/>
        <a:lstStyle/>
        <a:p>
          <a:pPr rtl="0"/>
          <a:r>
            <a:rPr lang="en-GB" b="1" i="0" dirty="0" smtClean="0"/>
            <a:t>📦 Product / Solutions Page</a:t>
          </a:r>
          <a:endParaRPr lang="en-IN" dirty="0"/>
        </a:p>
      </dgm:t>
    </dgm:pt>
    <dgm:pt modelId="{9076A38E-715B-4C3D-A4DE-0B3B7E966312}" type="parTrans" cxnId="{C884335A-0302-4406-90E0-A0B21BE9802E}">
      <dgm:prSet/>
      <dgm:spPr/>
      <dgm:t>
        <a:bodyPr/>
        <a:lstStyle/>
        <a:p>
          <a:endParaRPr lang="en-IN"/>
        </a:p>
      </dgm:t>
    </dgm:pt>
    <dgm:pt modelId="{D1EF5C24-A8F0-4A3C-A2EE-2DD01BCFE405}" type="sibTrans" cxnId="{C884335A-0302-4406-90E0-A0B21BE9802E}">
      <dgm:prSet/>
      <dgm:spPr/>
      <dgm:t>
        <a:bodyPr/>
        <a:lstStyle/>
        <a:p>
          <a:endParaRPr lang="en-IN"/>
        </a:p>
      </dgm:t>
    </dgm:pt>
    <dgm:pt modelId="{8A17B4A4-C486-4F80-8E33-3FB7D1509564}">
      <dgm:prSet/>
      <dgm:spPr/>
      <dgm:t>
        <a:bodyPr/>
        <a:lstStyle/>
        <a:p>
          <a:pPr rtl="0"/>
          <a:r>
            <a:rPr lang="en-GB" b="0" i="1" smtClean="0"/>
            <a:t>Discover Flinkit’s digital solutions – SEO, marketing, analytics, AI, and customer experience – designed to drive visibility, efficiency, and growth.</a:t>
          </a:r>
          <a:endParaRPr lang="en-IN"/>
        </a:p>
      </dgm:t>
    </dgm:pt>
    <dgm:pt modelId="{FDB51E10-4C38-4021-A924-05325AE6C9F6}" type="parTrans" cxnId="{A5D85310-F1EE-4BA2-BC13-62AC03C4F8E6}">
      <dgm:prSet/>
      <dgm:spPr/>
      <dgm:t>
        <a:bodyPr/>
        <a:lstStyle/>
        <a:p>
          <a:endParaRPr lang="en-IN"/>
        </a:p>
      </dgm:t>
    </dgm:pt>
    <dgm:pt modelId="{E9BC5B42-8884-4BB7-9612-D732FF5E0EA4}" type="sibTrans" cxnId="{A5D85310-F1EE-4BA2-BC13-62AC03C4F8E6}">
      <dgm:prSet/>
      <dgm:spPr/>
      <dgm:t>
        <a:bodyPr/>
        <a:lstStyle/>
        <a:p>
          <a:endParaRPr lang="en-IN"/>
        </a:p>
      </dgm:t>
    </dgm:pt>
    <dgm:pt modelId="{8B200EDA-64B6-40E3-A395-F7D610B5A7CC}">
      <dgm:prSet/>
      <dgm:spPr/>
      <dgm:t>
        <a:bodyPr/>
        <a:lstStyle/>
        <a:p>
          <a:pPr rtl="0"/>
          <a:r>
            <a:rPr lang="en-GB" b="1" i="0" smtClean="0"/>
            <a:t>📚 Category / Resources Page</a:t>
          </a:r>
          <a:endParaRPr lang="en-IN"/>
        </a:p>
      </dgm:t>
    </dgm:pt>
    <dgm:pt modelId="{1F18D0D9-7D7F-4BCE-AA5D-EB0E56C8BF87}" type="parTrans" cxnId="{5B14DE33-DF87-4282-856F-47916B052FFD}">
      <dgm:prSet/>
      <dgm:spPr/>
      <dgm:t>
        <a:bodyPr/>
        <a:lstStyle/>
        <a:p>
          <a:endParaRPr lang="en-IN"/>
        </a:p>
      </dgm:t>
    </dgm:pt>
    <dgm:pt modelId="{220DE7A4-B071-4365-A44E-3888C7C52CDB}" type="sibTrans" cxnId="{5B14DE33-DF87-4282-856F-47916B052FFD}">
      <dgm:prSet/>
      <dgm:spPr/>
      <dgm:t>
        <a:bodyPr/>
        <a:lstStyle/>
        <a:p>
          <a:endParaRPr lang="en-IN"/>
        </a:p>
      </dgm:t>
    </dgm:pt>
    <dgm:pt modelId="{1569AC6E-FEA5-438B-8657-109107923AEE}">
      <dgm:prSet/>
      <dgm:spPr/>
      <dgm:t>
        <a:bodyPr/>
        <a:lstStyle/>
        <a:p>
          <a:pPr rtl="0"/>
          <a:r>
            <a:rPr lang="en-GB" b="0" i="1" smtClean="0"/>
            <a:t>Learn and grow with Flinkit’s resources. Access blogs, whitepapers, webinars, and FAQs to stay ahead in your digital transformation journey.</a:t>
          </a:r>
          <a:endParaRPr lang="en-IN"/>
        </a:p>
      </dgm:t>
    </dgm:pt>
    <dgm:pt modelId="{A0E229DA-8BA1-4C29-8A62-453ED118151B}" type="parTrans" cxnId="{949E78B4-68CF-425C-A74A-5B4D32C18EB2}">
      <dgm:prSet/>
      <dgm:spPr/>
      <dgm:t>
        <a:bodyPr/>
        <a:lstStyle/>
        <a:p>
          <a:endParaRPr lang="en-IN"/>
        </a:p>
      </dgm:t>
    </dgm:pt>
    <dgm:pt modelId="{AF56F4D7-E1A5-4E35-9BED-2C3E20E43FFC}" type="sibTrans" cxnId="{949E78B4-68CF-425C-A74A-5B4D32C18EB2}">
      <dgm:prSet/>
      <dgm:spPr/>
      <dgm:t>
        <a:bodyPr/>
        <a:lstStyle/>
        <a:p>
          <a:endParaRPr lang="en-IN"/>
        </a:p>
      </dgm:t>
    </dgm:pt>
    <dgm:pt modelId="{C6A09BB9-3C2C-4576-A1D2-B7B4B1726588}" type="pres">
      <dgm:prSet presAssocID="{682BE2A7-EC3A-4279-8277-435529ED19CE}" presName="Name0" presStyleCnt="0">
        <dgm:presLayoutVars>
          <dgm:dir/>
          <dgm:resizeHandles val="exact"/>
        </dgm:presLayoutVars>
      </dgm:prSet>
      <dgm:spPr/>
    </dgm:pt>
    <dgm:pt modelId="{3254AB25-F305-4527-8F19-4DD4C0235811}" type="pres">
      <dgm:prSet presAssocID="{C3F4F379-7258-471F-80A7-9506404162BB}" presName="node" presStyleLbl="node1" presStyleIdx="0" presStyleCnt="6">
        <dgm:presLayoutVars>
          <dgm:bulletEnabled val="1"/>
        </dgm:presLayoutVars>
      </dgm:prSet>
      <dgm:spPr/>
    </dgm:pt>
    <dgm:pt modelId="{D45A4C96-7BDD-473F-B18E-27D7D5F6877F}" type="pres">
      <dgm:prSet presAssocID="{B46C1496-41E3-4072-9792-60D53FCC9247}" presName="sibTrans" presStyleLbl="sibTrans2D1" presStyleIdx="0" presStyleCnt="5"/>
      <dgm:spPr/>
    </dgm:pt>
    <dgm:pt modelId="{4F865230-25F5-4C75-B970-EF191E7FDDBD}" type="pres">
      <dgm:prSet presAssocID="{B46C1496-41E3-4072-9792-60D53FCC9247}" presName="connectorText" presStyleLbl="sibTrans2D1" presStyleIdx="0" presStyleCnt="5"/>
      <dgm:spPr/>
    </dgm:pt>
    <dgm:pt modelId="{B702D568-FE0B-4657-BD53-DA366A615EDF}" type="pres">
      <dgm:prSet presAssocID="{9E010ADD-548C-490D-858A-E117F666A7F3}" presName="node" presStyleLbl="node1" presStyleIdx="1" presStyleCnt="6">
        <dgm:presLayoutVars>
          <dgm:bulletEnabled val="1"/>
        </dgm:presLayoutVars>
      </dgm:prSet>
      <dgm:spPr/>
    </dgm:pt>
    <dgm:pt modelId="{51DAF591-8C45-4D6B-BE38-4E64EAB6A5B0}" type="pres">
      <dgm:prSet presAssocID="{94BDE6E0-5437-4DF6-9E4D-AAA7B616E5E6}" presName="sibTrans" presStyleLbl="sibTrans2D1" presStyleIdx="1" presStyleCnt="5"/>
      <dgm:spPr/>
    </dgm:pt>
    <dgm:pt modelId="{426529C5-905F-4461-98F8-016636D9B7A5}" type="pres">
      <dgm:prSet presAssocID="{94BDE6E0-5437-4DF6-9E4D-AAA7B616E5E6}" presName="connectorText" presStyleLbl="sibTrans2D1" presStyleIdx="1" presStyleCnt="5"/>
      <dgm:spPr/>
    </dgm:pt>
    <dgm:pt modelId="{B80AF4CD-E3CE-45BE-8915-97118A9F86ED}" type="pres">
      <dgm:prSet presAssocID="{D4C9DABF-CF9F-4685-9BF5-6496CB0EA0F0}" presName="node" presStyleLbl="node1" presStyleIdx="2" presStyleCnt="6">
        <dgm:presLayoutVars>
          <dgm:bulletEnabled val="1"/>
        </dgm:presLayoutVars>
      </dgm:prSet>
      <dgm:spPr/>
    </dgm:pt>
    <dgm:pt modelId="{6567C9CC-B941-462C-A023-489F51FAE325}" type="pres">
      <dgm:prSet presAssocID="{D1EF5C24-A8F0-4A3C-A2EE-2DD01BCFE405}" presName="sibTrans" presStyleLbl="sibTrans2D1" presStyleIdx="2" presStyleCnt="5"/>
      <dgm:spPr/>
    </dgm:pt>
    <dgm:pt modelId="{7B960895-8F7E-46E9-B8AD-62C3224377FC}" type="pres">
      <dgm:prSet presAssocID="{D1EF5C24-A8F0-4A3C-A2EE-2DD01BCFE405}" presName="connectorText" presStyleLbl="sibTrans2D1" presStyleIdx="2" presStyleCnt="5"/>
      <dgm:spPr/>
    </dgm:pt>
    <dgm:pt modelId="{83C95707-8DFE-4FAC-909E-EE85DBD2F50F}" type="pres">
      <dgm:prSet presAssocID="{8A17B4A4-C486-4F80-8E33-3FB7D1509564}" presName="node" presStyleLbl="node1" presStyleIdx="3" presStyleCnt="6">
        <dgm:presLayoutVars>
          <dgm:bulletEnabled val="1"/>
        </dgm:presLayoutVars>
      </dgm:prSet>
      <dgm:spPr/>
    </dgm:pt>
    <dgm:pt modelId="{5F16460F-3126-4458-A1E4-0B1C60EDE0AE}" type="pres">
      <dgm:prSet presAssocID="{E9BC5B42-8884-4BB7-9612-D732FF5E0EA4}" presName="sibTrans" presStyleLbl="sibTrans2D1" presStyleIdx="3" presStyleCnt="5"/>
      <dgm:spPr/>
    </dgm:pt>
    <dgm:pt modelId="{309FB407-6FAF-4382-AFC5-9E58DBDD89A2}" type="pres">
      <dgm:prSet presAssocID="{E9BC5B42-8884-4BB7-9612-D732FF5E0EA4}" presName="connectorText" presStyleLbl="sibTrans2D1" presStyleIdx="3" presStyleCnt="5"/>
      <dgm:spPr/>
    </dgm:pt>
    <dgm:pt modelId="{FCB19217-0B06-49F4-8BA3-8C8B5DE567AD}" type="pres">
      <dgm:prSet presAssocID="{8B200EDA-64B6-40E3-A395-F7D610B5A7CC}" presName="node" presStyleLbl="node1" presStyleIdx="4" presStyleCnt="6">
        <dgm:presLayoutVars>
          <dgm:bulletEnabled val="1"/>
        </dgm:presLayoutVars>
      </dgm:prSet>
      <dgm:spPr/>
    </dgm:pt>
    <dgm:pt modelId="{98F74C03-B9CA-4DC1-98B0-7EBF89026D43}" type="pres">
      <dgm:prSet presAssocID="{220DE7A4-B071-4365-A44E-3888C7C52CDB}" presName="sibTrans" presStyleLbl="sibTrans2D1" presStyleIdx="4" presStyleCnt="5"/>
      <dgm:spPr/>
    </dgm:pt>
    <dgm:pt modelId="{4A157009-EEF1-4CC7-9852-C00D8F9CA299}" type="pres">
      <dgm:prSet presAssocID="{220DE7A4-B071-4365-A44E-3888C7C52CDB}" presName="connectorText" presStyleLbl="sibTrans2D1" presStyleIdx="4" presStyleCnt="5"/>
      <dgm:spPr/>
    </dgm:pt>
    <dgm:pt modelId="{FAEB3595-1BE9-4094-A5AA-17E87CFE205E}" type="pres">
      <dgm:prSet presAssocID="{1569AC6E-FEA5-438B-8657-109107923AEE}" presName="node" presStyleLbl="node1" presStyleIdx="5" presStyleCnt="6">
        <dgm:presLayoutVars>
          <dgm:bulletEnabled val="1"/>
        </dgm:presLayoutVars>
      </dgm:prSet>
      <dgm:spPr/>
    </dgm:pt>
  </dgm:ptLst>
  <dgm:cxnLst>
    <dgm:cxn modelId="{6E58F1ED-4E5A-45B9-8EC3-6B644F74D2FA}" type="presOf" srcId="{220DE7A4-B071-4365-A44E-3888C7C52CDB}" destId="{98F74C03-B9CA-4DC1-98B0-7EBF89026D43}" srcOrd="0" destOrd="0" presId="urn:microsoft.com/office/officeart/2005/8/layout/process1"/>
    <dgm:cxn modelId="{D041D3C3-B0D6-46DD-AA22-B599F8820238}" type="presOf" srcId="{C3F4F379-7258-471F-80A7-9506404162BB}" destId="{3254AB25-F305-4527-8F19-4DD4C0235811}" srcOrd="0" destOrd="0" presId="urn:microsoft.com/office/officeart/2005/8/layout/process1"/>
    <dgm:cxn modelId="{EA2C54C3-8B3C-4D52-AC61-EAEA97130E14}" type="presOf" srcId="{682BE2A7-EC3A-4279-8277-435529ED19CE}" destId="{C6A09BB9-3C2C-4576-A1D2-B7B4B1726588}" srcOrd="0" destOrd="0" presId="urn:microsoft.com/office/officeart/2005/8/layout/process1"/>
    <dgm:cxn modelId="{D9C816AC-5197-47E7-81E0-1E605A8CC172}" type="presOf" srcId="{D1EF5C24-A8F0-4A3C-A2EE-2DD01BCFE405}" destId="{6567C9CC-B941-462C-A023-489F51FAE325}" srcOrd="0" destOrd="0" presId="urn:microsoft.com/office/officeart/2005/8/layout/process1"/>
    <dgm:cxn modelId="{E3592B09-DE47-4E46-A1E5-38D58AEE0FA1}" type="presOf" srcId="{94BDE6E0-5437-4DF6-9E4D-AAA7B616E5E6}" destId="{426529C5-905F-4461-98F8-016636D9B7A5}" srcOrd="1" destOrd="0" presId="urn:microsoft.com/office/officeart/2005/8/layout/process1"/>
    <dgm:cxn modelId="{522BD339-F25D-4FE1-8AB9-8C282F419836}" type="presOf" srcId="{E9BC5B42-8884-4BB7-9612-D732FF5E0EA4}" destId="{5F16460F-3126-4458-A1E4-0B1C60EDE0AE}" srcOrd="0" destOrd="0" presId="urn:microsoft.com/office/officeart/2005/8/layout/process1"/>
    <dgm:cxn modelId="{F3635637-6CEF-4D87-A386-8B24A8B55346}" type="presOf" srcId="{D1EF5C24-A8F0-4A3C-A2EE-2DD01BCFE405}" destId="{7B960895-8F7E-46E9-B8AD-62C3224377FC}" srcOrd="1" destOrd="0" presId="urn:microsoft.com/office/officeart/2005/8/layout/process1"/>
    <dgm:cxn modelId="{BB005CE7-9A2A-430C-90BC-B74554AE528E}" type="presOf" srcId="{94BDE6E0-5437-4DF6-9E4D-AAA7B616E5E6}" destId="{51DAF591-8C45-4D6B-BE38-4E64EAB6A5B0}" srcOrd="0" destOrd="0" presId="urn:microsoft.com/office/officeart/2005/8/layout/process1"/>
    <dgm:cxn modelId="{28720F4F-CD77-4C10-936B-0EB6013B3878}" type="presOf" srcId="{E9BC5B42-8884-4BB7-9612-D732FF5E0EA4}" destId="{309FB407-6FAF-4382-AFC5-9E58DBDD89A2}" srcOrd="1" destOrd="0" presId="urn:microsoft.com/office/officeart/2005/8/layout/process1"/>
    <dgm:cxn modelId="{19CCB63F-607A-48F2-89F7-0E09057CAC7D}" type="presOf" srcId="{8B200EDA-64B6-40E3-A395-F7D610B5A7CC}" destId="{FCB19217-0B06-49F4-8BA3-8C8B5DE567AD}" srcOrd="0" destOrd="0" presId="urn:microsoft.com/office/officeart/2005/8/layout/process1"/>
    <dgm:cxn modelId="{D22AB906-F30B-4D6B-A402-B67D5E1A283E}" type="presOf" srcId="{9E010ADD-548C-490D-858A-E117F666A7F3}" destId="{B702D568-FE0B-4657-BD53-DA366A615EDF}" srcOrd="0" destOrd="0" presId="urn:microsoft.com/office/officeart/2005/8/layout/process1"/>
    <dgm:cxn modelId="{5DFEB699-254A-4480-858F-26D5DCA20C99}" type="presOf" srcId="{B46C1496-41E3-4072-9792-60D53FCC9247}" destId="{D45A4C96-7BDD-473F-B18E-27D7D5F6877F}" srcOrd="0" destOrd="0" presId="urn:microsoft.com/office/officeart/2005/8/layout/process1"/>
    <dgm:cxn modelId="{C2D6C3D3-F5B0-4A78-9F10-508403CA6959}" srcId="{682BE2A7-EC3A-4279-8277-435529ED19CE}" destId="{C3F4F379-7258-471F-80A7-9506404162BB}" srcOrd="0" destOrd="0" parTransId="{EF805749-19D0-4F1A-8056-090547AE3C61}" sibTransId="{B46C1496-41E3-4072-9792-60D53FCC9247}"/>
    <dgm:cxn modelId="{9A8C983D-8A4A-463E-B713-2B23018562C2}" type="presOf" srcId="{220DE7A4-B071-4365-A44E-3888C7C52CDB}" destId="{4A157009-EEF1-4CC7-9852-C00D8F9CA299}" srcOrd="1" destOrd="0" presId="urn:microsoft.com/office/officeart/2005/8/layout/process1"/>
    <dgm:cxn modelId="{949E78B4-68CF-425C-A74A-5B4D32C18EB2}" srcId="{682BE2A7-EC3A-4279-8277-435529ED19CE}" destId="{1569AC6E-FEA5-438B-8657-109107923AEE}" srcOrd="5" destOrd="0" parTransId="{A0E229DA-8BA1-4C29-8A62-453ED118151B}" sibTransId="{AF56F4D7-E1A5-4E35-9BED-2C3E20E43FFC}"/>
    <dgm:cxn modelId="{C884335A-0302-4406-90E0-A0B21BE9802E}" srcId="{682BE2A7-EC3A-4279-8277-435529ED19CE}" destId="{D4C9DABF-CF9F-4685-9BF5-6496CB0EA0F0}" srcOrd="2" destOrd="0" parTransId="{9076A38E-715B-4C3D-A4DE-0B3B7E966312}" sibTransId="{D1EF5C24-A8F0-4A3C-A2EE-2DD01BCFE405}"/>
    <dgm:cxn modelId="{F2AA4A3E-82B4-4910-869E-A438985E8179}" srcId="{682BE2A7-EC3A-4279-8277-435529ED19CE}" destId="{9E010ADD-548C-490D-858A-E117F666A7F3}" srcOrd="1" destOrd="0" parTransId="{97B5B605-B3EB-4470-BE68-EDC4994F3FCB}" sibTransId="{94BDE6E0-5437-4DF6-9E4D-AAA7B616E5E6}"/>
    <dgm:cxn modelId="{5B14DE33-DF87-4282-856F-47916B052FFD}" srcId="{682BE2A7-EC3A-4279-8277-435529ED19CE}" destId="{8B200EDA-64B6-40E3-A395-F7D610B5A7CC}" srcOrd="4" destOrd="0" parTransId="{1F18D0D9-7D7F-4BCE-AA5D-EB0E56C8BF87}" sibTransId="{220DE7A4-B071-4365-A44E-3888C7C52CDB}"/>
    <dgm:cxn modelId="{6D40F46B-EC28-402D-B43B-91AF6183F316}" type="presOf" srcId="{B46C1496-41E3-4072-9792-60D53FCC9247}" destId="{4F865230-25F5-4C75-B970-EF191E7FDDBD}" srcOrd="1" destOrd="0" presId="urn:microsoft.com/office/officeart/2005/8/layout/process1"/>
    <dgm:cxn modelId="{A5D85310-F1EE-4BA2-BC13-62AC03C4F8E6}" srcId="{682BE2A7-EC3A-4279-8277-435529ED19CE}" destId="{8A17B4A4-C486-4F80-8E33-3FB7D1509564}" srcOrd="3" destOrd="0" parTransId="{FDB51E10-4C38-4021-A924-05325AE6C9F6}" sibTransId="{E9BC5B42-8884-4BB7-9612-D732FF5E0EA4}"/>
    <dgm:cxn modelId="{E079ADE7-45C1-44D3-943A-1B0DDE324782}" type="presOf" srcId="{D4C9DABF-CF9F-4685-9BF5-6496CB0EA0F0}" destId="{B80AF4CD-E3CE-45BE-8915-97118A9F86ED}" srcOrd="0" destOrd="0" presId="urn:microsoft.com/office/officeart/2005/8/layout/process1"/>
    <dgm:cxn modelId="{946D9C9C-778E-4C01-B42F-E97773D676E6}" type="presOf" srcId="{8A17B4A4-C486-4F80-8E33-3FB7D1509564}" destId="{83C95707-8DFE-4FAC-909E-EE85DBD2F50F}" srcOrd="0" destOrd="0" presId="urn:microsoft.com/office/officeart/2005/8/layout/process1"/>
    <dgm:cxn modelId="{EF9D89B5-F493-45B8-8F49-FD67C7CC3957}" type="presOf" srcId="{1569AC6E-FEA5-438B-8657-109107923AEE}" destId="{FAEB3595-1BE9-4094-A5AA-17E87CFE205E}" srcOrd="0" destOrd="0" presId="urn:microsoft.com/office/officeart/2005/8/layout/process1"/>
    <dgm:cxn modelId="{1A7DF541-01E6-4A01-A8C0-522FCD75DB26}" type="presParOf" srcId="{C6A09BB9-3C2C-4576-A1D2-B7B4B1726588}" destId="{3254AB25-F305-4527-8F19-4DD4C0235811}" srcOrd="0" destOrd="0" presId="urn:microsoft.com/office/officeart/2005/8/layout/process1"/>
    <dgm:cxn modelId="{A1D976B7-65CB-46FE-B5F7-F5C004C255FC}" type="presParOf" srcId="{C6A09BB9-3C2C-4576-A1D2-B7B4B1726588}" destId="{D45A4C96-7BDD-473F-B18E-27D7D5F6877F}" srcOrd="1" destOrd="0" presId="urn:microsoft.com/office/officeart/2005/8/layout/process1"/>
    <dgm:cxn modelId="{00EBC7EB-A36D-4707-8CC9-E02D2230AD1C}" type="presParOf" srcId="{D45A4C96-7BDD-473F-B18E-27D7D5F6877F}" destId="{4F865230-25F5-4C75-B970-EF191E7FDDBD}" srcOrd="0" destOrd="0" presId="urn:microsoft.com/office/officeart/2005/8/layout/process1"/>
    <dgm:cxn modelId="{344477DA-BFEB-47F1-B75B-7C613639EF43}" type="presParOf" srcId="{C6A09BB9-3C2C-4576-A1D2-B7B4B1726588}" destId="{B702D568-FE0B-4657-BD53-DA366A615EDF}" srcOrd="2" destOrd="0" presId="urn:microsoft.com/office/officeart/2005/8/layout/process1"/>
    <dgm:cxn modelId="{F3557D7E-A3C4-4373-BF4C-6B957FEF7566}" type="presParOf" srcId="{C6A09BB9-3C2C-4576-A1D2-B7B4B1726588}" destId="{51DAF591-8C45-4D6B-BE38-4E64EAB6A5B0}" srcOrd="3" destOrd="0" presId="urn:microsoft.com/office/officeart/2005/8/layout/process1"/>
    <dgm:cxn modelId="{12181B13-2DEA-4F92-963D-AA4CF13B3B21}" type="presParOf" srcId="{51DAF591-8C45-4D6B-BE38-4E64EAB6A5B0}" destId="{426529C5-905F-4461-98F8-016636D9B7A5}" srcOrd="0" destOrd="0" presId="urn:microsoft.com/office/officeart/2005/8/layout/process1"/>
    <dgm:cxn modelId="{4A15461C-3FA6-4988-94AE-2D0B32C8F08C}" type="presParOf" srcId="{C6A09BB9-3C2C-4576-A1D2-B7B4B1726588}" destId="{B80AF4CD-E3CE-45BE-8915-97118A9F86ED}" srcOrd="4" destOrd="0" presId="urn:microsoft.com/office/officeart/2005/8/layout/process1"/>
    <dgm:cxn modelId="{82446CFF-B74A-4509-9B74-7B2F5A291B3C}" type="presParOf" srcId="{C6A09BB9-3C2C-4576-A1D2-B7B4B1726588}" destId="{6567C9CC-B941-462C-A023-489F51FAE325}" srcOrd="5" destOrd="0" presId="urn:microsoft.com/office/officeart/2005/8/layout/process1"/>
    <dgm:cxn modelId="{3F2B163D-A53B-4D90-985F-BAEEF3C9DBF0}" type="presParOf" srcId="{6567C9CC-B941-462C-A023-489F51FAE325}" destId="{7B960895-8F7E-46E9-B8AD-62C3224377FC}" srcOrd="0" destOrd="0" presId="urn:microsoft.com/office/officeart/2005/8/layout/process1"/>
    <dgm:cxn modelId="{1E1909F9-42F6-4512-8D91-9A504799272C}" type="presParOf" srcId="{C6A09BB9-3C2C-4576-A1D2-B7B4B1726588}" destId="{83C95707-8DFE-4FAC-909E-EE85DBD2F50F}" srcOrd="6" destOrd="0" presId="urn:microsoft.com/office/officeart/2005/8/layout/process1"/>
    <dgm:cxn modelId="{132B8907-9DA7-48E6-83C1-5E53BD1EBD62}" type="presParOf" srcId="{C6A09BB9-3C2C-4576-A1D2-B7B4B1726588}" destId="{5F16460F-3126-4458-A1E4-0B1C60EDE0AE}" srcOrd="7" destOrd="0" presId="urn:microsoft.com/office/officeart/2005/8/layout/process1"/>
    <dgm:cxn modelId="{5C4ED1F2-37EA-4A97-A982-A22A2DFF9BD6}" type="presParOf" srcId="{5F16460F-3126-4458-A1E4-0B1C60EDE0AE}" destId="{309FB407-6FAF-4382-AFC5-9E58DBDD89A2}" srcOrd="0" destOrd="0" presId="urn:microsoft.com/office/officeart/2005/8/layout/process1"/>
    <dgm:cxn modelId="{3B5648F4-57E7-4EA6-8C63-D987D367B03F}" type="presParOf" srcId="{C6A09BB9-3C2C-4576-A1D2-B7B4B1726588}" destId="{FCB19217-0B06-49F4-8BA3-8C8B5DE567AD}" srcOrd="8" destOrd="0" presId="urn:microsoft.com/office/officeart/2005/8/layout/process1"/>
    <dgm:cxn modelId="{46914F6A-8DAA-4423-973D-A105E12306FF}" type="presParOf" srcId="{C6A09BB9-3C2C-4576-A1D2-B7B4B1726588}" destId="{98F74C03-B9CA-4DC1-98B0-7EBF89026D43}" srcOrd="9" destOrd="0" presId="urn:microsoft.com/office/officeart/2005/8/layout/process1"/>
    <dgm:cxn modelId="{3D94B626-649E-4E5E-818A-6E8A01AFF19E}" type="presParOf" srcId="{98F74C03-B9CA-4DC1-98B0-7EBF89026D43}" destId="{4A157009-EEF1-4CC7-9852-C00D8F9CA299}" srcOrd="0" destOrd="0" presId="urn:microsoft.com/office/officeart/2005/8/layout/process1"/>
    <dgm:cxn modelId="{C683EEEB-0DB6-4B8C-9F8F-333AFF0E7090}" type="presParOf" srcId="{C6A09BB9-3C2C-4576-A1D2-B7B4B1726588}" destId="{FAEB3595-1BE9-4094-A5AA-17E87CFE205E}" srcOrd="1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81FE6EE-BCB8-4D3A-A765-CB157B31134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05CAE67-8B3A-4999-BE2B-01600BCC7ECC}">
      <dgm:prSet/>
      <dgm:spPr/>
      <dgm:t>
        <a:bodyPr/>
        <a:lstStyle/>
        <a:p>
          <a:pPr rtl="0"/>
          <a:r>
            <a:rPr lang="en-IN" b="1" i="0" smtClean="0"/>
            <a:t>🔑 1. Core Keywords (High Intent)</a:t>
          </a:r>
          <a:endParaRPr lang="en-IN"/>
        </a:p>
      </dgm:t>
    </dgm:pt>
    <dgm:pt modelId="{FAF60206-F9F8-4D47-A3FC-F0B80FFD55D8}" type="parTrans" cxnId="{0C596102-6976-4437-A91C-8D2B8E4B4652}">
      <dgm:prSet/>
      <dgm:spPr/>
      <dgm:t>
        <a:bodyPr/>
        <a:lstStyle/>
        <a:p>
          <a:endParaRPr lang="en-IN"/>
        </a:p>
      </dgm:t>
    </dgm:pt>
    <dgm:pt modelId="{DE52E169-733B-4F1A-8EF8-B6945FEC63B7}" type="sibTrans" cxnId="{0C596102-6976-4437-A91C-8D2B8E4B4652}">
      <dgm:prSet/>
      <dgm:spPr/>
      <dgm:t>
        <a:bodyPr/>
        <a:lstStyle/>
        <a:p>
          <a:endParaRPr lang="en-IN"/>
        </a:p>
      </dgm:t>
    </dgm:pt>
    <dgm:pt modelId="{F0D05A99-4308-416F-9A4C-A055A9212C88}">
      <dgm:prSet/>
      <dgm:spPr/>
      <dgm:t>
        <a:bodyPr/>
        <a:lstStyle/>
        <a:p>
          <a:pPr rtl="0"/>
          <a:r>
            <a:rPr lang="en-IN" b="0" i="0" smtClean="0"/>
            <a:t>roadmap to digital success</a:t>
          </a:r>
          <a:endParaRPr lang="en-IN"/>
        </a:p>
      </dgm:t>
    </dgm:pt>
    <dgm:pt modelId="{B238DFDF-409F-404A-9F4F-B161900030E8}" type="parTrans" cxnId="{627BD0A0-27C1-4096-A7F1-EAC5C951CAA4}">
      <dgm:prSet/>
      <dgm:spPr/>
      <dgm:t>
        <a:bodyPr/>
        <a:lstStyle/>
        <a:p>
          <a:endParaRPr lang="en-IN"/>
        </a:p>
      </dgm:t>
    </dgm:pt>
    <dgm:pt modelId="{AEA688C5-9D92-4E99-84E5-853D247443E4}" type="sibTrans" cxnId="{627BD0A0-27C1-4096-A7F1-EAC5C951CAA4}">
      <dgm:prSet/>
      <dgm:spPr/>
      <dgm:t>
        <a:bodyPr/>
        <a:lstStyle/>
        <a:p>
          <a:endParaRPr lang="en-IN"/>
        </a:p>
      </dgm:t>
    </dgm:pt>
    <dgm:pt modelId="{CE02812F-8FFC-495D-A3A7-5788C3B4403E}">
      <dgm:prSet/>
      <dgm:spPr/>
      <dgm:t>
        <a:bodyPr/>
        <a:lstStyle/>
        <a:p>
          <a:pPr rtl="0"/>
          <a:r>
            <a:rPr lang="en-IN" b="0" i="0" smtClean="0"/>
            <a:t>digital success strategy</a:t>
          </a:r>
          <a:endParaRPr lang="en-IN"/>
        </a:p>
      </dgm:t>
    </dgm:pt>
    <dgm:pt modelId="{EB9AF3B1-1D2E-4857-87ED-3914CF324879}" type="parTrans" cxnId="{C5B534A0-9B6C-4AE3-A088-244E4014EB0D}">
      <dgm:prSet/>
      <dgm:spPr/>
      <dgm:t>
        <a:bodyPr/>
        <a:lstStyle/>
        <a:p>
          <a:endParaRPr lang="en-IN"/>
        </a:p>
      </dgm:t>
    </dgm:pt>
    <dgm:pt modelId="{B4977F17-8D53-43E4-AA39-22F30999472D}" type="sibTrans" cxnId="{C5B534A0-9B6C-4AE3-A088-244E4014EB0D}">
      <dgm:prSet/>
      <dgm:spPr/>
      <dgm:t>
        <a:bodyPr/>
        <a:lstStyle/>
        <a:p>
          <a:endParaRPr lang="en-IN"/>
        </a:p>
      </dgm:t>
    </dgm:pt>
    <dgm:pt modelId="{0D0C8787-4102-42C6-8108-7298CB3F37FA}">
      <dgm:prSet/>
      <dgm:spPr/>
      <dgm:t>
        <a:bodyPr/>
        <a:lstStyle/>
        <a:p>
          <a:pPr rtl="0"/>
          <a:r>
            <a:rPr lang="en-IN" b="0" i="0" smtClean="0"/>
            <a:t>digital transformation roadmap</a:t>
          </a:r>
          <a:endParaRPr lang="en-IN"/>
        </a:p>
      </dgm:t>
    </dgm:pt>
    <dgm:pt modelId="{2800B29F-90D1-49DF-86BB-7FFC10BD1A74}" type="parTrans" cxnId="{D37F44ED-692A-4114-AE3B-686A10F32B39}">
      <dgm:prSet/>
      <dgm:spPr/>
      <dgm:t>
        <a:bodyPr/>
        <a:lstStyle/>
        <a:p>
          <a:endParaRPr lang="en-IN"/>
        </a:p>
      </dgm:t>
    </dgm:pt>
    <dgm:pt modelId="{CC299127-2D56-4C1C-B6D4-927B76462854}" type="sibTrans" cxnId="{D37F44ED-692A-4114-AE3B-686A10F32B39}">
      <dgm:prSet/>
      <dgm:spPr/>
      <dgm:t>
        <a:bodyPr/>
        <a:lstStyle/>
        <a:p>
          <a:endParaRPr lang="en-IN"/>
        </a:p>
      </dgm:t>
    </dgm:pt>
    <dgm:pt modelId="{8ED30145-F06F-48C8-A7F3-8BDCA29F075F}">
      <dgm:prSet/>
      <dgm:spPr/>
      <dgm:t>
        <a:bodyPr/>
        <a:lstStyle/>
        <a:p>
          <a:pPr rtl="0"/>
          <a:r>
            <a:rPr lang="en-IN" b="0" i="0" smtClean="0"/>
            <a:t>steps to digital success</a:t>
          </a:r>
          <a:endParaRPr lang="en-IN"/>
        </a:p>
      </dgm:t>
    </dgm:pt>
    <dgm:pt modelId="{C454ED31-E4DA-4AFE-999A-E5E4939812DA}" type="parTrans" cxnId="{AF14A528-BC7A-4A3C-B0FF-2F7D3EE8E75D}">
      <dgm:prSet/>
      <dgm:spPr/>
      <dgm:t>
        <a:bodyPr/>
        <a:lstStyle/>
        <a:p>
          <a:endParaRPr lang="en-IN"/>
        </a:p>
      </dgm:t>
    </dgm:pt>
    <dgm:pt modelId="{56899152-929F-436B-99C5-EEDCEE417E8E}" type="sibTrans" cxnId="{AF14A528-BC7A-4A3C-B0FF-2F7D3EE8E75D}">
      <dgm:prSet/>
      <dgm:spPr/>
      <dgm:t>
        <a:bodyPr/>
        <a:lstStyle/>
        <a:p>
          <a:endParaRPr lang="en-IN"/>
        </a:p>
      </dgm:t>
    </dgm:pt>
    <dgm:pt modelId="{AAC71B85-3850-42EF-9EC1-284DFD803A98}">
      <dgm:prSet/>
      <dgm:spPr/>
      <dgm:t>
        <a:bodyPr/>
        <a:lstStyle/>
        <a:p>
          <a:pPr rtl="0"/>
          <a:r>
            <a:rPr lang="en-IN" b="0" i="0" smtClean="0"/>
            <a:t>business digital roadmap</a:t>
          </a:r>
          <a:endParaRPr lang="en-IN"/>
        </a:p>
      </dgm:t>
    </dgm:pt>
    <dgm:pt modelId="{FD099297-890C-405A-BB70-FF55929F972F}" type="parTrans" cxnId="{6589C78E-E0EE-47AA-B348-C33F2BEC2501}">
      <dgm:prSet/>
      <dgm:spPr/>
      <dgm:t>
        <a:bodyPr/>
        <a:lstStyle/>
        <a:p>
          <a:endParaRPr lang="en-IN"/>
        </a:p>
      </dgm:t>
    </dgm:pt>
    <dgm:pt modelId="{3CEBA57C-9878-46C2-8635-AF8D2870A6D8}" type="sibTrans" cxnId="{6589C78E-E0EE-47AA-B348-C33F2BEC2501}">
      <dgm:prSet/>
      <dgm:spPr/>
      <dgm:t>
        <a:bodyPr/>
        <a:lstStyle/>
        <a:p>
          <a:endParaRPr lang="en-IN"/>
        </a:p>
      </dgm:t>
    </dgm:pt>
    <dgm:pt modelId="{EED0B727-2030-4DA9-82CD-DA731574CD85}">
      <dgm:prSet/>
      <dgm:spPr/>
      <dgm:t>
        <a:bodyPr/>
        <a:lstStyle/>
        <a:p>
          <a:pPr rtl="0"/>
          <a:r>
            <a:rPr lang="en-GB" b="1" i="0" smtClean="0"/>
            <a:t>2. Service-Based Keywords</a:t>
          </a:r>
          <a:endParaRPr lang="en-IN"/>
        </a:p>
      </dgm:t>
    </dgm:pt>
    <dgm:pt modelId="{FC22ED88-C668-4685-B914-2E9845462CB4}" type="parTrans" cxnId="{8F854B8C-7B22-467A-8D6D-54BAD4E45C63}">
      <dgm:prSet/>
      <dgm:spPr/>
      <dgm:t>
        <a:bodyPr/>
        <a:lstStyle/>
        <a:p>
          <a:endParaRPr lang="en-IN"/>
        </a:p>
      </dgm:t>
    </dgm:pt>
    <dgm:pt modelId="{896C6CDD-038C-49F0-AC32-D837E343417C}" type="sibTrans" cxnId="{8F854B8C-7B22-467A-8D6D-54BAD4E45C63}">
      <dgm:prSet/>
      <dgm:spPr/>
      <dgm:t>
        <a:bodyPr/>
        <a:lstStyle/>
        <a:p>
          <a:endParaRPr lang="en-IN"/>
        </a:p>
      </dgm:t>
    </dgm:pt>
    <dgm:pt modelId="{BB5B8427-647A-4C0C-AD32-BB8A195A1D29}">
      <dgm:prSet/>
      <dgm:spPr/>
      <dgm:t>
        <a:bodyPr/>
        <a:lstStyle/>
        <a:p>
          <a:pPr rtl="0"/>
          <a:r>
            <a:rPr lang="en-GB" b="0" i="0" smtClean="0"/>
            <a:t>SEO roadmap for business</a:t>
          </a:r>
          <a:endParaRPr lang="en-IN"/>
        </a:p>
      </dgm:t>
    </dgm:pt>
    <dgm:pt modelId="{59C69AB9-4A54-4880-B25A-6F060D0E39F7}" type="parTrans" cxnId="{53F34001-455C-499C-9374-39794FEB8CFD}">
      <dgm:prSet/>
      <dgm:spPr/>
      <dgm:t>
        <a:bodyPr/>
        <a:lstStyle/>
        <a:p>
          <a:endParaRPr lang="en-IN"/>
        </a:p>
      </dgm:t>
    </dgm:pt>
    <dgm:pt modelId="{34E240A8-7620-4157-93C5-B6E23CC343FF}" type="sibTrans" cxnId="{53F34001-455C-499C-9374-39794FEB8CFD}">
      <dgm:prSet/>
      <dgm:spPr/>
      <dgm:t>
        <a:bodyPr/>
        <a:lstStyle/>
        <a:p>
          <a:endParaRPr lang="en-IN"/>
        </a:p>
      </dgm:t>
    </dgm:pt>
    <dgm:pt modelId="{622023A2-8DD7-4176-9C32-14310F7B5456}">
      <dgm:prSet/>
      <dgm:spPr/>
      <dgm:t>
        <a:bodyPr/>
        <a:lstStyle/>
        <a:p>
          <a:pPr rtl="0"/>
          <a:r>
            <a:rPr lang="en-GB" b="0" i="0" smtClean="0"/>
            <a:t>digital marketing success plan</a:t>
          </a:r>
          <a:endParaRPr lang="en-IN"/>
        </a:p>
      </dgm:t>
    </dgm:pt>
    <dgm:pt modelId="{06CC4D65-B0D1-44C0-8841-1B5E882C9913}" type="parTrans" cxnId="{95F5EFD3-4DF6-4C4A-8409-E5F087044F67}">
      <dgm:prSet/>
      <dgm:spPr/>
      <dgm:t>
        <a:bodyPr/>
        <a:lstStyle/>
        <a:p>
          <a:endParaRPr lang="en-IN"/>
        </a:p>
      </dgm:t>
    </dgm:pt>
    <dgm:pt modelId="{E0C21B0A-E8C1-43A9-AEAE-C05B4B43499C}" type="sibTrans" cxnId="{95F5EFD3-4DF6-4C4A-8409-E5F087044F67}">
      <dgm:prSet/>
      <dgm:spPr/>
      <dgm:t>
        <a:bodyPr/>
        <a:lstStyle/>
        <a:p>
          <a:endParaRPr lang="en-IN"/>
        </a:p>
      </dgm:t>
    </dgm:pt>
    <dgm:pt modelId="{3CAF23AD-4BE2-4023-B3D0-259EB02A2833}">
      <dgm:prSet/>
      <dgm:spPr/>
      <dgm:t>
        <a:bodyPr/>
        <a:lstStyle/>
        <a:p>
          <a:pPr rtl="0"/>
          <a:r>
            <a:rPr lang="en-GB" b="0" i="0" smtClean="0"/>
            <a:t>customer experience roadmap</a:t>
          </a:r>
          <a:endParaRPr lang="en-IN"/>
        </a:p>
      </dgm:t>
    </dgm:pt>
    <dgm:pt modelId="{42791148-42DD-4216-A02E-83C4E6FDE151}" type="parTrans" cxnId="{A0879CEA-001A-4650-BCBD-3EA5D028EB9E}">
      <dgm:prSet/>
      <dgm:spPr/>
      <dgm:t>
        <a:bodyPr/>
        <a:lstStyle/>
        <a:p>
          <a:endParaRPr lang="en-IN"/>
        </a:p>
      </dgm:t>
    </dgm:pt>
    <dgm:pt modelId="{EB9CD97F-7E7C-47D7-AE79-2A1EE176A1DC}" type="sibTrans" cxnId="{A0879CEA-001A-4650-BCBD-3EA5D028EB9E}">
      <dgm:prSet/>
      <dgm:spPr/>
      <dgm:t>
        <a:bodyPr/>
        <a:lstStyle/>
        <a:p>
          <a:endParaRPr lang="en-IN"/>
        </a:p>
      </dgm:t>
    </dgm:pt>
    <dgm:pt modelId="{A8D1B571-212F-4C90-92BE-F5269C492AAB}">
      <dgm:prSet/>
      <dgm:spPr/>
      <dgm:t>
        <a:bodyPr/>
        <a:lstStyle/>
        <a:p>
          <a:pPr rtl="0"/>
          <a:r>
            <a:rPr lang="en-GB" b="0" i="0" smtClean="0"/>
            <a:t>AI and automation in business</a:t>
          </a:r>
          <a:endParaRPr lang="en-IN"/>
        </a:p>
      </dgm:t>
    </dgm:pt>
    <dgm:pt modelId="{7CBC4DA0-5940-442E-8DDB-16DAE1F340C7}" type="parTrans" cxnId="{EF88F15D-FA05-4986-A1A6-78F986314048}">
      <dgm:prSet/>
      <dgm:spPr/>
      <dgm:t>
        <a:bodyPr/>
        <a:lstStyle/>
        <a:p>
          <a:endParaRPr lang="en-IN"/>
        </a:p>
      </dgm:t>
    </dgm:pt>
    <dgm:pt modelId="{75F6DBB9-04D6-431B-906A-81F3D29FCD76}" type="sibTrans" cxnId="{EF88F15D-FA05-4986-A1A6-78F986314048}">
      <dgm:prSet/>
      <dgm:spPr/>
      <dgm:t>
        <a:bodyPr/>
        <a:lstStyle/>
        <a:p>
          <a:endParaRPr lang="en-IN"/>
        </a:p>
      </dgm:t>
    </dgm:pt>
    <dgm:pt modelId="{EF4890DB-56C6-4EBD-AC63-B0FA23C340ED}">
      <dgm:prSet/>
      <dgm:spPr/>
      <dgm:t>
        <a:bodyPr/>
        <a:lstStyle/>
        <a:p>
          <a:pPr rtl="0"/>
          <a:r>
            <a:rPr lang="en-GB" b="0" i="0" smtClean="0"/>
            <a:t>data-driven marketing strategy</a:t>
          </a:r>
          <a:endParaRPr lang="en-IN"/>
        </a:p>
      </dgm:t>
    </dgm:pt>
    <dgm:pt modelId="{E54054E5-9653-450E-A0CB-87F97B0B308B}" type="parTrans" cxnId="{FCB8D873-5DE2-4A8D-BAF3-27CD4E2209AB}">
      <dgm:prSet/>
      <dgm:spPr/>
      <dgm:t>
        <a:bodyPr/>
        <a:lstStyle/>
        <a:p>
          <a:endParaRPr lang="en-IN"/>
        </a:p>
      </dgm:t>
    </dgm:pt>
    <dgm:pt modelId="{E7996F31-834F-46E4-9D8F-77FF6B00ED34}" type="sibTrans" cxnId="{FCB8D873-5DE2-4A8D-BAF3-27CD4E2209AB}">
      <dgm:prSet/>
      <dgm:spPr/>
      <dgm:t>
        <a:bodyPr/>
        <a:lstStyle/>
        <a:p>
          <a:endParaRPr lang="en-IN"/>
        </a:p>
      </dgm:t>
    </dgm:pt>
    <dgm:pt modelId="{45AB2BD1-BE83-4880-9AC9-CAABFE0F9980}">
      <dgm:prSet/>
      <dgm:spPr/>
      <dgm:t>
        <a:bodyPr/>
        <a:lstStyle/>
        <a:p>
          <a:pPr rtl="0"/>
          <a:r>
            <a:rPr lang="en-GB" b="0" i="0" smtClean="0"/>
            <a:t>social media success roadmap</a:t>
          </a:r>
          <a:endParaRPr lang="en-IN"/>
        </a:p>
      </dgm:t>
    </dgm:pt>
    <dgm:pt modelId="{39D4CA44-0A88-43EB-82B7-7F2FDC082ABB}" type="parTrans" cxnId="{D87B0F28-3BFA-4D16-A63B-DEB537A0BEE7}">
      <dgm:prSet/>
      <dgm:spPr/>
      <dgm:t>
        <a:bodyPr/>
        <a:lstStyle/>
        <a:p>
          <a:endParaRPr lang="en-IN"/>
        </a:p>
      </dgm:t>
    </dgm:pt>
    <dgm:pt modelId="{0F4C0363-7419-4DD8-9D69-27025673F69E}" type="sibTrans" cxnId="{D87B0F28-3BFA-4D16-A63B-DEB537A0BEE7}">
      <dgm:prSet/>
      <dgm:spPr/>
      <dgm:t>
        <a:bodyPr/>
        <a:lstStyle/>
        <a:p>
          <a:endParaRPr lang="en-IN"/>
        </a:p>
      </dgm:t>
    </dgm:pt>
    <dgm:pt modelId="{C619D8E7-F988-4080-8017-3DE974C6DF31}">
      <dgm:prSet/>
      <dgm:spPr/>
      <dgm:t>
        <a:bodyPr/>
        <a:lstStyle/>
        <a:p>
          <a:pPr rtl="0"/>
          <a:r>
            <a:rPr lang="en-GB" b="1" i="0" smtClean="0"/>
            <a:t>3. Long-Tail Keywords (Specific Search Queries)</a:t>
          </a:r>
          <a:endParaRPr lang="en-IN"/>
        </a:p>
      </dgm:t>
    </dgm:pt>
    <dgm:pt modelId="{3D1265C7-08AB-4B72-B65A-C39824EDFD78}" type="parTrans" cxnId="{767769D7-E45B-4D34-BC77-4B593C8CF8F3}">
      <dgm:prSet/>
      <dgm:spPr/>
      <dgm:t>
        <a:bodyPr/>
        <a:lstStyle/>
        <a:p>
          <a:endParaRPr lang="en-IN"/>
        </a:p>
      </dgm:t>
    </dgm:pt>
    <dgm:pt modelId="{FB832B0D-CBF2-4ADF-8CC8-CE95AAFA5E70}" type="sibTrans" cxnId="{767769D7-E45B-4D34-BC77-4B593C8CF8F3}">
      <dgm:prSet/>
      <dgm:spPr/>
      <dgm:t>
        <a:bodyPr/>
        <a:lstStyle/>
        <a:p>
          <a:endParaRPr lang="en-IN"/>
        </a:p>
      </dgm:t>
    </dgm:pt>
    <dgm:pt modelId="{C681EF39-087A-458B-8963-0F1C9AF13AA3}">
      <dgm:prSet/>
      <dgm:spPr/>
      <dgm:t>
        <a:bodyPr/>
        <a:lstStyle/>
        <a:p>
          <a:pPr rtl="0"/>
          <a:r>
            <a:rPr lang="en-GB" b="0" i="0" smtClean="0"/>
            <a:t>how to build a roadmap for digital transformation</a:t>
          </a:r>
          <a:endParaRPr lang="en-IN"/>
        </a:p>
      </dgm:t>
    </dgm:pt>
    <dgm:pt modelId="{0D50F91B-CE73-4DDA-965C-7C40B1029C51}" type="parTrans" cxnId="{96A0E5CD-3F4A-49C2-81A6-FF5BF8BD7732}">
      <dgm:prSet/>
      <dgm:spPr/>
      <dgm:t>
        <a:bodyPr/>
        <a:lstStyle/>
        <a:p>
          <a:endParaRPr lang="en-IN"/>
        </a:p>
      </dgm:t>
    </dgm:pt>
    <dgm:pt modelId="{A62478B5-EFFC-4BEC-9578-DD060789BD17}" type="sibTrans" cxnId="{96A0E5CD-3F4A-49C2-81A6-FF5BF8BD7732}">
      <dgm:prSet/>
      <dgm:spPr/>
      <dgm:t>
        <a:bodyPr/>
        <a:lstStyle/>
        <a:p>
          <a:endParaRPr lang="en-IN"/>
        </a:p>
      </dgm:t>
    </dgm:pt>
    <dgm:pt modelId="{AD78743B-A6E3-4FBF-B7AC-B49AFE1EDF65}">
      <dgm:prSet/>
      <dgm:spPr/>
      <dgm:t>
        <a:bodyPr/>
        <a:lstStyle/>
        <a:p>
          <a:pPr rtl="0"/>
          <a:r>
            <a:rPr lang="en-GB" b="0" i="0" smtClean="0"/>
            <a:t>best digital success strategy for small businesses</a:t>
          </a:r>
          <a:endParaRPr lang="en-IN"/>
        </a:p>
      </dgm:t>
    </dgm:pt>
    <dgm:pt modelId="{3C9F4356-A87F-4F0F-95A3-76A4EF7059ED}" type="parTrans" cxnId="{39315FF5-B6A0-42B0-AB79-C51AC7E95F1F}">
      <dgm:prSet/>
      <dgm:spPr/>
      <dgm:t>
        <a:bodyPr/>
        <a:lstStyle/>
        <a:p>
          <a:endParaRPr lang="en-IN"/>
        </a:p>
      </dgm:t>
    </dgm:pt>
    <dgm:pt modelId="{E9CB1D4A-DB71-46AD-81CF-162E446FD12E}" type="sibTrans" cxnId="{39315FF5-B6A0-42B0-AB79-C51AC7E95F1F}">
      <dgm:prSet/>
      <dgm:spPr/>
      <dgm:t>
        <a:bodyPr/>
        <a:lstStyle/>
        <a:p>
          <a:endParaRPr lang="en-IN"/>
        </a:p>
      </dgm:t>
    </dgm:pt>
    <dgm:pt modelId="{F7119140-97FE-4C0D-B499-2DDACFF5739D}">
      <dgm:prSet/>
      <dgm:spPr/>
      <dgm:t>
        <a:bodyPr/>
        <a:lstStyle/>
        <a:p>
          <a:pPr rtl="0"/>
          <a:r>
            <a:rPr lang="en-GB" b="0" i="0" smtClean="0"/>
            <a:t>phases of digital success roadmap</a:t>
          </a:r>
          <a:endParaRPr lang="en-IN"/>
        </a:p>
      </dgm:t>
    </dgm:pt>
    <dgm:pt modelId="{982F18C3-AA33-4A20-92D0-7775D80F7B22}" type="parTrans" cxnId="{C9E3B4EB-0C43-43B7-9E3F-7B37223D1DA9}">
      <dgm:prSet/>
      <dgm:spPr/>
      <dgm:t>
        <a:bodyPr/>
        <a:lstStyle/>
        <a:p>
          <a:endParaRPr lang="en-IN"/>
        </a:p>
      </dgm:t>
    </dgm:pt>
    <dgm:pt modelId="{690DE249-C11C-4406-A7D4-D4718610C9A1}" type="sibTrans" cxnId="{C9E3B4EB-0C43-43B7-9E3F-7B37223D1DA9}">
      <dgm:prSet/>
      <dgm:spPr/>
      <dgm:t>
        <a:bodyPr/>
        <a:lstStyle/>
        <a:p>
          <a:endParaRPr lang="en-IN"/>
        </a:p>
      </dgm:t>
    </dgm:pt>
    <dgm:pt modelId="{35C87668-5358-41E9-A87D-0F0268ECC747}">
      <dgm:prSet/>
      <dgm:spPr/>
      <dgm:t>
        <a:bodyPr/>
        <a:lstStyle/>
        <a:p>
          <a:pPr rtl="0"/>
          <a:r>
            <a:rPr lang="en-GB" b="0" i="0" smtClean="0"/>
            <a:t>tools for digital transformation success</a:t>
          </a:r>
          <a:endParaRPr lang="en-IN"/>
        </a:p>
      </dgm:t>
    </dgm:pt>
    <dgm:pt modelId="{CCBC309B-1BB3-487D-84A7-8764A6F802A5}" type="parTrans" cxnId="{C0637CF8-77D3-40C5-8CEA-2C2991F02E5F}">
      <dgm:prSet/>
      <dgm:spPr/>
      <dgm:t>
        <a:bodyPr/>
        <a:lstStyle/>
        <a:p>
          <a:endParaRPr lang="en-IN"/>
        </a:p>
      </dgm:t>
    </dgm:pt>
    <dgm:pt modelId="{292BC6A9-03CE-4995-A8A4-1258A66E06EB}" type="sibTrans" cxnId="{C0637CF8-77D3-40C5-8CEA-2C2991F02E5F}">
      <dgm:prSet/>
      <dgm:spPr/>
      <dgm:t>
        <a:bodyPr/>
        <a:lstStyle/>
        <a:p>
          <a:endParaRPr lang="en-IN"/>
        </a:p>
      </dgm:t>
    </dgm:pt>
    <dgm:pt modelId="{3A445DAA-989E-4649-B6AC-1A39E763B4CD}">
      <dgm:prSet/>
      <dgm:spPr/>
      <dgm:t>
        <a:bodyPr/>
        <a:lstStyle/>
        <a:p>
          <a:pPr rtl="0"/>
          <a:r>
            <a:rPr lang="en-GB" b="0" i="0" smtClean="0"/>
            <a:t>measuring success in digital marketing</a:t>
          </a:r>
          <a:endParaRPr lang="en-IN"/>
        </a:p>
      </dgm:t>
    </dgm:pt>
    <dgm:pt modelId="{1BF02512-9ADC-4B84-A43B-188BBE771F5A}" type="parTrans" cxnId="{5DA7347A-6A0B-4217-8A78-18720AEB5480}">
      <dgm:prSet/>
      <dgm:spPr/>
      <dgm:t>
        <a:bodyPr/>
        <a:lstStyle/>
        <a:p>
          <a:endParaRPr lang="en-IN"/>
        </a:p>
      </dgm:t>
    </dgm:pt>
    <dgm:pt modelId="{1C1CA768-8358-42DA-B9EF-A81603EC8FDA}" type="sibTrans" cxnId="{5DA7347A-6A0B-4217-8A78-18720AEB5480}">
      <dgm:prSet/>
      <dgm:spPr/>
      <dgm:t>
        <a:bodyPr/>
        <a:lstStyle/>
        <a:p>
          <a:endParaRPr lang="en-IN"/>
        </a:p>
      </dgm:t>
    </dgm:pt>
    <dgm:pt modelId="{FB94C3DC-A9C7-44A3-A001-895AC50246B8}" type="pres">
      <dgm:prSet presAssocID="{A81FE6EE-BCB8-4D3A-A765-CB157B31134C}" presName="linear" presStyleCnt="0">
        <dgm:presLayoutVars>
          <dgm:animLvl val="lvl"/>
          <dgm:resizeHandles val="exact"/>
        </dgm:presLayoutVars>
      </dgm:prSet>
      <dgm:spPr/>
    </dgm:pt>
    <dgm:pt modelId="{8DFF7DD2-33C5-41ED-858A-1F9FFEFB025D}" type="pres">
      <dgm:prSet presAssocID="{C05CAE67-8B3A-4999-BE2B-01600BCC7ECC}" presName="parentText" presStyleLbl="node1" presStyleIdx="0" presStyleCnt="19">
        <dgm:presLayoutVars>
          <dgm:chMax val="0"/>
          <dgm:bulletEnabled val="1"/>
        </dgm:presLayoutVars>
      </dgm:prSet>
      <dgm:spPr/>
    </dgm:pt>
    <dgm:pt modelId="{71A37E05-2D36-4955-AAF9-5BD2C4C116D6}" type="pres">
      <dgm:prSet presAssocID="{DE52E169-733B-4F1A-8EF8-B6945FEC63B7}" presName="spacer" presStyleCnt="0"/>
      <dgm:spPr/>
    </dgm:pt>
    <dgm:pt modelId="{72640CFF-E8AA-405C-9A9A-7537E1C9A30F}" type="pres">
      <dgm:prSet presAssocID="{F0D05A99-4308-416F-9A4C-A055A9212C88}" presName="parentText" presStyleLbl="node1" presStyleIdx="1" presStyleCnt="19">
        <dgm:presLayoutVars>
          <dgm:chMax val="0"/>
          <dgm:bulletEnabled val="1"/>
        </dgm:presLayoutVars>
      </dgm:prSet>
      <dgm:spPr/>
    </dgm:pt>
    <dgm:pt modelId="{053F7D95-B493-4F05-A9D2-F84B879D6E1E}" type="pres">
      <dgm:prSet presAssocID="{AEA688C5-9D92-4E99-84E5-853D247443E4}" presName="spacer" presStyleCnt="0"/>
      <dgm:spPr/>
    </dgm:pt>
    <dgm:pt modelId="{B47FF341-A65D-43BF-963A-99A39F8BDD29}" type="pres">
      <dgm:prSet presAssocID="{CE02812F-8FFC-495D-A3A7-5788C3B4403E}" presName="parentText" presStyleLbl="node1" presStyleIdx="2" presStyleCnt="19">
        <dgm:presLayoutVars>
          <dgm:chMax val="0"/>
          <dgm:bulletEnabled val="1"/>
        </dgm:presLayoutVars>
      </dgm:prSet>
      <dgm:spPr/>
    </dgm:pt>
    <dgm:pt modelId="{07E389F0-E58F-453A-A925-551E060B2EB2}" type="pres">
      <dgm:prSet presAssocID="{B4977F17-8D53-43E4-AA39-22F30999472D}" presName="spacer" presStyleCnt="0"/>
      <dgm:spPr/>
    </dgm:pt>
    <dgm:pt modelId="{24AFAB28-F9C4-41C3-AF99-4E2BB82BBB63}" type="pres">
      <dgm:prSet presAssocID="{0D0C8787-4102-42C6-8108-7298CB3F37FA}" presName="parentText" presStyleLbl="node1" presStyleIdx="3" presStyleCnt="19">
        <dgm:presLayoutVars>
          <dgm:chMax val="0"/>
          <dgm:bulletEnabled val="1"/>
        </dgm:presLayoutVars>
      </dgm:prSet>
      <dgm:spPr/>
    </dgm:pt>
    <dgm:pt modelId="{6A5783BA-9990-4670-B5AD-6D933DC243A2}" type="pres">
      <dgm:prSet presAssocID="{CC299127-2D56-4C1C-B6D4-927B76462854}" presName="spacer" presStyleCnt="0"/>
      <dgm:spPr/>
    </dgm:pt>
    <dgm:pt modelId="{CD166F27-F80E-41FB-A35D-25FD9D68157C}" type="pres">
      <dgm:prSet presAssocID="{8ED30145-F06F-48C8-A7F3-8BDCA29F075F}" presName="parentText" presStyleLbl="node1" presStyleIdx="4" presStyleCnt="19">
        <dgm:presLayoutVars>
          <dgm:chMax val="0"/>
          <dgm:bulletEnabled val="1"/>
        </dgm:presLayoutVars>
      </dgm:prSet>
      <dgm:spPr/>
    </dgm:pt>
    <dgm:pt modelId="{9DA5467F-B68D-40E3-99B8-D86665932E92}" type="pres">
      <dgm:prSet presAssocID="{56899152-929F-436B-99C5-EEDCEE417E8E}" presName="spacer" presStyleCnt="0"/>
      <dgm:spPr/>
    </dgm:pt>
    <dgm:pt modelId="{88E97C32-7A3A-46B2-9043-95DDDCF9E2F3}" type="pres">
      <dgm:prSet presAssocID="{AAC71B85-3850-42EF-9EC1-284DFD803A98}" presName="parentText" presStyleLbl="node1" presStyleIdx="5" presStyleCnt="19">
        <dgm:presLayoutVars>
          <dgm:chMax val="0"/>
          <dgm:bulletEnabled val="1"/>
        </dgm:presLayoutVars>
      </dgm:prSet>
      <dgm:spPr/>
    </dgm:pt>
    <dgm:pt modelId="{334747E9-3242-4DDA-AA3F-65F6A5DE4B79}" type="pres">
      <dgm:prSet presAssocID="{3CEBA57C-9878-46C2-8635-AF8D2870A6D8}" presName="spacer" presStyleCnt="0"/>
      <dgm:spPr/>
    </dgm:pt>
    <dgm:pt modelId="{C8D938B2-D599-4BA7-AED0-5F931CC67D5B}" type="pres">
      <dgm:prSet presAssocID="{EED0B727-2030-4DA9-82CD-DA731574CD85}" presName="parentText" presStyleLbl="node1" presStyleIdx="6" presStyleCnt="19">
        <dgm:presLayoutVars>
          <dgm:chMax val="0"/>
          <dgm:bulletEnabled val="1"/>
        </dgm:presLayoutVars>
      </dgm:prSet>
      <dgm:spPr/>
    </dgm:pt>
    <dgm:pt modelId="{8609B6DD-8175-4634-B6F7-FAE155815782}" type="pres">
      <dgm:prSet presAssocID="{896C6CDD-038C-49F0-AC32-D837E343417C}" presName="spacer" presStyleCnt="0"/>
      <dgm:spPr/>
    </dgm:pt>
    <dgm:pt modelId="{54F6CABC-505B-4AEF-AB56-02618003F772}" type="pres">
      <dgm:prSet presAssocID="{BB5B8427-647A-4C0C-AD32-BB8A195A1D29}" presName="parentText" presStyleLbl="node1" presStyleIdx="7" presStyleCnt="19">
        <dgm:presLayoutVars>
          <dgm:chMax val="0"/>
          <dgm:bulletEnabled val="1"/>
        </dgm:presLayoutVars>
      </dgm:prSet>
      <dgm:spPr/>
    </dgm:pt>
    <dgm:pt modelId="{F7D91797-32F3-4D5F-9D3E-B1293A0C9700}" type="pres">
      <dgm:prSet presAssocID="{34E240A8-7620-4157-93C5-B6E23CC343FF}" presName="spacer" presStyleCnt="0"/>
      <dgm:spPr/>
    </dgm:pt>
    <dgm:pt modelId="{7EB04970-A18A-473C-9C57-6E3E052C88E9}" type="pres">
      <dgm:prSet presAssocID="{622023A2-8DD7-4176-9C32-14310F7B5456}" presName="parentText" presStyleLbl="node1" presStyleIdx="8" presStyleCnt="19">
        <dgm:presLayoutVars>
          <dgm:chMax val="0"/>
          <dgm:bulletEnabled val="1"/>
        </dgm:presLayoutVars>
      </dgm:prSet>
      <dgm:spPr/>
    </dgm:pt>
    <dgm:pt modelId="{1701CE09-BA23-4087-A5FB-6B43795BA992}" type="pres">
      <dgm:prSet presAssocID="{E0C21B0A-E8C1-43A9-AEAE-C05B4B43499C}" presName="spacer" presStyleCnt="0"/>
      <dgm:spPr/>
    </dgm:pt>
    <dgm:pt modelId="{12742062-7871-4F9F-9138-94A8DECA5D5F}" type="pres">
      <dgm:prSet presAssocID="{3CAF23AD-4BE2-4023-B3D0-259EB02A2833}" presName="parentText" presStyleLbl="node1" presStyleIdx="9" presStyleCnt="19">
        <dgm:presLayoutVars>
          <dgm:chMax val="0"/>
          <dgm:bulletEnabled val="1"/>
        </dgm:presLayoutVars>
      </dgm:prSet>
      <dgm:spPr/>
    </dgm:pt>
    <dgm:pt modelId="{D6C02CF2-B630-4834-8BA3-F770C844F7C4}" type="pres">
      <dgm:prSet presAssocID="{EB9CD97F-7E7C-47D7-AE79-2A1EE176A1DC}" presName="spacer" presStyleCnt="0"/>
      <dgm:spPr/>
    </dgm:pt>
    <dgm:pt modelId="{56C5C7AA-6EA6-4813-BDC8-97CFAC772316}" type="pres">
      <dgm:prSet presAssocID="{A8D1B571-212F-4C90-92BE-F5269C492AAB}" presName="parentText" presStyleLbl="node1" presStyleIdx="10" presStyleCnt="19">
        <dgm:presLayoutVars>
          <dgm:chMax val="0"/>
          <dgm:bulletEnabled val="1"/>
        </dgm:presLayoutVars>
      </dgm:prSet>
      <dgm:spPr/>
    </dgm:pt>
    <dgm:pt modelId="{F95594D1-A2AB-460B-BB23-D3129375BFC0}" type="pres">
      <dgm:prSet presAssocID="{75F6DBB9-04D6-431B-906A-81F3D29FCD76}" presName="spacer" presStyleCnt="0"/>
      <dgm:spPr/>
    </dgm:pt>
    <dgm:pt modelId="{1E94C5C6-589C-4F8B-A9D9-34A5C7405DFD}" type="pres">
      <dgm:prSet presAssocID="{EF4890DB-56C6-4EBD-AC63-B0FA23C340ED}" presName="parentText" presStyleLbl="node1" presStyleIdx="11" presStyleCnt="19">
        <dgm:presLayoutVars>
          <dgm:chMax val="0"/>
          <dgm:bulletEnabled val="1"/>
        </dgm:presLayoutVars>
      </dgm:prSet>
      <dgm:spPr/>
    </dgm:pt>
    <dgm:pt modelId="{4076E49E-D50C-4740-8058-8E22DF053403}" type="pres">
      <dgm:prSet presAssocID="{E7996F31-834F-46E4-9D8F-77FF6B00ED34}" presName="spacer" presStyleCnt="0"/>
      <dgm:spPr/>
    </dgm:pt>
    <dgm:pt modelId="{10566F79-7692-4FD2-A53F-408F8DD318F0}" type="pres">
      <dgm:prSet presAssocID="{45AB2BD1-BE83-4880-9AC9-CAABFE0F9980}" presName="parentText" presStyleLbl="node1" presStyleIdx="12" presStyleCnt="19">
        <dgm:presLayoutVars>
          <dgm:chMax val="0"/>
          <dgm:bulletEnabled val="1"/>
        </dgm:presLayoutVars>
      </dgm:prSet>
      <dgm:spPr/>
    </dgm:pt>
    <dgm:pt modelId="{9B26AEAE-18C8-4172-B6E6-051B04B5C9B6}" type="pres">
      <dgm:prSet presAssocID="{0F4C0363-7419-4DD8-9D69-27025673F69E}" presName="spacer" presStyleCnt="0"/>
      <dgm:spPr/>
    </dgm:pt>
    <dgm:pt modelId="{A701CACC-2828-46BB-B188-7F033E653550}" type="pres">
      <dgm:prSet presAssocID="{C619D8E7-F988-4080-8017-3DE974C6DF31}" presName="parentText" presStyleLbl="node1" presStyleIdx="13" presStyleCnt="19">
        <dgm:presLayoutVars>
          <dgm:chMax val="0"/>
          <dgm:bulletEnabled val="1"/>
        </dgm:presLayoutVars>
      </dgm:prSet>
      <dgm:spPr/>
    </dgm:pt>
    <dgm:pt modelId="{EDE97442-2742-492E-9DDA-B7BC34126C5A}" type="pres">
      <dgm:prSet presAssocID="{FB832B0D-CBF2-4ADF-8CC8-CE95AAFA5E70}" presName="spacer" presStyleCnt="0"/>
      <dgm:spPr/>
    </dgm:pt>
    <dgm:pt modelId="{633D59DB-97DB-4593-A572-BAC8D17B61BA}" type="pres">
      <dgm:prSet presAssocID="{C681EF39-087A-458B-8963-0F1C9AF13AA3}" presName="parentText" presStyleLbl="node1" presStyleIdx="14" presStyleCnt="19">
        <dgm:presLayoutVars>
          <dgm:chMax val="0"/>
          <dgm:bulletEnabled val="1"/>
        </dgm:presLayoutVars>
      </dgm:prSet>
      <dgm:spPr/>
    </dgm:pt>
    <dgm:pt modelId="{8C62E7FE-B482-418B-B315-53FC456C901D}" type="pres">
      <dgm:prSet presAssocID="{A62478B5-EFFC-4BEC-9578-DD060789BD17}" presName="spacer" presStyleCnt="0"/>
      <dgm:spPr/>
    </dgm:pt>
    <dgm:pt modelId="{C27276AD-115A-4377-A6CF-B6A9668F1C2F}" type="pres">
      <dgm:prSet presAssocID="{AD78743B-A6E3-4FBF-B7AC-B49AFE1EDF65}" presName="parentText" presStyleLbl="node1" presStyleIdx="15" presStyleCnt="19">
        <dgm:presLayoutVars>
          <dgm:chMax val="0"/>
          <dgm:bulletEnabled val="1"/>
        </dgm:presLayoutVars>
      </dgm:prSet>
      <dgm:spPr/>
    </dgm:pt>
    <dgm:pt modelId="{17A0C380-4E0D-40FB-B985-D25F06C80571}" type="pres">
      <dgm:prSet presAssocID="{E9CB1D4A-DB71-46AD-81CF-162E446FD12E}" presName="spacer" presStyleCnt="0"/>
      <dgm:spPr/>
    </dgm:pt>
    <dgm:pt modelId="{404EABEE-3243-44B5-982B-94FF4F962E9A}" type="pres">
      <dgm:prSet presAssocID="{F7119140-97FE-4C0D-B499-2DDACFF5739D}" presName="parentText" presStyleLbl="node1" presStyleIdx="16" presStyleCnt="19">
        <dgm:presLayoutVars>
          <dgm:chMax val="0"/>
          <dgm:bulletEnabled val="1"/>
        </dgm:presLayoutVars>
      </dgm:prSet>
      <dgm:spPr/>
    </dgm:pt>
    <dgm:pt modelId="{BA8B8D64-6E08-46E8-8B89-E7552C55B745}" type="pres">
      <dgm:prSet presAssocID="{690DE249-C11C-4406-A7D4-D4718610C9A1}" presName="spacer" presStyleCnt="0"/>
      <dgm:spPr/>
    </dgm:pt>
    <dgm:pt modelId="{2B2F2968-8EA3-4D4D-B918-2A1FA73F1C00}" type="pres">
      <dgm:prSet presAssocID="{35C87668-5358-41E9-A87D-0F0268ECC747}" presName="parentText" presStyleLbl="node1" presStyleIdx="17" presStyleCnt="19">
        <dgm:presLayoutVars>
          <dgm:chMax val="0"/>
          <dgm:bulletEnabled val="1"/>
        </dgm:presLayoutVars>
      </dgm:prSet>
      <dgm:spPr/>
    </dgm:pt>
    <dgm:pt modelId="{39883769-3722-4EAE-91AE-858960B1C5B2}" type="pres">
      <dgm:prSet presAssocID="{292BC6A9-03CE-4995-A8A4-1258A66E06EB}" presName="spacer" presStyleCnt="0"/>
      <dgm:spPr/>
    </dgm:pt>
    <dgm:pt modelId="{F5ADC786-6DCE-437C-B99F-6015ABA6DDAF}" type="pres">
      <dgm:prSet presAssocID="{3A445DAA-989E-4649-B6AC-1A39E763B4CD}" presName="parentText" presStyleLbl="node1" presStyleIdx="18" presStyleCnt="19">
        <dgm:presLayoutVars>
          <dgm:chMax val="0"/>
          <dgm:bulletEnabled val="1"/>
        </dgm:presLayoutVars>
      </dgm:prSet>
      <dgm:spPr/>
    </dgm:pt>
  </dgm:ptLst>
  <dgm:cxnLst>
    <dgm:cxn modelId="{CE551D7B-1B18-42AD-AF69-EC5DBDF32F96}" type="presOf" srcId="{A8D1B571-212F-4C90-92BE-F5269C492AAB}" destId="{56C5C7AA-6EA6-4813-BDC8-97CFAC772316}" srcOrd="0" destOrd="0" presId="urn:microsoft.com/office/officeart/2005/8/layout/vList2"/>
    <dgm:cxn modelId="{39315FF5-B6A0-42B0-AB79-C51AC7E95F1F}" srcId="{A81FE6EE-BCB8-4D3A-A765-CB157B31134C}" destId="{AD78743B-A6E3-4FBF-B7AC-B49AFE1EDF65}" srcOrd="15" destOrd="0" parTransId="{3C9F4356-A87F-4F0F-95A3-76A4EF7059ED}" sibTransId="{E9CB1D4A-DB71-46AD-81CF-162E446FD12E}"/>
    <dgm:cxn modelId="{EF88F15D-FA05-4986-A1A6-78F986314048}" srcId="{A81FE6EE-BCB8-4D3A-A765-CB157B31134C}" destId="{A8D1B571-212F-4C90-92BE-F5269C492AAB}" srcOrd="10" destOrd="0" parTransId="{7CBC4DA0-5940-442E-8DDB-16DAE1F340C7}" sibTransId="{75F6DBB9-04D6-431B-906A-81F3D29FCD76}"/>
    <dgm:cxn modelId="{22B247C7-2936-4697-99A8-1602CFAEDF6F}" type="presOf" srcId="{C05CAE67-8B3A-4999-BE2B-01600BCC7ECC}" destId="{8DFF7DD2-33C5-41ED-858A-1F9FFEFB025D}" srcOrd="0" destOrd="0" presId="urn:microsoft.com/office/officeart/2005/8/layout/vList2"/>
    <dgm:cxn modelId="{B3608D1E-E72D-4167-8DF9-F5D46393576D}" type="presOf" srcId="{F0D05A99-4308-416F-9A4C-A055A9212C88}" destId="{72640CFF-E8AA-405C-9A9A-7537E1C9A30F}" srcOrd="0" destOrd="0" presId="urn:microsoft.com/office/officeart/2005/8/layout/vList2"/>
    <dgm:cxn modelId="{627BD0A0-27C1-4096-A7F1-EAC5C951CAA4}" srcId="{A81FE6EE-BCB8-4D3A-A765-CB157B31134C}" destId="{F0D05A99-4308-416F-9A4C-A055A9212C88}" srcOrd="1" destOrd="0" parTransId="{B238DFDF-409F-404A-9F4F-B161900030E8}" sibTransId="{AEA688C5-9D92-4E99-84E5-853D247443E4}"/>
    <dgm:cxn modelId="{5DA7347A-6A0B-4217-8A78-18720AEB5480}" srcId="{A81FE6EE-BCB8-4D3A-A765-CB157B31134C}" destId="{3A445DAA-989E-4649-B6AC-1A39E763B4CD}" srcOrd="18" destOrd="0" parTransId="{1BF02512-9ADC-4B84-A43B-188BBE771F5A}" sibTransId="{1C1CA768-8358-42DA-B9EF-A81603EC8FDA}"/>
    <dgm:cxn modelId="{FCB8D873-5DE2-4A8D-BAF3-27CD4E2209AB}" srcId="{A81FE6EE-BCB8-4D3A-A765-CB157B31134C}" destId="{EF4890DB-56C6-4EBD-AC63-B0FA23C340ED}" srcOrd="11" destOrd="0" parTransId="{E54054E5-9653-450E-A0CB-87F97B0B308B}" sibTransId="{E7996F31-834F-46E4-9D8F-77FF6B00ED34}"/>
    <dgm:cxn modelId="{53F34001-455C-499C-9374-39794FEB8CFD}" srcId="{A81FE6EE-BCB8-4D3A-A765-CB157B31134C}" destId="{BB5B8427-647A-4C0C-AD32-BB8A195A1D29}" srcOrd="7" destOrd="0" parTransId="{59C69AB9-4A54-4880-B25A-6F060D0E39F7}" sibTransId="{34E240A8-7620-4157-93C5-B6E23CC343FF}"/>
    <dgm:cxn modelId="{767769D7-E45B-4D34-BC77-4B593C8CF8F3}" srcId="{A81FE6EE-BCB8-4D3A-A765-CB157B31134C}" destId="{C619D8E7-F988-4080-8017-3DE974C6DF31}" srcOrd="13" destOrd="0" parTransId="{3D1265C7-08AB-4B72-B65A-C39824EDFD78}" sibTransId="{FB832B0D-CBF2-4ADF-8CC8-CE95AAFA5E70}"/>
    <dgm:cxn modelId="{88CCDAF2-86E5-46FF-8B6E-47BA22DB21C5}" type="presOf" srcId="{0D0C8787-4102-42C6-8108-7298CB3F37FA}" destId="{24AFAB28-F9C4-41C3-AF99-4E2BB82BBB63}" srcOrd="0" destOrd="0" presId="urn:microsoft.com/office/officeart/2005/8/layout/vList2"/>
    <dgm:cxn modelId="{C9E3B4EB-0C43-43B7-9E3F-7B37223D1DA9}" srcId="{A81FE6EE-BCB8-4D3A-A765-CB157B31134C}" destId="{F7119140-97FE-4C0D-B499-2DDACFF5739D}" srcOrd="16" destOrd="0" parTransId="{982F18C3-AA33-4A20-92D0-7775D80F7B22}" sibTransId="{690DE249-C11C-4406-A7D4-D4718610C9A1}"/>
    <dgm:cxn modelId="{95F5EFD3-4DF6-4C4A-8409-E5F087044F67}" srcId="{A81FE6EE-BCB8-4D3A-A765-CB157B31134C}" destId="{622023A2-8DD7-4176-9C32-14310F7B5456}" srcOrd="8" destOrd="0" parTransId="{06CC4D65-B0D1-44C0-8841-1B5E882C9913}" sibTransId="{E0C21B0A-E8C1-43A9-AEAE-C05B4B43499C}"/>
    <dgm:cxn modelId="{7344F79B-07CA-489E-A826-C3F373993961}" type="presOf" srcId="{622023A2-8DD7-4176-9C32-14310F7B5456}" destId="{7EB04970-A18A-473C-9C57-6E3E052C88E9}" srcOrd="0" destOrd="0" presId="urn:microsoft.com/office/officeart/2005/8/layout/vList2"/>
    <dgm:cxn modelId="{1DE6EB05-DF3C-4330-BD4A-0FB1F18C9EA8}" type="presOf" srcId="{3A445DAA-989E-4649-B6AC-1A39E763B4CD}" destId="{F5ADC786-6DCE-437C-B99F-6015ABA6DDAF}" srcOrd="0" destOrd="0" presId="urn:microsoft.com/office/officeart/2005/8/layout/vList2"/>
    <dgm:cxn modelId="{2EC09706-DBEF-45D9-814D-C53C14999B02}" type="presOf" srcId="{F7119140-97FE-4C0D-B499-2DDACFF5739D}" destId="{404EABEE-3243-44B5-982B-94FF4F962E9A}" srcOrd="0" destOrd="0" presId="urn:microsoft.com/office/officeart/2005/8/layout/vList2"/>
    <dgm:cxn modelId="{91A9EBEB-D89C-4EB6-867A-0213B915B0BF}" type="presOf" srcId="{CE02812F-8FFC-495D-A3A7-5788C3B4403E}" destId="{B47FF341-A65D-43BF-963A-99A39F8BDD29}" srcOrd="0" destOrd="0" presId="urn:microsoft.com/office/officeart/2005/8/layout/vList2"/>
    <dgm:cxn modelId="{69320E7D-1E22-46D1-B242-437E5648EE07}" type="presOf" srcId="{45AB2BD1-BE83-4880-9AC9-CAABFE0F9980}" destId="{10566F79-7692-4FD2-A53F-408F8DD318F0}" srcOrd="0" destOrd="0" presId="urn:microsoft.com/office/officeart/2005/8/layout/vList2"/>
    <dgm:cxn modelId="{8F854B8C-7B22-467A-8D6D-54BAD4E45C63}" srcId="{A81FE6EE-BCB8-4D3A-A765-CB157B31134C}" destId="{EED0B727-2030-4DA9-82CD-DA731574CD85}" srcOrd="6" destOrd="0" parTransId="{FC22ED88-C668-4685-B914-2E9845462CB4}" sibTransId="{896C6CDD-038C-49F0-AC32-D837E343417C}"/>
    <dgm:cxn modelId="{D37F44ED-692A-4114-AE3B-686A10F32B39}" srcId="{A81FE6EE-BCB8-4D3A-A765-CB157B31134C}" destId="{0D0C8787-4102-42C6-8108-7298CB3F37FA}" srcOrd="3" destOrd="0" parTransId="{2800B29F-90D1-49DF-86BB-7FFC10BD1A74}" sibTransId="{CC299127-2D56-4C1C-B6D4-927B76462854}"/>
    <dgm:cxn modelId="{D87B0F28-3BFA-4D16-A63B-DEB537A0BEE7}" srcId="{A81FE6EE-BCB8-4D3A-A765-CB157B31134C}" destId="{45AB2BD1-BE83-4880-9AC9-CAABFE0F9980}" srcOrd="12" destOrd="0" parTransId="{39D4CA44-0A88-43EB-82B7-7F2FDC082ABB}" sibTransId="{0F4C0363-7419-4DD8-9D69-27025673F69E}"/>
    <dgm:cxn modelId="{B1263959-5B21-4122-ACF7-F381A2EEC1EF}" type="presOf" srcId="{BB5B8427-647A-4C0C-AD32-BB8A195A1D29}" destId="{54F6CABC-505B-4AEF-AB56-02618003F772}" srcOrd="0" destOrd="0" presId="urn:microsoft.com/office/officeart/2005/8/layout/vList2"/>
    <dgm:cxn modelId="{C5B534A0-9B6C-4AE3-A088-244E4014EB0D}" srcId="{A81FE6EE-BCB8-4D3A-A765-CB157B31134C}" destId="{CE02812F-8FFC-495D-A3A7-5788C3B4403E}" srcOrd="2" destOrd="0" parTransId="{EB9AF3B1-1D2E-4857-87ED-3914CF324879}" sibTransId="{B4977F17-8D53-43E4-AA39-22F30999472D}"/>
    <dgm:cxn modelId="{AF14A528-BC7A-4A3C-B0FF-2F7D3EE8E75D}" srcId="{A81FE6EE-BCB8-4D3A-A765-CB157B31134C}" destId="{8ED30145-F06F-48C8-A7F3-8BDCA29F075F}" srcOrd="4" destOrd="0" parTransId="{C454ED31-E4DA-4AFE-999A-E5E4939812DA}" sibTransId="{56899152-929F-436B-99C5-EEDCEE417E8E}"/>
    <dgm:cxn modelId="{96A0E5CD-3F4A-49C2-81A6-FF5BF8BD7732}" srcId="{A81FE6EE-BCB8-4D3A-A765-CB157B31134C}" destId="{C681EF39-087A-458B-8963-0F1C9AF13AA3}" srcOrd="14" destOrd="0" parTransId="{0D50F91B-CE73-4DDA-965C-7C40B1029C51}" sibTransId="{A62478B5-EFFC-4BEC-9578-DD060789BD17}"/>
    <dgm:cxn modelId="{16A77FFF-7DED-47EA-A4D5-606E999C18BA}" type="presOf" srcId="{AD78743B-A6E3-4FBF-B7AC-B49AFE1EDF65}" destId="{C27276AD-115A-4377-A6CF-B6A9668F1C2F}" srcOrd="0" destOrd="0" presId="urn:microsoft.com/office/officeart/2005/8/layout/vList2"/>
    <dgm:cxn modelId="{C0637CF8-77D3-40C5-8CEA-2C2991F02E5F}" srcId="{A81FE6EE-BCB8-4D3A-A765-CB157B31134C}" destId="{35C87668-5358-41E9-A87D-0F0268ECC747}" srcOrd="17" destOrd="0" parTransId="{CCBC309B-1BB3-487D-84A7-8764A6F802A5}" sibTransId="{292BC6A9-03CE-4995-A8A4-1258A66E06EB}"/>
    <dgm:cxn modelId="{D89F2E3D-BF83-489B-8C05-DD1882232F9D}" type="presOf" srcId="{EED0B727-2030-4DA9-82CD-DA731574CD85}" destId="{C8D938B2-D599-4BA7-AED0-5F931CC67D5B}" srcOrd="0" destOrd="0" presId="urn:microsoft.com/office/officeart/2005/8/layout/vList2"/>
    <dgm:cxn modelId="{5262F7C3-0295-43F9-A5F7-66877037C679}" type="presOf" srcId="{EF4890DB-56C6-4EBD-AC63-B0FA23C340ED}" destId="{1E94C5C6-589C-4F8B-A9D9-34A5C7405DFD}" srcOrd="0" destOrd="0" presId="urn:microsoft.com/office/officeart/2005/8/layout/vList2"/>
    <dgm:cxn modelId="{A0879CEA-001A-4650-BCBD-3EA5D028EB9E}" srcId="{A81FE6EE-BCB8-4D3A-A765-CB157B31134C}" destId="{3CAF23AD-4BE2-4023-B3D0-259EB02A2833}" srcOrd="9" destOrd="0" parTransId="{42791148-42DD-4216-A02E-83C4E6FDE151}" sibTransId="{EB9CD97F-7E7C-47D7-AE79-2A1EE176A1DC}"/>
    <dgm:cxn modelId="{302DEDA5-CA42-4E2B-9DB0-97A344C84B78}" type="presOf" srcId="{C619D8E7-F988-4080-8017-3DE974C6DF31}" destId="{A701CACC-2828-46BB-B188-7F033E653550}" srcOrd="0" destOrd="0" presId="urn:microsoft.com/office/officeart/2005/8/layout/vList2"/>
    <dgm:cxn modelId="{0B661D35-9FEA-446F-8423-28080340FCE8}" type="presOf" srcId="{C681EF39-087A-458B-8963-0F1C9AF13AA3}" destId="{633D59DB-97DB-4593-A572-BAC8D17B61BA}" srcOrd="0" destOrd="0" presId="urn:microsoft.com/office/officeart/2005/8/layout/vList2"/>
    <dgm:cxn modelId="{0C596102-6976-4437-A91C-8D2B8E4B4652}" srcId="{A81FE6EE-BCB8-4D3A-A765-CB157B31134C}" destId="{C05CAE67-8B3A-4999-BE2B-01600BCC7ECC}" srcOrd="0" destOrd="0" parTransId="{FAF60206-F9F8-4D47-A3FC-F0B80FFD55D8}" sibTransId="{DE52E169-733B-4F1A-8EF8-B6945FEC63B7}"/>
    <dgm:cxn modelId="{23B57369-A51B-4559-BAD0-EF72AA168FF7}" type="presOf" srcId="{8ED30145-F06F-48C8-A7F3-8BDCA29F075F}" destId="{CD166F27-F80E-41FB-A35D-25FD9D68157C}" srcOrd="0" destOrd="0" presId="urn:microsoft.com/office/officeart/2005/8/layout/vList2"/>
    <dgm:cxn modelId="{5A160811-CE22-4AD1-A59C-5300C21FF06F}" type="presOf" srcId="{3CAF23AD-4BE2-4023-B3D0-259EB02A2833}" destId="{12742062-7871-4F9F-9138-94A8DECA5D5F}" srcOrd="0" destOrd="0" presId="urn:microsoft.com/office/officeart/2005/8/layout/vList2"/>
    <dgm:cxn modelId="{6589C78E-E0EE-47AA-B348-C33F2BEC2501}" srcId="{A81FE6EE-BCB8-4D3A-A765-CB157B31134C}" destId="{AAC71B85-3850-42EF-9EC1-284DFD803A98}" srcOrd="5" destOrd="0" parTransId="{FD099297-890C-405A-BB70-FF55929F972F}" sibTransId="{3CEBA57C-9878-46C2-8635-AF8D2870A6D8}"/>
    <dgm:cxn modelId="{1E6F2173-96EB-4E9C-9866-D69FD03D2C66}" type="presOf" srcId="{AAC71B85-3850-42EF-9EC1-284DFD803A98}" destId="{88E97C32-7A3A-46B2-9043-95DDDCF9E2F3}" srcOrd="0" destOrd="0" presId="urn:microsoft.com/office/officeart/2005/8/layout/vList2"/>
    <dgm:cxn modelId="{273DDDD6-8D02-48AC-AA2E-D4ADD0C339F6}" type="presOf" srcId="{A81FE6EE-BCB8-4D3A-A765-CB157B31134C}" destId="{FB94C3DC-A9C7-44A3-A001-895AC50246B8}" srcOrd="0" destOrd="0" presId="urn:microsoft.com/office/officeart/2005/8/layout/vList2"/>
    <dgm:cxn modelId="{F38BDC3F-1BB0-4501-A504-EC8C6FAAA263}" type="presOf" srcId="{35C87668-5358-41E9-A87D-0F0268ECC747}" destId="{2B2F2968-8EA3-4D4D-B918-2A1FA73F1C00}" srcOrd="0" destOrd="0" presId="urn:microsoft.com/office/officeart/2005/8/layout/vList2"/>
    <dgm:cxn modelId="{1CFD2A61-E483-490E-90D5-430588E1B455}" type="presParOf" srcId="{FB94C3DC-A9C7-44A3-A001-895AC50246B8}" destId="{8DFF7DD2-33C5-41ED-858A-1F9FFEFB025D}" srcOrd="0" destOrd="0" presId="urn:microsoft.com/office/officeart/2005/8/layout/vList2"/>
    <dgm:cxn modelId="{3D6514C4-145D-4734-AA59-6F3113122E8A}" type="presParOf" srcId="{FB94C3DC-A9C7-44A3-A001-895AC50246B8}" destId="{71A37E05-2D36-4955-AAF9-5BD2C4C116D6}" srcOrd="1" destOrd="0" presId="urn:microsoft.com/office/officeart/2005/8/layout/vList2"/>
    <dgm:cxn modelId="{D5165CA7-A12C-4C2B-A329-51B17AA78563}" type="presParOf" srcId="{FB94C3DC-A9C7-44A3-A001-895AC50246B8}" destId="{72640CFF-E8AA-405C-9A9A-7537E1C9A30F}" srcOrd="2" destOrd="0" presId="urn:microsoft.com/office/officeart/2005/8/layout/vList2"/>
    <dgm:cxn modelId="{5D3B03FF-2BEB-47CB-8CE6-32CD74B5B49E}" type="presParOf" srcId="{FB94C3DC-A9C7-44A3-A001-895AC50246B8}" destId="{053F7D95-B493-4F05-A9D2-F84B879D6E1E}" srcOrd="3" destOrd="0" presId="urn:microsoft.com/office/officeart/2005/8/layout/vList2"/>
    <dgm:cxn modelId="{129008AF-BEC2-485F-8D5B-8616206B7339}" type="presParOf" srcId="{FB94C3DC-A9C7-44A3-A001-895AC50246B8}" destId="{B47FF341-A65D-43BF-963A-99A39F8BDD29}" srcOrd="4" destOrd="0" presId="urn:microsoft.com/office/officeart/2005/8/layout/vList2"/>
    <dgm:cxn modelId="{A2ED4CED-6731-4BCA-9C2C-6E5ADC36F4A1}" type="presParOf" srcId="{FB94C3DC-A9C7-44A3-A001-895AC50246B8}" destId="{07E389F0-E58F-453A-A925-551E060B2EB2}" srcOrd="5" destOrd="0" presId="urn:microsoft.com/office/officeart/2005/8/layout/vList2"/>
    <dgm:cxn modelId="{1B2E1B3B-44A5-4572-BE90-3607EC59704F}" type="presParOf" srcId="{FB94C3DC-A9C7-44A3-A001-895AC50246B8}" destId="{24AFAB28-F9C4-41C3-AF99-4E2BB82BBB63}" srcOrd="6" destOrd="0" presId="urn:microsoft.com/office/officeart/2005/8/layout/vList2"/>
    <dgm:cxn modelId="{08190927-9FE6-4046-A3AF-2F9CEC621E6D}" type="presParOf" srcId="{FB94C3DC-A9C7-44A3-A001-895AC50246B8}" destId="{6A5783BA-9990-4670-B5AD-6D933DC243A2}" srcOrd="7" destOrd="0" presId="urn:microsoft.com/office/officeart/2005/8/layout/vList2"/>
    <dgm:cxn modelId="{38720D00-E88B-48F0-BAB5-1D65A2ED3194}" type="presParOf" srcId="{FB94C3DC-A9C7-44A3-A001-895AC50246B8}" destId="{CD166F27-F80E-41FB-A35D-25FD9D68157C}" srcOrd="8" destOrd="0" presId="urn:microsoft.com/office/officeart/2005/8/layout/vList2"/>
    <dgm:cxn modelId="{5AB1494A-DC1B-4987-BA5D-02CDAE1925CA}" type="presParOf" srcId="{FB94C3DC-A9C7-44A3-A001-895AC50246B8}" destId="{9DA5467F-B68D-40E3-99B8-D86665932E92}" srcOrd="9" destOrd="0" presId="urn:microsoft.com/office/officeart/2005/8/layout/vList2"/>
    <dgm:cxn modelId="{698C892B-0759-4BFA-97A4-558CA0737042}" type="presParOf" srcId="{FB94C3DC-A9C7-44A3-A001-895AC50246B8}" destId="{88E97C32-7A3A-46B2-9043-95DDDCF9E2F3}" srcOrd="10" destOrd="0" presId="urn:microsoft.com/office/officeart/2005/8/layout/vList2"/>
    <dgm:cxn modelId="{DB23815A-B078-4AF3-8E82-C12FB443099B}" type="presParOf" srcId="{FB94C3DC-A9C7-44A3-A001-895AC50246B8}" destId="{334747E9-3242-4DDA-AA3F-65F6A5DE4B79}" srcOrd="11" destOrd="0" presId="urn:microsoft.com/office/officeart/2005/8/layout/vList2"/>
    <dgm:cxn modelId="{FD7D4E73-C03E-40B8-99FE-760F05B88B60}" type="presParOf" srcId="{FB94C3DC-A9C7-44A3-A001-895AC50246B8}" destId="{C8D938B2-D599-4BA7-AED0-5F931CC67D5B}" srcOrd="12" destOrd="0" presId="urn:microsoft.com/office/officeart/2005/8/layout/vList2"/>
    <dgm:cxn modelId="{9CF7D67C-975D-4458-8329-861C76E837A0}" type="presParOf" srcId="{FB94C3DC-A9C7-44A3-A001-895AC50246B8}" destId="{8609B6DD-8175-4634-B6F7-FAE155815782}" srcOrd="13" destOrd="0" presId="urn:microsoft.com/office/officeart/2005/8/layout/vList2"/>
    <dgm:cxn modelId="{D91B7CAE-8929-4DB3-B0FA-1F9F660AF65E}" type="presParOf" srcId="{FB94C3DC-A9C7-44A3-A001-895AC50246B8}" destId="{54F6CABC-505B-4AEF-AB56-02618003F772}" srcOrd="14" destOrd="0" presId="urn:microsoft.com/office/officeart/2005/8/layout/vList2"/>
    <dgm:cxn modelId="{2E866879-3905-4AF6-A6BC-21D5E42C014D}" type="presParOf" srcId="{FB94C3DC-A9C7-44A3-A001-895AC50246B8}" destId="{F7D91797-32F3-4D5F-9D3E-B1293A0C9700}" srcOrd="15" destOrd="0" presId="urn:microsoft.com/office/officeart/2005/8/layout/vList2"/>
    <dgm:cxn modelId="{4D7726B7-2354-4038-9F85-1533AC965DD6}" type="presParOf" srcId="{FB94C3DC-A9C7-44A3-A001-895AC50246B8}" destId="{7EB04970-A18A-473C-9C57-6E3E052C88E9}" srcOrd="16" destOrd="0" presId="urn:microsoft.com/office/officeart/2005/8/layout/vList2"/>
    <dgm:cxn modelId="{CB9D5660-65DD-4121-997F-2CB9137EC166}" type="presParOf" srcId="{FB94C3DC-A9C7-44A3-A001-895AC50246B8}" destId="{1701CE09-BA23-4087-A5FB-6B43795BA992}" srcOrd="17" destOrd="0" presId="urn:microsoft.com/office/officeart/2005/8/layout/vList2"/>
    <dgm:cxn modelId="{D32184A5-4074-4325-B964-612ADEAD2943}" type="presParOf" srcId="{FB94C3DC-A9C7-44A3-A001-895AC50246B8}" destId="{12742062-7871-4F9F-9138-94A8DECA5D5F}" srcOrd="18" destOrd="0" presId="urn:microsoft.com/office/officeart/2005/8/layout/vList2"/>
    <dgm:cxn modelId="{81E7A37E-0EED-435B-85D3-FCAB898FDC91}" type="presParOf" srcId="{FB94C3DC-A9C7-44A3-A001-895AC50246B8}" destId="{D6C02CF2-B630-4834-8BA3-F770C844F7C4}" srcOrd="19" destOrd="0" presId="urn:microsoft.com/office/officeart/2005/8/layout/vList2"/>
    <dgm:cxn modelId="{34F02660-7F0D-450F-8183-DDB190769CAA}" type="presParOf" srcId="{FB94C3DC-A9C7-44A3-A001-895AC50246B8}" destId="{56C5C7AA-6EA6-4813-BDC8-97CFAC772316}" srcOrd="20" destOrd="0" presId="urn:microsoft.com/office/officeart/2005/8/layout/vList2"/>
    <dgm:cxn modelId="{182B01EF-077E-45B9-B364-3C401A722B24}" type="presParOf" srcId="{FB94C3DC-A9C7-44A3-A001-895AC50246B8}" destId="{F95594D1-A2AB-460B-BB23-D3129375BFC0}" srcOrd="21" destOrd="0" presId="urn:microsoft.com/office/officeart/2005/8/layout/vList2"/>
    <dgm:cxn modelId="{E9B5A9EC-A1D0-4B64-918D-AC3DC5D05289}" type="presParOf" srcId="{FB94C3DC-A9C7-44A3-A001-895AC50246B8}" destId="{1E94C5C6-589C-4F8B-A9D9-34A5C7405DFD}" srcOrd="22" destOrd="0" presId="urn:microsoft.com/office/officeart/2005/8/layout/vList2"/>
    <dgm:cxn modelId="{830985AA-C996-45C1-9D91-109EFB1CAB16}" type="presParOf" srcId="{FB94C3DC-A9C7-44A3-A001-895AC50246B8}" destId="{4076E49E-D50C-4740-8058-8E22DF053403}" srcOrd="23" destOrd="0" presId="urn:microsoft.com/office/officeart/2005/8/layout/vList2"/>
    <dgm:cxn modelId="{F4B9D4D2-21D8-48DC-ABC1-291F61ED51C1}" type="presParOf" srcId="{FB94C3DC-A9C7-44A3-A001-895AC50246B8}" destId="{10566F79-7692-4FD2-A53F-408F8DD318F0}" srcOrd="24" destOrd="0" presId="urn:microsoft.com/office/officeart/2005/8/layout/vList2"/>
    <dgm:cxn modelId="{A960642B-24ED-4126-B3F5-BECF90B855A8}" type="presParOf" srcId="{FB94C3DC-A9C7-44A3-A001-895AC50246B8}" destId="{9B26AEAE-18C8-4172-B6E6-051B04B5C9B6}" srcOrd="25" destOrd="0" presId="urn:microsoft.com/office/officeart/2005/8/layout/vList2"/>
    <dgm:cxn modelId="{2E48467E-8C9E-447D-B8A5-38FD2A98CD06}" type="presParOf" srcId="{FB94C3DC-A9C7-44A3-A001-895AC50246B8}" destId="{A701CACC-2828-46BB-B188-7F033E653550}" srcOrd="26" destOrd="0" presId="urn:microsoft.com/office/officeart/2005/8/layout/vList2"/>
    <dgm:cxn modelId="{B5BBA917-383C-4A0C-884F-F7243C9F6AA4}" type="presParOf" srcId="{FB94C3DC-A9C7-44A3-A001-895AC50246B8}" destId="{EDE97442-2742-492E-9DDA-B7BC34126C5A}" srcOrd="27" destOrd="0" presId="urn:microsoft.com/office/officeart/2005/8/layout/vList2"/>
    <dgm:cxn modelId="{6940EF3E-E80E-42A6-B158-0EB26487CC7C}" type="presParOf" srcId="{FB94C3DC-A9C7-44A3-A001-895AC50246B8}" destId="{633D59DB-97DB-4593-A572-BAC8D17B61BA}" srcOrd="28" destOrd="0" presId="urn:microsoft.com/office/officeart/2005/8/layout/vList2"/>
    <dgm:cxn modelId="{2A875B5E-D53B-4C8E-8852-54FFCE8A0CDD}" type="presParOf" srcId="{FB94C3DC-A9C7-44A3-A001-895AC50246B8}" destId="{8C62E7FE-B482-418B-B315-53FC456C901D}" srcOrd="29" destOrd="0" presId="urn:microsoft.com/office/officeart/2005/8/layout/vList2"/>
    <dgm:cxn modelId="{C1E35AAD-2AFD-4697-B5D6-C5705F35775B}" type="presParOf" srcId="{FB94C3DC-A9C7-44A3-A001-895AC50246B8}" destId="{C27276AD-115A-4377-A6CF-B6A9668F1C2F}" srcOrd="30" destOrd="0" presId="urn:microsoft.com/office/officeart/2005/8/layout/vList2"/>
    <dgm:cxn modelId="{01F4645A-EE3F-4EB2-8978-57F2E2832574}" type="presParOf" srcId="{FB94C3DC-A9C7-44A3-A001-895AC50246B8}" destId="{17A0C380-4E0D-40FB-B985-D25F06C80571}" srcOrd="31" destOrd="0" presId="urn:microsoft.com/office/officeart/2005/8/layout/vList2"/>
    <dgm:cxn modelId="{9061816E-48C4-4783-B628-48914D3C9BFF}" type="presParOf" srcId="{FB94C3DC-A9C7-44A3-A001-895AC50246B8}" destId="{404EABEE-3243-44B5-982B-94FF4F962E9A}" srcOrd="32" destOrd="0" presId="urn:microsoft.com/office/officeart/2005/8/layout/vList2"/>
    <dgm:cxn modelId="{BE65B5E3-0BE9-4148-A541-8BC40EE83F1C}" type="presParOf" srcId="{FB94C3DC-A9C7-44A3-A001-895AC50246B8}" destId="{BA8B8D64-6E08-46E8-8B89-E7552C55B745}" srcOrd="33" destOrd="0" presId="urn:microsoft.com/office/officeart/2005/8/layout/vList2"/>
    <dgm:cxn modelId="{47DD117E-16FB-4CE6-B603-7BE554E04E92}" type="presParOf" srcId="{FB94C3DC-A9C7-44A3-A001-895AC50246B8}" destId="{2B2F2968-8EA3-4D4D-B918-2A1FA73F1C00}" srcOrd="34" destOrd="0" presId="urn:microsoft.com/office/officeart/2005/8/layout/vList2"/>
    <dgm:cxn modelId="{52B0AD5A-63F2-40F7-9C5A-F8CEF3A8F042}" type="presParOf" srcId="{FB94C3DC-A9C7-44A3-A001-895AC50246B8}" destId="{39883769-3722-4EAE-91AE-858960B1C5B2}" srcOrd="35" destOrd="0" presId="urn:microsoft.com/office/officeart/2005/8/layout/vList2"/>
    <dgm:cxn modelId="{65CEFC79-D809-4DCA-BEDA-B3DC389A082B}" type="presParOf" srcId="{FB94C3DC-A9C7-44A3-A001-895AC50246B8}" destId="{F5ADC786-6DCE-437C-B99F-6015ABA6DDAF}" srcOrd="3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8F174B-F83F-4D47-ACD8-90611621E8A0}">
      <dsp:nvSpPr>
        <dsp:cNvPr id="0" name=""/>
        <dsp:cNvSpPr/>
      </dsp:nvSpPr>
      <dsp:spPr>
        <a:xfrm>
          <a:off x="436694" y="2357"/>
          <a:ext cx="701436" cy="35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b="0" i="0" kern="1200" smtClean="0"/>
            <a:t>Home</a:t>
          </a:r>
          <a:endParaRPr lang="en-IN" sz="700" kern="1200"/>
        </a:p>
      </dsp:txBody>
      <dsp:txXfrm>
        <a:off x="446966" y="12629"/>
        <a:ext cx="680892" cy="330174"/>
      </dsp:txXfrm>
    </dsp:sp>
    <dsp:sp modelId="{753B62AC-EF37-4B47-AE89-1EA6143D845D}">
      <dsp:nvSpPr>
        <dsp:cNvPr id="0" name=""/>
        <dsp:cNvSpPr/>
      </dsp:nvSpPr>
      <dsp:spPr>
        <a:xfrm>
          <a:off x="461117" y="353076"/>
          <a:ext cx="91440" cy="263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038"/>
              </a:lnTo>
              <a:lnTo>
                <a:pt x="115863" y="2630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9FB9BDB-20B4-4727-9A74-6730F3264CD8}">
      <dsp:nvSpPr>
        <dsp:cNvPr id="0" name=""/>
        <dsp:cNvSpPr/>
      </dsp:nvSpPr>
      <dsp:spPr>
        <a:xfrm>
          <a:off x="576981" y="440755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Overview of Flinkit’s Digital Journey</a:t>
          </a:r>
          <a:endParaRPr lang="en-IN" sz="500" kern="1200"/>
        </a:p>
      </dsp:txBody>
      <dsp:txXfrm>
        <a:off x="587253" y="451027"/>
        <a:ext cx="540605" cy="330174"/>
      </dsp:txXfrm>
    </dsp:sp>
    <dsp:sp modelId="{231D64B8-989C-4091-9BCF-15CB90AD90E1}">
      <dsp:nvSpPr>
        <dsp:cNvPr id="0" name=""/>
        <dsp:cNvSpPr/>
      </dsp:nvSpPr>
      <dsp:spPr>
        <a:xfrm>
          <a:off x="461117" y="353076"/>
          <a:ext cx="91440" cy="701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436"/>
              </a:lnTo>
              <a:lnTo>
                <a:pt x="115863" y="701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579ADF-06E3-4285-9727-977825BC295E}">
      <dsp:nvSpPr>
        <dsp:cNvPr id="0" name=""/>
        <dsp:cNvSpPr/>
      </dsp:nvSpPr>
      <dsp:spPr>
        <a:xfrm>
          <a:off x="576981" y="879154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Key Highlights of the Roadmap</a:t>
          </a:r>
          <a:endParaRPr lang="en-IN" sz="500" kern="1200"/>
        </a:p>
      </dsp:txBody>
      <dsp:txXfrm>
        <a:off x="587253" y="889426"/>
        <a:ext cx="540605" cy="330174"/>
      </dsp:txXfrm>
    </dsp:sp>
    <dsp:sp modelId="{713703C3-7379-4220-B99B-454475DFD3FB}">
      <dsp:nvSpPr>
        <dsp:cNvPr id="0" name=""/>
        <dsp:cNvSpPr/>
      </dsp:nvSpPr>
      <dsp:spPr>
        <a:xfrm>
          <a:off x="1313490" y="2357"/>
          <a:ext cx="701436" cy="35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b="0" i="0" kern="1200" smtClean="0"/>
            <a:t>2. About</a:t>
          </a:r>
          <a:endParaRPr lang="en-IN" sz="700" kern="1200"/>
        </a:p>
      </dsp:txBody>
      <dsp:txXfrm>
        <a:off x="1323762" y="12629"/>
        <a:ext cx="680892" cy="330174"/>
      </dsp:txXfrm>
    </dsp:sp>
    <dsp:sp modelId="{EE57A885-738A-4FA4-A662-EC2B3B1D5648}">
      <dsp:nvSpPr>
        <dsp:cNvPr id="0" name=""/>
        <dsp:cNvSpPr/>
      </dsp:nvSpPr>
      <dsp:spPr>
        <a:xfrm>
          <a:off x="1337914" y="353076"/>
          <a:ext cx="91440" cy="263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038"/>
              </a:lnTo>
              <a:lnTo>
                <a:pt x="115863" y="2630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53618D-F4AC-4957-B898-2E7A3FA07B08}">
      <dsp:nvSpPr>
        <dsp:cNvPr id="0" name=""/>
        <dsp:cNvSpPr/>
      </dsp:nvSpPr>
      <dsp:spPr>
        <a:xfrm>
          <a:off x="1453777" y="440755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Company Overview</a:t>
          </a:r>
          <a:endParaRPr lang="en-IN" sz="500" kern="1200"/>
        </a:p>
      </dsp:txBody>
      <dsp:txXfrm>
        <a:off x="1464049" y="451027"/>
        <a:ext cx="540605" cy="330174"/>
      </dsp:txXfrm>
    </dsp:sp>
    <dsp:sp modelId="{E680F696-CC53-40AF-9E5A-C0C557211886}">
      <dsp:nvSpPr>
        <dsp:cNvPr id="0" name=""/>
        <dsp:cNvSpPr/>
      </dsp:nvSpPr>
      <dsp:spPr>
        <a:xfrm>
          <a:off x="1337914" y="353076"/>
          <a:ext cx="91440" cy="701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436"/>
              </a:lnTo>
              <a:lnTo>
                <a:pt x="115863" y="701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D8AD7D-699E-4A30-BA96-43D5804E54AF}">
      <dsp:nvSpPr>
        <dsp:cNvPr id="0" name=""/>
        <dsp:cNvSpPr/>
      </dsp:nvSpPr>
      <dsp:spPr>
        <a:xfrm>
          <a:off x="1453777" y="879154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Vision &amp; Mission</a:t>
          </a:r>
          <a:endParaRPr lang="en-IN" sz="500" kern="1200"/>
        </a:p>
      </dsp:txBody>
      <dsp:txXfrm>
        <a:off x="1464049" y="889426"/>
        <a:ext cx="540605" cy="330174"/>
      </dsp:txXfrm>
    </dsp:sp>
    <dsp:sp modelId="{0B3794A0-5101-48B8-8333-3DFD11CC1083}">
      <dsp:nvSpPr>
        <dsp:cNvPr id="0" name=""/>
        <dsp:cNvSpPr/>
      </dsp:nvSpPr>
      <dsp:spPr>
        <a:xfrm>
          <a:off x="1337914" y="353076"/>
          <a:ext cx="91440" cy="11398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9835"/>
              </a:lnTo>
              <a:lnTo>
                <a:pt x="115863" y="1139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738068-C761-4634-8174-703181676263}">
      <dsp:nvSpPr>
        <dsp:cNvPr id="0" name=""/>
        <dsp:cNvSpPr/>
      </dsp:nvSpPr>
      <dsp:spPr>
        <a:xfrm>
          <a:off x="1453777" y="1317552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Problem Statement</a:t>
          </a:r>
          <a:endParaRPr lang="en-IN" sz="500" kern="1200"/>
        </a:p>
      </dsp:txBody>
      <dsp:txXfrm>
        <a:off x="1464049" y="1327824"/>
        <a:ext cx="540605" cy="330174"/>
      </dsp:txXfrm>
    </dsp:sp>
    <dsp:sp modelId="{A1F3A465-0793-441C-96D6-5212D7125C60}">
      <dsp:nvSpPr>
        <dsp:cNvPr id="0" name=""/>
        <dsp:cNvSpPr/>
      </dsp:nvSpPr>
      <dsp:spPr>
        <a:xfrm>
          <a:off x="1337914" y="353076"/>
          <a:ext cx="91440" cy="1578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8233"/>
              </a:lnTo>
              <a:lnTo>
                <a:pt x="115863" y="15782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B02C12A-D5AD-44F4-AE48-1608AED47676}">
      <dsp:nvSpPr>
        <dsp:cNvPr id="0" name=""/>
        <dsp:cNvSpPr/>
      </dsp:nvSpPr>
      <dsp:spPr>
        <a:xfrm>
          <a:off x="1453777" y="1755950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Objectives</a:t>
          </a:r>
          <a:endParaRPr lang="en-IN" sz="500" kern="1200"/>
        </a:p>
      </dsp:txBody>
      <dsp:txXfrm>
        <a:off x="1464049" y="1766222"/>
        <a:ext cx="540605" cy="330174"/>
      </dsp:txXfrm>
    </dsp:sp>
    <dsp:sp modelId="{EBDAF837-9A6D-4857-997A-4E752DDDFA61}">
      <dsp:nvSpPr>
        <dsp:cNvPr id="0" name=""/>
        <dsp:cNvSpPr/>
      </dsp:nvSpPr>
      <dsp:spPr>
        <a:xfrm>
          <a:off x="2190286" y="2357"/>
          <a:ext cx="701436" cy="35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b="0" i="0" kern="1200" smtClean="0"/>
            <a:t>3. Roadmap to Digital Success</a:t>
          </a:r>
          <a:endParaRPr lang="en-IN" sz="700" kern="1200"/>
        </a:p>
      </dsp:txBody>
      <dsp:txXfrm>
        <a:off x="2200558" y="12629"/>
        <a:ext cx="680892" cy="330174"/>
      </dsp:txXfrm>
    </dsp:sp>
    <dsp:sp modelId="{5331D5AA-7345-422F-8357-DB5D9B4F2F92}">
      <dsp:nvSpPr>
        <dsp:cNvPr id="0" name=""/>
        <dsp:cNvSpPr/>
      </dsp:nvSpPr>
      <dsp:spPr>
        <a:xfrm>
          <a:off x="2214710" y="353076"/>
          <a:ext cx="91440" cy="263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038"/>
              </a:lnTo>
              <a:lnTo>
                <a:pt x="115863" y="2630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6E5091-FF3C-4EA0-8062-74599649BEF8}">
      <dsp:nvSpPr>
        <dsp:cNvPr id="0" name=""/>
        <dsp:cNvSpPr/>
      </dsp:nvSpPr>
      <dsp:spPr>
        <a:xfrm>
          <a:off x="2330574" y="440755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Introduction to the Roadmap</a:t>
          </a:r>
          <a:endParaRPr lang="en-IN" sz="500" kern="1200"/>
        </a:p>
      </dsp:txBody>
      <dsp:txXfrm>
        <a:off x="2340846" y="451027"/>
        <a:ext cx="540605" cy="330174"/>
      </dsp:txXfrm>
    </dsp:sp>
    <dsp:sp modelId="{3DEE24CE-1D89-4FCD-B84E-B0F55A4894F3}">
      <dsp:nvSpPr>
        <dsp:cNvPr id="0" name=""/>
        <dsp:cNvSpPr/>
      </dsp:nvSpPr>
      <dsp:spPr>
        <a:xfrm>
          <a:off x="2214710" y="353076"/>
          <a:ext cx="91440" cy="701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436"/>
              </a:lnTo>
              <a:lnTo>
                <a:pt x="115863" y="701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DB9BEF1-CA96-4E23-9C0E-1034B1DCFCFD}">
      <dsp:nvSpPr>
        <dsp:cNvPr id="0" name=""/>
        <dsp:cNvSpPr/>
      </dsp:nvSpPr>
      <dsp:spPr>
        <a:xfrm>
          <a:off x="2330574" y="879154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Phases of Digital Success</a:t>
          </a:r>
          <a:endParaRPr lang="en-IN" sz="500" kern="1200"/>
        </a:p>
      </dsp:txBody>
      <dsp:txXfrm>
        <a:off x="2340846" y="889426"/>
        <a:ext cx="540605" cy="330174"/>
      </dsp:txXfrm>
    </dsp:sp>
    <dsp:sp modelId="{EEE04BCF-271D-42C4-A733-0EF79D6243C1}">
      <dsp:nvSpPr>
        <dsp:cNvPr id="0" name=""/>
        <dsp:cNvSpPr/>
      </dsp:nvSpPr>
      <dsp:spPr>
        <a:xfrm>
          <a:off x="2214710" y="353076"/>
          <a:ext cx="91440" cy="11398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9835"/>
              </a:lnTo>
              <a:lnTo>
                <a:pt x="115863" y="1139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BC6557-B2F0-4554-A50E-344D2A447E57}">
      <dsp:nvSpPr>
        <dsp:cNvPr id="0" name=""/>
        <dsp:cNvSpPr/>
      </dsp:nvSpPr>
      <dsp:spPr>
        <a:xfrm>
          <a:off x="2330574" y="1317552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Phase 1: Digital Awareness</a:t>
          </a:r>
          <a:endParaRPr lang="en-IN" sz="500" kern="1200"/>
        </a:p>
      </dsp:txBody>
      <dsp:txXfrm>
        <a:off x="2340846" y="1327824"/>
        <a:ext cx="540605" cy="330174"/>
      </dsp:txXfrm>
    </dsp:sp>
    <dsp:sp modelId="{BB4FD7FD-1D6D-4278-92BF-6AC651719226}">
      <dsp:nvSpPr>
        <dsp:cNvPr id="0" name=""/>
        <dsp:cNvSpPr/>
      </dsp:nvSpPr>
      <dsp:spPr>
        <a:xfrm>
          <a:off x="2214710" y="353076"/>
          <a:ext cx="91440" cy="1578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8233"/>
              </a:lnTo>
              <a:lnTo>
                <a:pt x="115863" y="15782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B99CA51-05D7-4BAF-A562-B57C858EC7DB}">
      <dsp:nvSpPr>
        <dsp:cNvPr id="0" name=""/>
        <dsp:cNvSpPr/>
      </dsp:nvSpPr>
      <dsp:spPr>
        <a:xfrm>
          <a:off x="2330574" y="1755950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Phase 2: Strategy &amp; Planning</a:t>
          </a:r>
          <a:endParaRPr lang="en-IN" sz="500" kern="1200"/>
        </a:p>
      </dsp:txBody>
      <dsp:txXfrm>
        <a:off x="2340846" y="1766222"/>
        <a:ext cx="540605" cy="330174"/>
      </dsp:txXfrm>
    </dsp:sp>
    <dsp:sp modelId="{D3008B5C-2C8D-4065-9D71-73CA46330A93}">
      <dsp:nvSpPr>
        <dsp:cNvPr id="0" name=""/>
        <dsp:cNvSpPr/>
      </dsp:nvSpPr>
      <dsp:spPr>
        <a:xfrm>
          <a:off x="2214710" y="353076"/>
          <a:ext cx="91440" cy="2016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6631"/>
              </a:lnTo>
              <a:lnTo>
                <a:pt x="115863" y="2016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9C051C-3C39-4E48-97FC-DBBAF838CE0B}">
      <dsp:nvSpPr>
        <dsp:cNvPr id="0" name=""/>
        <dsp:cNvSpPr/>
      </dsp:nvSpPr>
      <dsp:spPr>
        <a:xfrm>
          <a:off x="2330574" y="2194348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Phase 3: Implementation</a:t>
          </a:r>
          <a:endParaRPr lang="en-IN" sz="500" kern="1200"/>
        </a:p>
      </dsp:txBody>
      <dsp:txXfrm>
        <a:off x="2340846" y="2204620"/>
        <a:ext cx="540605" cy="330174"/>
      </dsp:txXfrm>
    </dsp:sp>
    <dsp:sp modelId="{5456CC2E-CA58-40C6-8928-404273479AE3}">
      <dsp:nvSpPr>
        <dsp:cNvPr id="0" name=""/>
        <dsp:cNvSpPr/>
      </dsp:nvSpPr>
      <dsp:spPr>
        <a:xfrm>
          <a:off x="2214710" y="353076"/>
          <a:ext cx="91440" cy="24550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5029"/>
              </a:lnTo>
              <a:lnTo>
                <a:pt x="115863" y="24550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3AF0718-15F6-42F8-B373-E176DEC7D0C4}">
      <dsp:nvSpPr>
        <dsp:cNvPr id="0" name=""/>
        <dsp:cNvSpPr/>
      </dsp:nvSpPr>
      <dsp:spPr>
        <a:xfrm>
          <a:off x="2330574" y="2632746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Phase 4: Optimization</a:t>
          </a:r>
          <a:endParaRPr lang="en-IN" sz="500" kern="1200"/>
        </a:p>
      </dsp:txBody>
      <dsp:txXfrm>
        <a:off x="2340846" y="2643018"/>
        <a:ext cx="540605" cy="330174"/>
      </dsp:txXfrm>
    </dsp:sp>
    <dsp:sp modelId="{25894F3D-7332-4F80-ADFF-3E8EF66F0811}">
      <dsp:nvSpPr>
        <dsp:cNvPr id="0" name=""/>
        <dsp:cNvSpPr/>
      </dsp:nvSpPr>
      <dsp:spPr>
        <a:xfrm>
          <a:off x="2214710" y="353076"/>
          <a:ext cx="91440" cy="289342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93427"/>
              </a:lnTo>
              <a:lnTo>
                <a:pt x="115863" y="2893427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5262B1-E72F-4FFC-A688-D2E390D86533}">
      <dsp:nvSpPr>
        <dsp:cNvPr id="0" name=""/>
        <dsp:cNvSpPr/>
      </dsp:nvSpPr>
      <dsp:spPr>
        <a:xfrm>
          <a:off x="2330574" y="3071144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Phase 5: Growth &amp; Innovation</a:t>
          </a:r>
          <a:endParaRPr lang="en-IN" sz="500" kern="1200"/>
        </a:p>
      </dsp:txBody>
      <dsp:txXfrm>
        <a:off x="2340846" y="3081416"/>
        <a:ext cx="540605" cy="330174"/>
      </dsp:txXfrm>
    </dsp:sp>
    <dsp:sp modelId="{E6957E8E-A8EF-4BDF-A023-D4801F13162E}">
      <dsp:nvSpPr>
        <dsp:cNvPr id="0" name=""/>
        <dsp:cNvSpPr/>
      </dsp:nvSpPr>
      <dsp:spPr>
        <a:xfrm>
          <a:off x="2214710" y="353076"/>
          <a:ext cx="91440" cy="333182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331825"/>
              </a:lnTo>
              <a:lnTo>
                <a:pt x="115863" y="333182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A9E1AE-7651-4B0D-83EC-BB9E9F3044AD}">
      <dsp:nvSpPr>
        <dsp:cNvPr id="0" name=""/>
        <dsp:cNvSpPr/>
      </dsp:nvSpPr>
      <dsp:spPr>
        <a:xfrm>
          <a:off x="2330574" y="3509542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Key Milestones</a:t>
          </a:r>
          <a:endParaRPr lang="en-IN" sz="500" kern="1200"/>
        </a:p>
      </dsp:txBody>
      <dsp:txXfrm>
        <a:off x="2340846" y="3519814"/>
        <a:ext cx="540605" cy="330174"/>
      </dsp:txXfrm>
    </dsp:sp>
    <dsp:sp modelId="{E3A8DE8E-35B4-486D-823E-707FDD2774D6}">
      <dsp:nvSpPr>
        <dsp:cNvPr id="0" name=""/>
        <dsp:cNvSpPr/>
      </dsp:nvSpPr>
      <dsp:spPr>
        <a:xfrm>
          <a:off x="2214710" y="353076"/>
          <a:ext cx="91440" cy="377022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70223"/>
              </a:lnTo>
              <a:lnTo>
                <a:pt x="115863" y="377022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406B3DD-4434-4FA5-A099-55F2A616E81B}">
      <dsp:nvSpPr>
        <dsp:cNvPr id="0" name=""/>
        <dsp:cNvSpPr/>
      </dsp:nvSpPr>
      <dsp:spPr>
        <a:xfrm>
          <a:off x="2330574" y="3947940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Success Metrics</a:t>
          </a:r>
          <a:endParaRPr lang="en-IN" sz="500" kern="1200"/>
        </a:p>
      </dsp:txBody>
      <dsp:txXfrm>
        <a:off x="2340846" y="3958212"/>
        <a:ext cx="540605" cy="330174"/>
      </dsp:txXfrm>
    </dsp:sp>
    <dsp:sp modelId="{EA8979A4-6FE1-4396-8731-EDF96AE2B0C8}">
      <dsp:nvSpPr>
        <dsp:cNvPr id="0" name=""/>
        <dsp:cNvSpPr/>
      </dsp:nvSpPr>
      <dsp:spPr>
        <a:xfrm>
          <a:off x="3067082" y="2357"/>
          <a:ext cx="701436" cy="35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b="0" i="0" kern="1200" smtClean="0"/>
            <a:t>4. Approach</a:t>
          </a:r>
          <a:endParaRPr lang="en-IN" sz="700" kern="1200"/>
        </a:p>
      </dsp:txBody>
      <dsp:txXfrm>
        <a:off x="3077354" y="12629"/>
        <a:ext cx="680892" cy="330174"/>
      </dsp:txXfrm>
    </dsp:sp>
    <dsp:sp modelId="{41757319-CCAF-4E2B-9B6D-9817D44FEFFA}">
      <dsp:nvSpPr>
        <dsp:cNvPr id="0" name=""/>
        <dsp:cNvSpPr/>
      </dsp:nvSpPr>
      <dsp:spPr>
        <a:xfrm>
          <a:off x="3091506" y="353076"/>
          <a:ext cx="91440" cy="263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038"/>
              </a:lnTo>
              <a:lnTo>
                <a:pt x="115863" y="2630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7006F4-C27A-46CC-9548-A537B99F2552}">
      <dsp:nvSpPr>
        <dsp:cNvPr id="0" name=""/>
        <dsp:cNvSpPr/>
      </dsp:nvSpPr>
      <dsp:spPr>
        <a:xfrm>
          <a:off x="3207370" y="440755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Research &amp; Analysis</a:t>
          </a:r>
          <a:endParaRPr lang="en-IN" sz="500" kern="1200"/>
        </a:p>
      </dsp:txBody>
      <dsp:txXfrm>
        <a:off x="3217642" y="451027"/>
        <a:ext cx="540605" cy="330174"/>
      </dsp:txXfrm>
    </dsp:sp>
    <dsp:sp modelId="{E3396E12-8C80-4EC1-B911-22A1B68BFA07}">
      <dsp:nvSpPr>
        <dsp:cNvPr id="0" name=""/>
        <dsp:cNvSpPr/>
      </dsp:nvSpPr>
      <dsp:spPr>
        <a:xfrm>
          <a:off x="3091506" y="353076"/>
          <a:ext cx="91440" cy="701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436"/>
              </a:lnTo>
              <a:lnTo>
                <a:pt x="115863" y="701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E36E49-36CF-4DC8-8DD9-B50F3FB5DD2D}">
      <dsp:nvSpPr>
        <dsp:cNvPr id="0" name=""/>
        <dsp:cNvSpPr/>
      </dsp:nvSpPr>
      <dsp:spPr>
        <a:xfrm>
          <a:off x="3207370" y="879154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Strategy Development</a:t>
          </a:r>
          <a:endParaRPr lang="en-IN" sz="500" kern="1200"/>
        </a:p>
      </dsp:txBody>
      <dsp:txXfrm>
        <a:off x="3217642" y="889426"/>
        <a:ext cx="540605" cy="330174"/>
      </dsp:txXfrm>
    </dsp:sp>
    <dsp:sp modelId="{2AA500A5-2B58-47FC-97FD-FEDFA4068E58}">
      <dsp:nvSpPr>
        <dsp:cNvPr id="0" name=""/>
        <dsp:cNvSpPr/>
      </dsp:nvSpPr>
      <dsp:spPr>
        <a:xfrm>
          <a:off x="3091506" y="353076"/>
          <a:ext cx="91440" cy="11398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9835"/>
              </a:lnTo>
              <a:lnTo>
                <a:pt x="115863" y="1139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9278ED8-B37F-4E74-BE14-087798EAAC80}">
      <dsp:nvSpPr>
        <dsp:cNvPr id="0" name=""/>
        <dsp:cNvSpPr/>
      </dsp:nvSpPr>
      <dsp:spPr>
        <a:xfrm>
          <a:off x="3207370" y="1317552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Technology Integration</a:t>
          </a:r>
          <a:endParaRPr lang="en-IN" sz="500" kern="1200"/>
        </a:p>
      </dsp:txBody>
      <dsp:txXfrm>
        <a:off x="3217642" y="1327824"/>
        <a:ext cx="540605" cy="330174"/>
      </dsp:txXfrm>
    </dsp:sp>
    <dsp:sp modelId="{6335710C-CD4E-40A6-AB84-BEF7410F788C}">
      <dsp:nvSpPr>
        <dsp:cNvPr id="0" name=""/>
        <dsp:cNvSpPr/>
      </dsp:nvSpPr>
      <dsp:spPr>
        <a:xfrm>
          <a:off x="3091506" y="353076"/>
          <a:ext cx="91440" cy="1578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8233"/>
              </a:lnTo>
              <a:lnTo>
                <a:pt x="115863" y="15782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93CCED3-6A42-4B17-B0D3-0919E7BFBB86}">
      <dsp:nvSpPr>
        <dsp:cNvPr id="0" name=""/>
        <dsp:cNvSpPr/>
      </dsp:nvSpPr>
      <dsp:spPr>
        <a:xfrm>
          <a:off x="3207370" y="1755950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Marketing &amp; Engagement</a:t>
          </a:r>
          <a:endParaRPr lang="en-IN" sz="500" kern="1200"/>
        </a:p>
      </dsp:txBody>
      <dsp:txXfrm>
        <a:off x="3217642" y="1766222"/>
        <a:ext cx="540605" cy="330174"/>
      </dsp:txXfrm>
    </dsp:sp>
    <dsp:sp modelId="{7B4D9CE7-2CA5-426F-8E83-51065E3ABBC1}">
      <dsp:nvSpPr>
        <dsp:cNvPr id="0" name=""/>
        <dsp:cNvSpPr/>
      </dsp:nvSpPr>
      <dsp:spPr>
        <a:xfrm>
          <a:off x="3091506" y="353076"/>
          <a:ext cx="91440" cy="2016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6631"/>
              </a:lnTo>
              <a:lnTo>
                <a:pt x="115863" y="2016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A773A-A74B-40F4-91CD-D14290AA14C8}">
      <dsp:nvSpPr>
        <dsp:cNvPr id="0" name=""/>
        <dsp:cNvSpPr/>
      </dsp:nvSpPr>
      <dsp:spPr>
        <a:xfrm>
          <a:off x="3207370" y="2194348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Continuous Improvement</a:t>
          </a:r>
          <a:endParaRPr lang="en-IN" sz="500" kern="1200"/>
        </a:p>
      </dsp:txBody>
      <dsp:txXfrm>
        <a:off x="3217642" y="2204620"/>
        <a:ext cx="540605" cy="330174"/>
      </dsp:txXfrm>
    </dsp:sp>
    <dsp:sp modelId="{4C6B0FC1-B6BF-4FC0-AB97-E893E4866E1D}">
      <dsp:nvSpPr>
        <dsp:cNvPr id="0" name=""/>
        <dsp:cNvSpPr/>
      </dsp:nvSpPr>
      <dsp:spPr>
        <a:xfrm>
          <a:off x="3943879" y="2357"/>
          <a:ext cx="701436" cy="35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b="0" i="0" kern="1200" smtClean="0"/>
            <a:t>5. Solutions &amp; Services</a:t>
          </a:r>
          <a:endParaRPr lang="en-IN" sz="700" kern="1200"/>
        </a:p>
      </dsp:txBody>
      <dsp:txXfrm>
        <a:off x="3954151" y="12629"/>
        <a:ext cx="680892" cy="330174"/>
      </dsp:txXfrm>
    </dsp:sp>
    <dsp:sp modelId="{6E427963-0A7D-4636-88CE-1635CD8EA84C}">
      <dsp:nvSpPr>
        <dsp:cNvPr id="0" name=""/>
        <dsp:cNvSpPr/>
      </dsp:nvSpPr>
      <dsp:spPr>
        <a:xfrm>
          <a:off x="3968302" y="353076"/>
          <a:ext cx="91440" cy="263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038"/>
              </a:lnTo>
              <a:lnTo>
                <a:pt x="115863" y="2630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565BFBB-E3EE-46FD-A9B1-D7A317D7DE34}">
      <dsp:nvSpPr>
        <dsp:cNvPr id="0" name=""/>
        <dsp:cNvSpPr/>
      </dsp:nvSpPr>
      <dsp:spPr>
        <a:xfrm>
          <a:off x="4084166" y="440755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Digital Marketing</a:t>
          </a:r>
          <a:endParaRPr lang="en-IN" sz="500" kern="1200"/>
        </a:p>
      </dsp:txBody>
      <dsp:txXfrm>
        <a:off x="4094438" y="451027"/>
        <a:ext cx="540605" cy="330174"/>
      </dsp:txXfrm>
    </dsp:sp>
    <dsp:sp modelId="{AC2A5842-07C3-40CD-BF04-B220938DCE63}">
      <dsp:nvSpPr>
        <dsp:cNvPr id="0" name=""/>
        <dsp:cNvSpPr/>
      </dsp:nvSpPr>
      <dsp:spPr>
        <a:xfrm>
          <a:off x="3968302" y="353076"/>
          <a:ext cx="91440" cy="701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436"/>
              </a:lnTo>
              <a:lnTo>
                <a:pt x="115863" y="701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E3B268-A6BA-4F66-8829-419FE77C45DD}">
      <dsp:nvSpPr>
        <dsp:cNvPr id="0" name=""/>
        <dsp:cNvSpPr/>
      </dsp:nvSpPr>
      <dsp:spPr>
        <a:xfrm>
          <a:off x="4084166" y="879154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SEO &amp; Content Strategy</a:t>
          </a:r>
          <a:endParaRPr lang="en-IN" sz="500" kern="1200"/>
        </a:p>
      </dsp:txBody>
      <dsp:txXfrm>
        <a:off x="4094438" y="889426"/>
        <a:ext cx="540605" cy="330174"/>
      </dsp:txXfrm>
    </dsp:sp>
    <dsp:sp modelId="{F3F22008-D3F3-4629-BDBB-F224F470C727}">
      <dsp:nvSpPr>
        <dsp:cNvPr id="0" name=""/>
        <dsp:cNvSpPr/>
      </dsp:nvSpPr>
      <dsp:spPr>
        <a:xfrm>
          <a:off x="3968302" y="353076"/>
          <a:ext cx="91440" cy="11398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9835"/>
              </a:lnTo>
              <a:lnTo>
                <a:pt x="115863" y="1139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3E6C99-3080-4E4B-AC07-40879CEACF7E}">
      <dsp:nvSpPr>
        <dsp:cNvPr id="0" name=""/>
        <dsp:cNvSpPr/>
      </dsp:nvSpPr>
      <dsp:spPr>
        <a:xfrm>
          <a:off x="4084166" y="1317552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Social Media Management</a:t>
          </a:r>
          <a:endParaRPr lang="en-IN" sz="500" kern="1200"/>
        </a:p>
      </dsp:txBody>
      <dsp:txXfrm>
        <a:off x="4094438" y="1327824"/>
        <a:ext cx="540605" cy="330174"/>
      </dsp:txXfrm>
    </dsp:sp>
    <dsp:sp modelId="{9A75F8CD-545C-4857-8BAD-51814C4BBA32}">
      <dsp:nvSpPr>
        <dsp:cNvPr id="0" name=""/>
        <dsp:cNvSpPr/>
      </dsp:nvSpPr>
      <dsp:spPr>
        <a:xfrm>
          <a:off x="3968302" y="353076"/>
          <a:ext cx="91440" cy="157823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78233"/>
              </a:lnTo>
              <a:lnTo>
                <a:pt x="115863" y="1578233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19880D3-DEA4-4BD6-B84E-60089D09987B}">
      <dsp:nvSpPr>
        <dsp:cNvPr id="0" name=""/>
        <dsp:cNvSpPr/>
      </dsp:nvSpPr>
      <dsp:spPr>
        <a:xfrm>
          <a:off x="4084166" y="1755950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Data Analytics &amp; Insights</a:t>
          </a:r>
          <a:endParaRPr lang="en-IN" sz="500" kern="1200"/>
        </a:p>
      </dsp:txBody>
      <dsp:txXfrm>
        <a:off x="4094438" y="1766222"/>
        <a:ext cx="540605" cy="330174"/>
      </dsp:txXfrm>
    </dsp:sp>
    <dsp:sp modelId="{06EF5806-644D-421D-B3CB-38A7166EDBED}">
      <dsp:nvSpPr>
        <dsp:cNvPr id="0" name=""/>
        <dsp:cNvSpPr/>
      </dsp:nvSpPr>
      <dsp:spPr>
        <a:xfrm>
          <a:off x="3968302" y="353076"/>
          <a:ext cx="91440" cy="201663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16631"/>
              </a:lnTo>
              <a:lnTo>
                <a:pt x="115863" y="201663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67FE08B-5A90-4170-AD33-7BBEDF279D01}">
      <dsp:nvSpPr>
        <dsp:cNvPr id="0" name=""/>
        <dsp:cNvSpPr/>
      </dsp:nvSpPr>
      <dsp:spPr>
        <a:xfrm>
          <a:off x="4084166" y="2194348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Automation &amp; AI Integration</a:t>
          </a:r>
          <a:endParaRPr lang="en-IN" sz="500" kern="1200"/>
        </a:p>
      </dsp:txBody>
      <dsp:txXfrm>
        <a:off x="4094438" y="2204620"/>
        <a:ext cx="540605" cy="330174"/>
      </dsp:txXfrm>
    </dsp:sp>
    <dsp:sp modelId="{363ECE1D-6637-4B9C-A551-856F5FCFA883}">
      <dsp:nvSpPr>
        <dsp:cNvPr id="0" name=""/>
        <dsp:cNvSpPr/>
      </dsp:nvSpPr>
      <dsp:spPr>
        <a:xfrm>
          <a:off x="3968302" y="353076"/>
          <a:ext cx="91440" cy="245502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55029"/>
              </a:lnTo>
              <a:lnTo>
                <a:pt x="115863" y="245502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DC36492-6EBE-46BA-B6C5-4C278D6D29AD}">
      <dsp:nvSpPr>
        <dsp:cNvPr id="0" name=""/>
        <dsp:cNvSpPr/>
      </dsp:nvSpPr>
      <dsp:spPr>
        <a:xfrm>
          <a:off x="4084166" y="2632746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Customer Experience Design</a:t>
          </a:r>
          <a:endParaRPr lang="en-IN" sz="500" kern="1200"/>
        </a:p>
      </dsp:txBody>
      <dsp:txXfrm>
        <a:off x="4094438" y="2643018"/>
        <a:ext cx="540605" cy="330174"/>
      </dsp:txXfrm>
    </dsp:sp>
    <dsp:sp modelId="{85AD03E6-49B2-41A3-A9D9-1FA0B64170CC}">
      <dsp:nvSpPr>
        <dsp:cNvPr id="0" name=""/>
        <dsp:cNvSpPr/>
      </dsp:nvSpPr>
      <dsp:spPr>
        <a:xfrm>
          <a:off x="4820675" y="2357"/>
          <a:ext cx="701436" cy="35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b="0" i="0" kern="1200" smtClean="0"/>
            <a:t>6. Case Studies / Success Stories</a:t>
          </a:r>
          <a:endParaRPr lang="en-IN" sz="700" kern="1200"/>
        </a:p>
      </dsp:txBody>
      <dsp:txXfrm>
        <a:off x="4830947" y="12629"/>
        <a:ext cx="680892" cy="330174"/>
      </dsp:txXfrm>
    </dsp:sp>
    <dsp:sp modelId="{CF042503-2DFC-4D5B-8FF0-2997D1CAB815}">
      <dsp:nvSpPr>
        <dsp:cNvPr id="0" name=""/>
        <dsp:cNvSpPr/>
      </dsp:nvSpPr>
      <dsp:spPr>
        <a:xfrm>
          <a:off x="4845098" y="353076"/>
          <a:ext cx="91440" cy="263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038"/>
              </a:lnTo>
              <a:lnTo>
                <a:pt x="115863" y="2630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5C8970-0ADF-4706-B2CB-3B3020D03B3E}">
      <dsp:nvSpPr>
        <dsp:cNvPr id="0" name=""/>
        <dsp:cNvSpPr/>
      </dsp:nvSpPr>
      <dsp:spPr>
        <a:xfrm>
          <a:off x="4960962" y="440755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Client 1 – Digital Transformation</a:t>
          </a:r>
          <a:endParaRPr lang="en-IN" sz="500" kern="1200"/>
        </a:p>
      </dsp:txBody>
      <dsp:txXfrm>
        <a:off x="4971234" y="451027"/>
        <a:ext cx="540605" cy="330174"/>
      </dsp:txXfrm>
    </dsp:sp>
    <dsp:sp modelId="{68061579-4731-42C9-911F-B4BBF72B7EEE}">
      <dsp:nvSpPr>
        <dsp:cNvPr id="0" name=""/>
        <dsp:cNvSpPr/>
      </dsp:nvSpPr>
      <dsp:spPr>
        <a:xfrm>
          <a:off x="4845098" y="353076"/>
          <a:ext cx="91440" cy="701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436"/>
              </a:lnTo>
              <a:lnTo>
                <a:pt x="115863" y="701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424C7E-4962-495B-B0CC-662B320E9FB4}">
      <dsp:nvSpPr>
        <dsp:cNvPr id="0" name=""/>
        <dsp:cNvSpPr/>
      </dsp:nvSpPr>
      <dsp:spPr>
        <a:xfrm>
          <a:off x="4960962" y="879154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dirty="0" smtClean="0"/>
            <a:t>Client 2 – Marketing Success</a:t>
          </a:r>
          <a:endParaRPr lang="en-IN" sz="500" kern="1200" dirty="0"/>
        </a:p>
      </dsp:txBody>
      <dsp:txXfrm>
        <a:off x="4971234" y="889426"/>
        <a:ext cx="540605" cy="330174"/>
      </dsp:txXfrm>
    </dsp:sp>
    <dsp:sp modelId="{85032734-9F3B-4010-BE63-3CCF1166F280}">
      <dsp:nvSpPr>
        <dsp:cNvPr id="0" name=""/>
        <dsp:cNvSpPr/>
      </dsp:nvSpPr>
      <dsp:spPr>
        <a:xfrm>
          <a:off x="4845098" y="353076"/>
          <a:ext cx="91440" cy="11398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9835"/>
              </a:lnTo>
              <a:lnTo>
                <a:pt x="115863" y="1139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30CC215-3B01-4608-B82A-40AD3B65FC14}">
      <dsp:nvSpPr>
        <dsp:cNvPr id="0" name=""/>
        <dsp:cNvSpPr/>
      </dsp:nvSpPr>
      <dsp:spPr>
        <a:xfrm>
          <a:off x="4960962" y="1317552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Client 3 – Innovation Journey</a:t>
          </a:r>
          <a:endParaRPr lang="en-IN" sz="500" kern="1200"/>
        </a:p>
      </dsp:txBody>
      <dsp:txXfrm>
        <a:off x="4971234" y="1327824"/>
        <a:ext cx="540605" cy="330174"/>
      </dsp:txXfrm>
    </dsp:sp>
    <dsp:sp modelId="{9D270E06-1621-427B-A41D-FB961A532E6B}">
      <dsp:nvSpPr>
        <dsp:cNvPr id="0" name=""/>
        <dsp:cNvSpPr/>
      </dsp:nvSpPr>
      <dsp:spPr>
        <a:xfrm>
          <a:off x="5697471" y="2357"/>
          <a:ext cx="701436" cy="35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b="0" i="0" kern="1200" smtClean="0"/>
            <a:t>7. ResourcesBlogs &amp; Articles</a:t>
          </a:r>
          <a:endParaRPr lang="en-IN" sz="700" kern="1200"/>
        </a:p>
      </dsp:txBody>
      <dsp:txXfrm>
        <a:off x="5707743" y="12629"/>
        <a:ext cx="680892" cy="330174"/>
      </dsp:txXfrm>
    </dsp:sp>
    <dsp:sp modelId="{26AC63DF-D56E-457F-89F0-D96F81B0FBD3}">
      <dsp:nvSpPr>
        <dsp:cNvPr id="0" name=""/>
        <dsp:cNvSpPr/>
      </dsp:nvSpPr>
      <dsp:spPr>
        <a:xfrm>
          <a:off x="5721895" y="353076"/>
          <a:ext cx="91440" cy="263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038"/>
              </a:lnTo>
              <a:lnTo>
                <a:pt x="115863" y="2630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950FCF-597A-45FE-8206-DB06C1B6F0C8}">
      <dsp:nvSpPr>
        <dsp:cNvPr id="0" name=""/>
        <dsp:cNvSpPr/>
      </dsp:nvSpPr>
      <dsp:spPr>
        <a:xfrm>
          <a:off x="5837758" y="440755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Whitepapers</a:t>
          </a:r>
          <a:endParaRPr lang="en-IN" sz="500" kern="1200"/>
        </a:p>
      </dsp:txBody>
      <dsp:txXfrm>
        <a:off x="5848030" y="451027"/>
        <a:ext cx="540605" cy="330174"/>
      </dsp:txXfrm>
    </dsp:sp>
    <dsp:sp modelId="{8FC5F0A1-9E97-42CC-9A6D-FC59281A15D7}">
      <dsp:nvSpPr>
        <dsp:cNvPr id="0" name=""/>
        <dsp:cNvSpPr/>
      </dsp:nvSpPr>
      <dsp:spPr>
        <a:xfrm>
          <a:off x="5721895" y="353076"/>
          <a:ext cx="91440" cy="701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436"/>
              </a:lnTo>
              <a:lnTo>
                <a:pt x="115863" y="701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70128D3-4369-477E-8B6F-336C70732C37}">
      <dsp:nvSpPr>
        <dsp:cNvPr id="0" name=""/>
        <dsp:cNvSpPr/>
      </dsp:nvSpPr>
      <dsp:spPr>
        <a:xfrm>
          <a:off x="5837758" y="879154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Webinars &amp; Workshops</a:t>
          </a:r>
          <a:endParaRPr lang="en-IN" sz="500" kern="1200"/>
        </a:p>
      </dsp:txBody>
      <dsp:txXfrm>
        <a:off x="5848030" y="889426"/>
        <a:ext cx="540605" cy="330174"/>
      </dsp:txXfrm>
    </dsp:sp>
    <dsp:sp modelId="{B5A393EC-B08B-464C-84FE-2F96D6E4680E}">
      <dsp:nvSpPr>
        <dsp:cNvPr id="0" name=""/>
        <dsp:cNvSpPr/>
      </dsp:nvSpPr>
      <dsp:spPr>
        <a:xfrm>
          <a:off x="5721895" y="353076"/>
          <a:ext cx="91440" cy="113983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39835"/>
              </a:lnTo>
              <a:lnTo>
                <a:pt x="115863" y="113983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D74574-08C8-47B3-8042-128A9E6DEBB1}">
      <dsp:nvSpPr>
        <dsp:cNvPr id="0" name=""/>
        <dsp:cNvSpPr/>
      </dsp:nvSpPr>
      <dsp:spPr>
        <a:xfrm>
          <a:off x="5837758" y="1317552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FAQs</a:t>
          </a:r>
          <a:endParaRPr lang="en-IN" sz="500" kern="1200"/>
        </a:p>
      </dsp:txBody>
      <dsp:txXfrm>
        <a:off x="5848030" y="1327824"/>
        <a:ext cx="540605" cy="330174"/>
      </dsp:txXfrm>
    </dsp:sp>
    <dsp:sp modelId="{6D331398-CFC6-4E4D-8AC1-EDD0EBC51686}">
      <dsp:nvSpPr>
        <dsp:cNvPr id="0" name=""/>
        <dsp:cNvSpPr/>
      </dsp:nvSpPr>
      <dsp:spPr>
        <a:xfrm>
          <a:off x="6574267" y="2357"/>
          <a:ext cx="701436" cy="35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b="0" i="0" kern="1200" smtClean="0"/>
            <a:t>8. Contact Us</a:t>
          </a:r>
          <a:endParaRPr lang="en-IN" sz="700" kern="1200"/>
        </a:p>
      </dsp:txBody>
      <dsp:txXfrm>
        <a:off x="6584539" y="12629"/>
        <a:ext cx="680892" cy="330174"/>
      </dsp:txXfrm>
    </dsp:sp>
    <dsp:sp modelId="{42767C27-B0D7-4DC7-A3E2-3D42524D0239}">
      <dsp:nvSpPr>
        <dsp:cNvPr id="0" name=""/>
        <dsp:cNvSpPr/>
      </dsp:nvSpPr>
      <dsp:spPr>
        <a:xfrm>
          <a:off x="6598691" y="353076"/>
          <a:ext cx="91440" cy="26303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63038"/>
              </a:lnTo>
              <a:lnTo>
                <a:pt x="115863" y="26303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20C0ECD-ACE7-435E-82CE-714FE1AAAE27}">
      <dsp:nvSpPr>
        <dsp:cNvPr id="0" name=""/>
        <dsp:cNvSpPr/>
      </dsp:nvSpPr>
      <dsp:spPr>
        <a:xfrm>
          <a:off x="6714554" y="440755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Get in Touch</a:t>
          </a:r>
          <a:endParaRPr lang="en-IN" sz="500" kern="1200"/>
        </a:p>
      </dsp:txBody>
      <dsp:txXfrm>
        <a:off x="6724826" y="451027"/>
        <a:ext cx="540605" cy="330174"/>
      </dsp:txXfrm>
    </dsp:sp>
    <dsp:sp modelId="{7308AF15-B593-4F21-94A9-347216ED012C}">
      <dsp:nvSpPr>
        <dsp:cNvPr id="0" name=""/>
        <dsp:cNvSpPr/>
      </dsp:nvSpPr>
      <dsp:spPr>
        <a:xfrm>
          <a:off x="6598691" y="353076"/>
          <a:ext cx="91440" cy="7014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01436"/>
              </a:lnTo>
              <a:lnTo>
                <a:pt x="115863" y="701436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C40973-8D6B-4D8E-B7CD-C259488C4AAA}">
      <dsp:nvSpPr>
        <dsp:cNvPr id="0" name=""/>
        <dsp:cNvSpPr/>
      </dsp:nvSpPr>
      <dsp:spPr>
        <a:xfrm>
          <a:off x="6714554" y="879154"/>
          <a:ext cx="561149" cy="35071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Request a Demo</a:t>
          </a:r>
          <a:endParaRPr lang="en-IN" sz="500" kern="1200"/>
        </a:p>
      </dsp:txBody>
      <dsp:txXfrm>
        <a:off x="6724826" y="889426"/>
        <a:ext cx="540605" cy="330174"/>
      </dsp:txXfrm>
    </dsp:sp>
    <dsp:sp modelId="{70EAD9CC-86EB-4563-8F06-CE05EC6A75ED}">
      <dsp:nvSpPr>
        <dsp:cNvPr id="0" name=""/>
        <dsp:cNvSpPr/>
      </dsp:nvSpPr>
      <dsp:spPr>
        <a:xfrm>
          <a:off x="7451063" y="2357"/>
          <a:ext cx="701436" cy="35071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lvl="0" algn="ctr" defTabSz="3111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700" b="0" i="0" kern="1200" smtClean="0"/>
            <a:t>Join Our Community</a:t>
          </a:r>
          <a:endParaRPr lang="en-IN" sz="700" kern="1200"/>
        </a:p>
      </dsp:txBody>
      <dsp:txXfrm>
        <a:off x="7461335" y="12629"/>
        <a:ext cx="680892" cy="33017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71E5E-A2E2-4BC0-B1CF-E00D19BAE392}">
      <dsp:nvSpPr>
        <dsp:cNvPr id="0" name=""/>
        <dsp:cNvSpPr/>
      </dsp:nvSpPr>
      <dsp:spPr>
        <a:xfrm>
          <a:off x="2441646" y="2043344"/>
          <a:ext cx="1542092" cy="15422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44A20ACC-6B0D-4D2E-932D-8488477A9905}">
      <dsp:nvSpPr>
        <dsp:cNvPr id="0" name=""/>
        <dsp:cNvSpPr/>
      </dsp:nvSpPr>
      <dsp:spPr>
        <a:xfrm>
          <a:off x="1273987" y="441782"/>
          <a:ext cx="4206174" cy="945604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2400" b="1" i="0" u="sng" kern="1200" dirty="0" smtClean="0">
              <a:latin typeface="Play" panose="020B0604020202020204" charset="0"/>
              <a:cs typeface="Calibri Light" panose="020F0302020204030204" pitchFamily="34" charset="0"/>
            </a:rPr>
            <a:t>Foundational Topics</a:t>
          </a:r>
          <a:endParaRPr lang="en-IN" sz="2400" b="1" u="sng" kern="1200" dirty="0">
            <a:latin typeface="Play" panose="020B0604020202020204" charset="0"/>
            <a:cs typeface="Calibri Light" panose="020F0302020204030204" pitchFamily="34" charset="0"/>
          </a:endParaRPr>
        </a:p>
      </dsp:txBody>
      <dsp:txXfrm>
        <a:off x="1273987" y="441782"/>
        <a:ext cx="4206174" cy="945604"/>
      </dsp:txXfrm>
    </dsp:sp>
    <dsp:sp modelId="{CB9850E6-E96F-4BB7-814E-76A79DA761B7}">
      <dsp:nvSpPr>
        <dsp:cNvPr id="0" name=""/>
        <dsp:cNvSpPr/>
      </dsp:nvSpPr>
      <dsp:spPr>
        <a:xfrm>
          <a:off x="2893993" y="2260833"/>
          <a:ext cx="1542092" cy="15422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E85CD3E6-749E-47CD-8CE7-858E86B7CB42}">
      <dsp:nvSpPr>
        <dsp:cNvPr id="0" name=""/>
        <dsp:cNvSpPr/>
      </dsp:nvSpPr>
      <dsp:spPr>
        <a:xfrm>
          <a:off x="4626277" y="1737913"/>
          <a:ext cx="1670600" cy="10401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latin typeface="Play" panose="020B0604020202020204" charset="0"/>
              <a:cs typeface="Calibri Light" panose="020F0302020204030204" pitchFamily="34" charset="0"/>
            </a:rPr>
            <a:t>“What Does Digital Success Mean for Modern Businesses?”</a:t>
          </a:r>
          <a:endParaRPr lang="en-IN" sz="1600" kern="1200" dirty="0">
            <a:latin typeface="Play" panose="020B0604020202020204" charset="0"/>
            <a:cs typeface="Calibri Light" panose="020F0302020204030204" pitchFamily="34" charset="0"/>
          </a:endParaRPr>
        </a:p>
      </dsp:txBody>
      <dsp:txXfrm>
        <a:off x="4626277" y="1737913"/>
        <a:ext cx="1670600" cy="1040165"/>
      </dsp:txXfrm>
    </dsp:sp>
    <dsp:sp modelId="{1172B08B-67B9-4192-BFEF-C48E4E5956EF}">
      <dsp:nvSpPr>
        <dsp:cNvPr id="0" name=""/>
        <dsp:cNvSpPr/>
      </dsp:nvSpPr>
      <dsp:spPr>
        <a:xfrm>
          <a:off x="3005152" y="2750183"/>
          <a:ext cx="1542092" cy="15422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07FC6387-85EF-4AEB-B38F-101A5C6999CC}">
      <dsp:nvSpPr>
        <dsp:cNvPr id="0" name=""/>
        <dsp:cNvSpPr/>
      </dsp:nvSpPr>
      <dsp:spPr>
        <a:xfrm>
          <a:off x="4786911" y="3061760"/>
          <a:ext cx="1638473" cy="111108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latin typeface="Play" panose="020B0604020202020204" charset="0"/>
              <a:cs typeface="Calibri Light" panose="020F0302020204030204" pitchFamily="34" charset="0"/>
            </a:rPr>
            <a:t>“The Core Pillars of </a:t>
          </a:r>
          <a:r>
            <a:rPr lang="en-GB" sz="1600" b="0" i="0" kern="1200" dirty="0" err="1" smtClean="0">
              <a:latin typeface="Play" panose="020B0604020202020204" charset="0"/>
              <a:cs typeface="Calibri Light" panose="020F0302020204030204" pitchFamily="34" charset="0"/>
            </a:rPr>
            <a:t>Flinkit’s</a:t>
          </a:r>
          <a:r>
            <a:rPr lang="en-GB" sz="1600" b="0" i="0" kern="1200" dirty="0" smtClean="0">
              <a:latin typeface="Play" panose="020B0604020202020204" charset="0"/>
              <a:cs typeface="Calibri Light" panose="020F0302020204030204" pitchFamily="34" charset="0"/>
            </a:rPr>
            <a:t> Roadmap to Digital Success”</a:t>
          </a:r>
          <a:endParaRPr lang="en-IN" sz="1600" kern="1200" dirty="0">
            <a:latin typeface="Play" panose="020B0604020202020204" charset="0"/>
            <a:cs typeface="Calibri Light" panose="020F0302020204030204" pitchFamily="34" charset="0"/>
          </a:endParaRPr>
        </a:p>
      </dsp:txBody>
      <dsp:txXfrm>
        <a:off x="4786911" y="3061760"/>
        <a:ext cx="1638473" cy="1111085"/>
      </dsp:txXfrm>
    </dsp:sp>
    <dsp:sp modelId="{B852E962-5E64-4618-9D9A-7481215CC4FE}">
      <dsp:nvSpPr>
        <dsp:cNvPr id="0" name=""/>
        <dsp:cNvSpPr/>
      </dsp:nvSpPr>
      <dsp:spPr>
        <a:xfrm>
          <a:off x="2692236" y="3142609"/>
          <a:ext cx="1542092" cy="15422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5210DD3B-D087-4A58-BE06-329DBE87003E}">
      <dsp:nvSpPr>
        <dsp:cNvPr id="0" name=""/>
        <dsp:cNvSpPr/>
      </dsp:nvSpPr>
      <dsp:spPr>
        <a:xfrm>
          <a:off x="4080119" y="4551088"/>
          <a:ext cx="1766980" cy="101652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latin typeface="Play" panose="020B0604020202020204" charset="0"/>
              <a:cs typeface="Calibri Light" panose="020F0302020204030204" pitchFamily="34" charset="0"/>
            </a:rPr>
            <a:t>“Why Every Business Needs a Digital Roadmap in 2025”</a:t>
          </a:r>
          <a:endParaRPr lang="en-IN" sz="1600" kern="1200" dirty="0">
            <a:latin typeface="Play" panose="020B0604020202020204" charset="0"/>
            <a:cs typeface="Calibri Light" panose="020F0302020204030204" pitchFamily="34" charset="0"/>
          </a:endParaRPr>
        </a:p>
      </dsp:txBody>
      <dsp:txXfrm>
        <a:off x="4080119" y="4551088"/>
        <a:ext cx="1766980" cy="1016525"/>
      </dsp:txXfrm>
    </dsp:sp>
    <dsp:sp modelId="{9FC830AB-CF67-42F4-8AFF-F131213EE437}">
      <dsp:nvSpPr>
        <dsp:cNvPr id="0" name=""/>
        <dsp:cNvSpPr/>
      </dsp:nvSpPr>
      <dsp:spPr>
        <a:xfrm>
          <a:off x="2191056" y="3142609"/>
          <a:ext cx="1542092" cy="15422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8C7F2A60-1B2B-407B-A161-39694588B4A4}">
      <dsp:nvSpPr>
        <dsp:cNvPr id="0" name=""/>
        <dsp:cNvSpPr/>
      </dsp:nvSpPr>
      <dsp:spPr>
        <a:xfrm>
          <a:off x="578284" y="4551088"/>
          <a:ext cx="1766980" cy="101652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latin typeface="Play" panose="020B0604020202020204" charset="0"/>
              <a:cs typeface="Calibri Light" panose="020F0302020204030204" pitchFamily="34" charset="0"/>
            </a:rPr>
            <a:t>Roadmap &amp; Strategy</a:t>
          </a:r>
          <a:endParaRPr lang="en-IN" sz="1600" kern="1200" dirty="0">
            <a:latin typeface="Play" panose="020B0604020202020204" charset="0"/>
            <a:cs typeface="Calibri Light" panose="020F0302020204030204" pitchFamily="34" charset="0"/>
          </a:endParaRPr>
        </a:p>
      </dsp:txBody>
      <dsp:txXfrm>
        <a:off x="578284" y="4551088"/>
        <a:ext cx="1766980" cy="1016525"/>
      </dsp:txXfrm>
    </dsp:sp>
    <dsp:sp modelId="{14923E42-9B0B-4DA7-936C-4E0BE710EECC}">
      <dsp:nvSpPr>
        <dsp:cNvPr id="0" name=""/>
        <dsp:cNvSpPr/>
      </dsp:nvSpPr>
      <dsp:spPr>
        <a:xfrm>
          <a:off x="1878140" y="2750183"/>
          <a:ext cx="1542092" cy="15422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6E50AEDB-75BC-4312-97B3-022C0A2268E0}">
      <dsp:nvSpPr>
        <dsp:cNvPr id="0" name=""/>
        <dsp:cNvSpPr/>
      </dsp:nvSpPr>
      <dsp:spPr>
        <a:xfrm>
          <a:off x="0" y="3061760"/>
          <a:ext cx="1638473" cy="111108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600" b="0" i="0" kern="1200" dirty="0" smtClean="0">
              <a:latin typeface="Play" panose="020B0604020202020204" charset="0"/>
              <a:cs typeface="Calibri Light" panose="020F0302020204030204" pitchFamily="34" charset="0"/>
            </a:rPr>
            <a:t>“Step-by-Step Guide to Building Your Digital Roadmap”</a:t>
          </a:r>
          <a:endParaRPr lang="en-IN" sz="1600" b="0" kern="1200" dirty="0">
            <a:latin typeface="Play" panose="020B0604020202020204" charset="0"/>
            <a:cs typeface="Calibri Light" panose="020F0302020204030204" pitchFamily="34" charset="0"/>
          </a:endParaRPr>
        </a:p>
      </dsp:txBody>
      <dsp:txXfrm>
        <a:off x="0" y="3061760"/>
        <a:ext cx="1638473" cy="1111085"/>
      </dsp:txXfrm>
    </dsp:sp>
    <dsp:sp modelId="{C1293A47-C36E-4012-95E4-ED2CD2F7E5A8}">
      <dsp:nvSpPr>
        <dsp:cNvPr id="0" name=""/>
        <dsp:cNvSpPr/>
      </dsp:nvSpPr>
      <dsp:spPr>
        <a:xfrm>
          <a:off x="1989299" y="2260833"/>
          <a:ext cx="1542092" cy="1542281"/>
        </a:xfrm>
        <a:prstGeom prst="ellipse">
          <a:avLst/>
        </a:prstGeom>
        <a:solidFill>
          <a:schemeClr val="accent1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</dsp:sp>
    <dsp:sp modelId="{2E258399-C9CD-4BE2-8D76-7B99104E05AE}">
      <dsp:nvSpPr>
        <dsp:cNvPr id="0" name=""/>
        <dsp:cNvSpPr/>
      </dsp:nvSpPr>
      <dsp:spPr>
        <a:xfrm>
          <a:off x="128507" y="1737913"/>
          <a:ext cx="1670600" cy="1040165"/>
        </a:xfrm>
        <a:prstGeom prst="rect">
          <a:avLst/>
        </a:prstGeom>
        <a:noFill/>
        <a:ln>
          <a:noFill/>
        </a:ln>
        <a:effectLst/>
        <a:sp3d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6223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1400" b="0" i="0" kern="1200" dirty="0" smtClean="0">
              <a:latin typeface="Calibri Light" panose="020F0302020204030204" pitchFamily="34" charset="0"/>
              <a:cs typeface="Calibri Light" panose="020F0302020204030204" pitchFamily="34" charset="0"/>
            </a:rPr>
            <a:t>“</a:t>
          </a:r>
          <a:r>
            <a:rPr lang="en-GB" sz="1600" b="0" i="0" kern="1200" dirty="0" smtClean="0">
              <a:latin typeface="Play" panose="020B0604020202020204" charset="0"/>
              <a:cs typeface="Calibri Light" panose="020F0302020204030204" pitchFamily="34" charset="0"/>
            </a:rPr>
            <a:t>From Awareness to Innovation: The 5 Phases of Digital Success”</a:t>
          </a:r>
          <a:endParaRPr lang="en-IN" sz="1600" kern="1200" dirty="0">
            <a:latin typeface="Play" panose="020B0604020202020204" charset="0"/>
            <a:cs typeface="Calibri Light" panose="020F0302020204030204" pitchFamily="34" charset="0"/>
          </a:endParaRPr>
        </a:p>
      </dsp:txBody>
      <dsp:txXfrm>
        <a:off x="128507" y="1737913"/>
        <a:ext cx="1670600" cy="104016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254AB25-F305-4527-8F19-4DD4C0235811}">
      <dsp:nvSpPr>
        <dsp:cNvPr id="0" name=""/>
        <dsp:cNvSpPr/>
      </dsp:nvSpPr>
      <dsp:spPr>
        <a:xfrm>
          <a:off x="0" y="1402200"/>
          <a:ext cx="1028847" cy="119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0" i="0" kern="1200" smtClean="0"/>
            <a:t>🏠</a:t>
          </a:r>
          <a:r>
            <a:rPr lang="en-GB" sz="800" b="1" i="0" kern="1200" smtClean="0"/>
            <a:t>Homepage</a:t>
          </a:r>
          <a:endParaRPr lang="en-IN" sz="800" kern="1200"/>
        </a:p>
      </dsp:txBody>
      <dsp:txXfrm>
        <a:off x="30134" y="1432334"/>
        <a:ext cx="968579" cy="1135767"/>
      </dsp:txXfrm>
    </dsp:sp>
    <dsp:sp modelId="{D45A4C96-7BDD-473F-B18E-27D7D5F6877F}">
      <dsp:nvSpPr>
        <dsp:cNvPr id="0" name=""/>
        <dsp:cNvSpPr/>
      </dsp:nvSpPr>
      <dsp:spPr>
        <a:xfrm>
          <a:off x="1131732" y="1872641"/>
          <a:ext cx="218115" cy="255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1131732" y="1923672"/>
        <a:ext cx="152681" cy="153092"/>
      </dsp:txXfrm>
    </dsp:sp>
    <dsp:sp modelId="{B702D568-FE0B-4657-BD53-DA366A615EDF}">
      <dsp:nvSpPr>
        <dsp:cNvPr id="0" name=""/>
        <dsp:cNvSpPr/>
      </dsp:nvSpPr>
      <dsp:spPr>
        <a:xfrm>
          <a:off x="1440386" y="1402200"/>
          <a:ext cx="1028847" cy="119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1" kern="1200" smtClean="0"/>
            <a:t>Flinkit helps businesses unlock growth with a clear roadmap to digital success. From strategy to innovation, explore solutions that transform your digital journey.</a:t>
          </a:r>
          <a:endParaRPr lang="en-IN" sz="800" kern="1200"/>
        </a:p>
      </dsp:txBody>
      <dsp:txXfrm>
        <a:off x="1470520" y="1432334"/>
        <a:ext cx="968579" cy="1135767"/>
      </dsp:txXfrm>
    </dsp:sp>
    <dsp:sp modelId="{51DAF591-8C45-4D6B-BE38-4E64EAB6A5B0}">
      <dsp:nvSpPr>
        <dsp:cNvPr id="0" name=""/>
        <dsp:cNvSpPr/>
      </dsp:nvSpPr>
      <dsp:spPr>
        <a:xfrm>
          <a:off x="2572119" y="1872641"/>
          <a:ext cx="218115" cy="255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2572119" y="1923672"/>
        <a:ext cx="152681" cy="153092"/>
      </dsp:txXfrm>
    </dsp:sp>
    <dsp:sp modelId="{B80AF4CD-E3CE-45BE-8915-97118A9F86ED}">
      <dsp:nvSpPr>
        <dsp:cNvPr id="0" name=""/>
        <dsp:cNvSpPr/>
      </dsp:nvSpPr>
      <dsp:spPr>
        <a:xfrm>
          <a:off x="2880773" y="1402200"/>
          <a:ext cx="1028847" cy="119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i="0" kern="1200" dirty="0" smtClean="0"/>
            <a:t>📦 Product / Solutions Page</a:t>
          </a:r>
          <a:endParaRPr lang="en-IN" sz="800" kern="1200" dirty="0"/>
        </a:p>
      </dsp:txBody>
      <dsp:txXfrm>
        <a:off x="2910907" y="1432334"/>
        <a:ext cx="968579" cy="1135767"/>
      </dsp:txXfrm>
    </dsp:sp>
    <dsp:sp modelId="{6567C9CC-B941-462C-A023-489F51FAE325}">
      <dsp:nvSpPr>
        <dsp:cNvPr id="0" name=""/>
        <dsp:cNvSpPr/>
      </dsp:nvSpPr>
      <dsp:spPr>
        <a:xfrm>
          <a:off x="4012506" y="1872641"/>
          <a:ext cx="218115" cy="255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4012506" y="1923672"/>
        <a:ext cx="152681" cy="153092"/>
      </dsp:txXfrm>
    </dsp:sp>
    <dsp:sp modelId="{83C95707-8DFE-4FAC-909E-EE85DBD2F50F}">
      <dsp:nvSpPr>
        <dsp:cNvPr id="0" name=""/>
        <dsp:cNvSpPr/>
      </dsp:nvSpPr>
      <dsp:spPr>
        <a:xfrm>
          <a:off x="4321160" y="1402200"/>
          <a:ext cx="1028847" cy="119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1" kern="1200" smtClean="0"/>
            <a:t>Discover Flinkit’s digital solutions – SEO, marketing, analytics, AI, and customer experience – designed to drive visibility, efficiency, and growth.</a:t>
          </a:r>
          <a:endParaRPr lang="en-IN" sz="800" kern="1200"/>
        </a:p>
      </dsp:txBody>
      <dsp:txXfrm>
        <a:off x="4351294" y="1432334"/>
        <a:ext cx="968579" cy="1135767"/>
      </dsp:txXfrm>
    </dsp:sp>
    <dsp:sp modelId="{5F16460F-3126-4458-A1E4-0B1C60EDE0AE}">
      <dsp:nvSpPr>
        <dsp:cNvPr id="0" name=""/>
        <dsp:cNvSpPr/>
      </dsp:nvSpPr>
      <dsp:spPr>
        <a:xfrm>
          <a:off x="5452893" y="1872641"/>
          <a:ext cx="218115" cy="255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5452893" y="1923672"/>
        <a:ext cx="152681" cy="153092"/>
      </dsp:txXfrm>
    </dsp:sp>
    <dsp:sp modelId="{FCB19217-0B06-49F4-8BA3-8C8B5DE567AD}">
      <dsp:nvSpPr>
        <dsp:cNvPr id="0" name=""/>
        <dsp:cNvSpPr/>
      </dsp:nvSpPr>
      <dsp:spPr>
        <a:xfrm>
          <a:off x="5761547" y="1402200"/>
          <a:ext cx="1028847" cy="119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i="0" kern="1200" smtClean="0"/>
            <a:t>📚 Category / Resources Page</a:t>
          </a:r>
          <a:endParaRPr lang="en-IN" sz="800" kern="1200"/>
        </a:p>
      </dsp:txBody>
      <dsp:txXfrm>
        <a:off x="5791681" y="1432334"/>
        <a:ext cx="968579" cy="1135767"/>
      </dsp:txXfrm>
    </dsp:sp>
    <dsp:sp modelId="{98F74C03-B9CA-4DC1-98B0-7EBF89026D43}">
      <dsp:nvSpPr>
        <dsp:cNvPr id="0" name=""/>
        <dsp:cNvSpPr/>
      </dsp:nvSpPr>
      <dsp:spPr>
        <a:xfrm>
          <a:off x="6893279" y="1872641"/>
          <a:ext cx="218115" cy="25515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IN" sz="600" kern="1200"/>
        </a:p>
      </dsp:txBody>
      <dsp:txXfrm>
        <a:off x="6893279" y="1923672"/>
        <a:ext cx="152681" cy="153092"/>
      </dsp:txXfrm>
    </dsp:sp>
    <dsp:sp modelId="{FAEB3595-1BE9-4094-A5AA-17E87CFE205E}">
      <dsp:nvSpPr>
        <dsp:cNvPr id="0" name=""/>
        <dsp:cNvSpPr/>
      </dsp:nvSpPr>
      <dsp:spPr>
        <a:xfrm>
          <a:off x="7201934" y="1402200"/>
          <a:ext cx="1028847" cy="119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1" kern="1200" smtClean="0"/>
            <a:t>Learn and grow with Flinkit’s resources. Access blogs, whitepapers, webinars, and FAQs to stay ahead in your digital transformation journey.</a:t>
          </a:r>
          <a:endParaRPr lang="en-IN" sz="800" kern="1200"/>
        </a:p>
      </dsp:txBody>
      <dsp:txXfrm>
        <a:off x="7232068" y="1432334"/>
        <a:ext cx="968579" cy="11357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FF7DD2-33C5-41ED-858A-1F9FFEFB025D}">
      <dsp:nvSpPr>
        <dsp:cNvPr id="0" name=""/>
        <dsp:cNvSpPr/>
      </dsp:nvSpPr>
      <dsp:spPr>
        <a:xfrm>
          <a:off x="0" y="5869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i="0" kern="1200" smtClean="0"/>
            <a:t>🔑 1. Core Keywords (High Intent)</a:t>
          </a:r>
          <a:endParaRPr lang="en-IN" sz="800" kern="1200"/>
        </a:p>
      </dsp:txBody>
      <dsp:txXfrm>
        <a:off x="10052" y="68749"/>
        <a:ext cx="6002512" cy="185816"/>
      </dsp:txXfrm>
    </dsp:sp>
    <dsp:sp modelId="{72640CFF-E8AA-405C-9A9A-7537E1C9A30F}">
      <dsp:nvSpPr>
        <dsp:cNvPr id="0" name=""/>
        <dsp:cNvSpPr/>
      </dsp:nvSpPr>
      <dsp:spPr>
        <a:xfrm>
          <a:off x="0" y="28765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0" i="0" kern="1200" smtClean="0"/>
            <a:t>roadmap to digital success</a:t>
          </a:r>
          <a:endParaRPr lang="en-IN" sz="800" kern="1200"/>
        </a:p>
      </dsp:txBody>
      <dsp:txXfrm>
        <a:off x="10052" y="297709"/>
        <a:ext cx="6002512" cy="185816"/>
      </dsp:txXfrm>
    </dsp:sp>
    <dsp:sp modelId="{B47FF341-A65D-43BF-963A-99A39F8BDD29}">
      <dsp:nvSpPr>
        <dsp:cNvPr id="0" name=""/>
        <dsp:cNvSpPr/>
      </dsp:nvSpPr>
      <dsp:spPr>
        <a:xfrm>
          <a:off x="0" y="51661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0" i="0" kern="1200" smtClean="0"/>
            <a:t>digital success strategy</a:t>
          </a:r>
          <a:endParaRPr lang="en-IN" sz="800" kern="1200"/>
        </a:p>
      </dsp:txBody>
      <dsp:txXfrm>
        <a:off x="10052" y="526669"/>
        <a:ext cx="6002512" cy="185816"/>
      </dsp:txXfrm>
    </dsp:sp>
    <dsp:sp modelId="{24AFAB28-F9C4-41C3-AF99-4E2BB82BBB63}">
      <dsp:nvSpPr>
        <dsp:cNvPr id="0" name=""/>
        <dsp:cNvSpPr/>
      </dsp:nvSpPr>
      <dsp:spPr>
        <a:xfrm>
          <a:off x="0" y="74557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0" i="0" kern="1200" smtClean="0"/>
            <a:t>digital transformation roadmap</a:t>
          </a:r>
          <a:endParaRPr lang="en-IN" sz="800" kern="1200"/>
        </a:p>
      </dsp:txBody>
      <dsp:txXfrm>
        <a:off x="10052" y="755629"/>
        <a:ext cx="6002512" cy="185816"/>
      </dsp:txXfrm>
    </dsp:sp>
    <dsp:sp modelId="{CD166F27-F80E-41FB-A35D-25FD9D68157C}">
      <dsp:nvSpPr>
        <dsp:cNvPr id="0" name=""/>
        <dsp:cNvSpPr/>
      </dsp:nvSpPr>
      <dsp:spPr>
        <a:xfrm>
          <a:off x="0" y="97453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0" i="0" kern="1200" smtClean="0"/>
            <a:t>steps to digital success</a:t>
          </a:r>
          <a:endParaRPr lang="en-IN" sz="800" kern="1200"/>
        </a:p>
      </dsp:txBody>
      <dsp:txXfrm>
        <a:off x="10052" y="984589"/>
        <a:ext cx="6002512" cy="185816"/>
      </dsp:txXfrm>
    </dsp:sp>
    <dsp:sp modelId="{88E97C32-7A3A-46B2-9043-95DDDCF9E2F3}">
      <dsp:nvSpPr>
        <dsp:cNvPr id="0" name=""/>
        <dsp:cNvSpPr/>
      </dsp:nvSpPr>
      <dsp:spPr>
        <a:xfrm>
          <a:off x="0" y="120349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0" i="0" kern="1200" smtClean="0"/>
            <a:t>business digital roadmap</a:t>
          </a:r>
          <a:endParaRPr lang="en-IN" sz="800" kern="1200"/>
        </a:p>
      </dsp:txBody>
      <dsp:txXfrm>
        <a:off x="10052" y="1213549"/>
        <a:ext cx="6002512" cy="185816"/>
      </dsp:txXfrm>
    </dsp:sp>
    <dsp:sp modelId="{C8D938B2-D599-4BA7-AED0-5F931CC67D5B}">
      <dsp:nvSpPr>
        <dsp:cNvPr id="0" name=""/>
        <dsp:cNvSpPr/>
      </dsp:nvSpPr>
      <dsp:spPr>
        <a:xfrm>
          <a:off x="0" y="143245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i="0" kern="1200" smtClean="0"/>
            <a:t>2. Service-Based Keywords</a:t>
          </a:r>
          <a:endParaRPr lang="en-IN" sz="800" kern="1200"/>
        </a:p>
      </dsp:txBody>
      <dsp:txXfrm>
        <a:off x="10052" y="1442509"/>
        <a:ext cx="6002512" cy="185816"/>
      </dsp:txXfrm>
    </dsp:sp>
    <dsp:sp modelId="{54F6CABC-505B-4AEF-AB56-02618003F772}">
      <dsp:nvSpPr>
        <dsp:cNvPr id="0" name=""/>
        <dsp:cNvSpPr/>
      </dsp:nvSpPr>
      <dsp:spPr>
        <a:xfrm>
          <a:off x="0" y="166141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smtClean="0"/>
            <a:t>SEO roadmap for business</a:t>
          </a:r>
          <a:endParaRPr lang="en-IN" sz="800" kern="1200"/>
        </a:p>
      </dsp:txBody>
      <dsp:txXfrm>
        <a:off x="10052" y="1671469"/>
        <a:ext cx="6002512" cy="185816"/>
      </dsp:txXfrm>
    </dsp:sp>
    <dsp:sp modelId="{7EB04970-A18A-473C-9C57-6E3E052C88E9}">
      <dsp:nvSpPr>
        <dsp:cNvPr id="0" name=""/>
        <dsp:cNvSpPr/>
      </dsp:nvSpPr>
      <dsp:spPr>
        <a:xfrm>
          <a:off x="0" y="189037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smtClean="0"/>
            <a:t>digital marketing success plan</a:t>
          </a:r>
          <a:endParaRPr lang="en-IN" sz="800" kern="1200"/>
        </a:p>
      </dsp:txBody>
      <dsp:txXfrm>
        <a:off x="10052" y="1900429"/>
        <a:ext cx="6002512" cy="185816"/>
      </dsp:txXfrm>
    </dsp:sp>
    <dsp:sp modelId="{12742062-7871-4F9F-9138-94A8DECA5D5F}">
      <dsp:nvSpPr>
        <dsp:cNvPr id="0" name=""/>
        <dsp:cNvSpPr/>
      </dsp:nvSpPr>
      <dsp:spPr>
        <a:xfrm>
          <a:off x="0" y="211933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smtClean="0"/>
            <a:t>customer experience roadmap</a:t>
          </a:r>
          <a:endParaRPr lang="en-IN" sz="800" kern="1200"/>
        </a:p>
      </dsp:txBody>
      <dsp:txXfrm>
        <a:off x="10052" y="2129389"/>
        <a:ext cx="6002512" cy="185816"/>
      </dsp:txXfrm>
    </dsp:sp>
    <dsp:sp modelId="{56C5C7AA-6EA6-4813-BDC8-97CFAC772316}">
      <dsp:nvSpPr>
        <dsp:cNvPr id="0" name=""/>
        <dsp:cNvSpPr/>
      </dsp:nvSpPr>
      <dsp:spPr>
        <a:xfrm>
          <a:off x="0" y="234829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smtClean="0"/>
            <a:t>AI and automation in business</a:t>
          </a:r>
          <a:endParaRPr lang="en-IN" sz="800" kern="1200"/>
        </a:p>
      </dsp:txBody>
      <dsp:txXfrm>
        <a:off x="10052" y="2358349"/>
        <a:ext cx="6002512" cy="185816"/>
      </dsp:txXfrm>
    </dsp:sp>
    <dsp:sp modelId="{1E94C5C6-589C-4F8B-A9D9-34A5C7405DFD}">
      <dsp:nvSpPr>
        <dsp:cNvPr id="0" name=""/>
        <dsp:cNvSpPr/>
      </dsp:nvSpPr>
      <dsp:spPr>
        <a:xfrm>
          <a:off x="0" y="257725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smtClean="0"/>
            <a:t>data-driven marketing strategy</a:t>
          </a:r>
          <a:endParaRPr lang="en-IN" sz="800" kern="1200"/>
        </a:p>
      </dsp:txBody>
      <dsp:txXfrm>
        <a:off x="10052" y="2587309"/>
        <a:ext cx="6002512" cy="185816"/>
      </dsp:txXfrm>
    </dsp:sp>
    <dsp:sp modelId="{10566F79-7692-4FD2-A53F-408F8DD318F0}">
      <dsp:nvSpPr>
        <dsp:cNvPr id="0" name=""/>
        <dsp:cNvSpPr/>
      </dsp:nvSpPr>
      <dsp:spPr>
        <a:xfrm>
          <a:off x="0" y="280621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smtClean="0"/>
            <a:t>social media success roadmap</a:t>
          </a:r>
          <a:endParaRPr lang="en-IN" sz="800" kern="1200"/>
        </a:p>
      </dsp:txBody>
      <dsp:txXfrm>
        <a:off x="10052" y="2816269"/>
        <a:ext cx="6002512" cy="185816"/>
      </dsp:txXfrm>
    </dsp:sp>
    <dsp:sp modelId="{A701CACC-2828-46BB-B188-7F033E653550}">
      <dsp:nvSpPr>
        <dsp:cNvPr id="0" name=""/>
        <dsp:cNvSpPr/>
      </dsp:nvSpPr>
      <dsp:spPr>
        <a:xfrm>
          <a:off x="0" y="303517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1" i="0" kern="1200" smtClean="0"/>
            <a:t>3. Long-Tail Keywords (Specific Search Queries)</a:t>
          </a:r>
          <a:endParaRPr lang="en-IN" sz="800" kern="1200"/>
        </a:p>
      </dsp:txBody>
      <dsp:txXfrm>
        <a:off x="10052" y="3045229"/>
        <a:ext cx="6002512" cy="185816"/>
      </dsp:txXfrm>
    </dsp:sp>
    <dsp:sp modelId="{633D59DB-97DB-4593-A572-BAC8D17B61BA}">
      <dsp:nvSpPr>
        <dsp:cNvPr id="0" name=""/>
        <dsp:cNvSpPr/>
      </dsp:nvSpPr>
      <dsp:spPr>
        <a:xfrm>
          <a:off x="0" y="326413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smtClean="0"/>
            <a:t>how to build a roadmap for digital transformation</a:t>
          </a:r>
          <a:endParaRPr lang="en-IN" sz="800" kern="1200"/>
        </a:p>
      </dsp:txBody>
      <dsp:txXfrm>
        <a:off x="10052" y="3274189"/>
        <a:ext cx="6002512" cy="185816"/>
      </dsp:txXfrm>
    </dsp:sp>
    <dsp:sp modelId="{C27276AD-115A-4377-A6CF-B6A9668F1C2F}">
      <dsp:nvSpPr>
        <dsp:cNvPr id="0" name=""/>
        <dsp:cNvSpPr/>
      </dsp:nvSpPr>
      <dsp:spPr>
        <a:xfrm>
          <a:off x="0" y="349309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smtClean="0"/>
            <a:t>best digital success strategy for small businesses</a:t>
          </a:r>
          <a:endParaRPr lang="en-IN" sz="800" kern="1200"/>
        </a:p>
      </dsp:txBody>
      <dsp:txXfrm>
        <a:off x="10052" y="3503149"/>
        <a:ext cx="6002512" cy="185816"/>
      </dsp:txXfrm>
    </dsp:sp>
    <dsp:sp modelId="{404EABEE-3243-44B5-982B-94FF4F962E9A}">
      <dsp:nvSpPr>
        <dsp:cNvPr id="0" name=""/>
        <dsp:cNvSpPr/>
      </dsp:nvSpPr>
      <dsp:spPr>
        <a:xfrm>
          <a:off x="0" y="372205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smtClean="0"/>
            <a:t>phases of digital success roadmap</a:t>
          </a:r>
          <a:endParaRPr lang="en-IN" sz="800" kern="1200"/>
        </a:p>
      </dsp:txBody>
      <dsp:txXfrm>
        <a:off x="10052" y="3732109"/>
        <a:ext cx="6002512" cy="185816"/>
      </dsp:txXfrm>
    </dsp:sp>
    <dsp:sp modelId="{2B2F2968-8EA3-4D4D-B918-2A1FA73F1C00}">
      <dsp:nvSpPr>
        <dsp:cNvPr id="0" name=""/>
        <dsp:cNvSpPr/>
      </dsp:nvSpPr>
      <dsp:spPr>
        <a:xfrm>
          <a:off x="0" y="395101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smtClean="0"/>
            <a:t>tools for digital transformation success</a:t>
          </a:r>
          <a:endParaRPr lang="en-IN" sz="800" kern="1200"/>
        </a:p>
      </dsp:txBody>
      <dsp:txXfrm>
        <a:off x="10052" y="3961069"/>
        <a:ext cx="6002512" cy="185816"/>
      </dsp:txXfrm>
    </dsp:sp>
    <dsp:sp modelId="{F5ADC786-6DCE-437C-B99F-6015ABA6DDAF}">
      <dsp:nvSpPr>
        <dsp:cNvPr id="0" name=""/>
        <dsp:cNvSpPr/>
      </dsp:nvSpPr>
      <dsp:spPr>
        <a:xfrm>
          <a:off x="0" y="4179977"/>
          <a:ext cx="6022616" cy="2059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0" tIns="30480" rIns="30480" bIns="30480" numCol="1" spcCol="1270" anchor="ctr" anchorCtr="0">
          <a:noAutofit/>
        </a:bodyPr>
        <a:lstStyle/>
        <a:p>
          <a:pPr lvl="0" algn="l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GB" sz="800" b="0" i="0" kern="1200" smtClean="0"/>
            <a:t>measuring success in digital marketing</a:t>
          </a:r>
          <a:endParaRPr lang="en-IN" sz="800" kern="1200"/>
        </a:p>
      </dsp:txBody>
      <dsp:txXfrm>
        <a:off x="10052" y="4190029"/>
        <a:ext cx="6002512" cy="18581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enn1">
  <dgm:title val=""/>
  <dgm:desc val=""/>
  <dgm:catLst>
    <dgm:cat type="relationship" pri="28000"/>
    <dgm:cat type="convert" pri="19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</dgm:cxnLst>
      <dgm:bg/>
      <dgm:whole/>
    </dgm:dataModel>
  </dgm:clrData>
  <dgm:layoutNode name="compositeShape">
    <dgm:varLst>
      <dgm:chMax val="7"/>
      <dgm:dir/>
      <dgm:resizeHandles val="exact"/>
    </dgm:varLst>
    <dgm:choose name="Name0">
      <dgm:if name="Name1" axis="ch" ptType="node" func="cnt" op="equ" val="1">
        <dgm:alg type="composite">
          <dgm:param type="ar" val="1"/>
        </dgm:alg>
      </dgm:if>
      <dgm:if name="Name2" axis="ch" ptType="node" func="cnt" op="equ" val="2">
        <dgm:alg type="composite">
          <dgm:param type="ar" val="1.792"/>
        </dgm:alg>
      </dgm:if>
      <dgm:if name="Name3" axis="ch" ptType="node" func="cnt" op="equ" val="3">
        <dgm:alg type="composite">
          <dgm:param type="ar" val="1"/>
        </dgm:alg>
      </dgm:if>
      <dgm:if name="Name4" axis="ch" ptType="node" func="cnt" op="equ" val="4">
        <dgm:alg type="composite">
          <dgm:param type="ar" val="1"/>
        </dgm:alg>
      </dgm:if>
      <dgm:if name="Name5" axis="ch" ptType="node" func="cnt" op="equ" val="5">
        <dgm:alg type="composite">
          <dgm:param type="ar" val="1.4"/>
        </dgm:alg>
      </dgm:if>
      <dgm:if name="Name6" axis="ch" ptType="node" func="cnt" op="equ" val="6">
        <dgm:alg type="composite">
          <dgm:param type="ar" val="1.285"/>
        </dgm:alg>
      </dgm:if>
      <dgm:if name="Name7" axis="ch" ptType="node" func="cnt" op="equ" val="7">
        <dgm:alg type="composite">
          <dgm:param type="ar" val="1.359"/>
        </dgm:alg>
      </dgm:if>
      <dgm:else name="Name8">
        <dgm:alg type="composite">
          <dgm:param type="ar" val="1.359"/>
        </dgm:alg>
      </dgm:else>
    </dgm:choose>
    <dgm:shape xmlns:r="http://schemas.openxmlformats.org/officeDocument/2006/relationships" r:blip="">
      <dgm:adjLst/>
    </dgm:shape>
    <dgm:presOf/>
    <dgm:choose name="Name9">
      <dgm:if name="Name10" axis="ch" ptType="node" func="cnt" op="equ" val="1">
        <dgm:constrLst>
          <dgm:constr type="ctrX" for="ch" forName="circ1TxSh" refType="w" fact="0.5"/>
          <dgm:constr type="ctrY" for="ch" forName="circ1TxSh" refType="h" fact="0.5"/>
          <dgm:constr type="w" for="ch" forName="circ1TxSh" refType="w"/>
          <dgm:constr type="h" for="ch" forName="circ1TxSh" refType="h"/>
          <dgm:constr type="primFontSz" for="ch" ptType="node" op="equ"/>
        </dgm:constrLst>
      </dgm:if>
      <dgm:if name="Name11" axis="ch" ptType="node" func="cnt" op="equ" val="2">
        <dgm:constrLst>
          <dgm:constr type="ctrX" for="ch" forName="circ1" refType="w" fact="0.3"/>
          <dgm:constr type="ctrY" for="ch" forName="circ1" refType="h" fact="0.5"/>
          <dgm:constr type="w" for="ch" forName="circ1" refType="w" fact="0.555"/>
          <dgm:constr type="h" for="ch" forName="circ1" refType="h" fact="0.99456"/>
          <dgm:constr type="l" for="ch" forName="circ1Tx" refType="w" fact="0.1"/>
          <dgm:constr type="t" for="ch" forName="circ1Tx" refType="h" fact="0.12"/>
          <dgm:constr type="w" for="ch" forName="circ1Tx" refType="w" fact="0.32"/>
          <dgm:constr type="h" for="ch" forName="circ1Tx" refType="h" fact="0.76"/>
          <dgm:constr type="ctrX" for="ch" forName="circ2" refType="w" fact="0.7"/>
          <dgm:constr type="ctrY" for="ch" forName="circ2" refType="h" fact="0.5"/>
          <dgm:constr type="w" for="ch" forName="circ2" refType="w" fact="0.555"/>
          <dgm:constr type="h" for="ch" forName="circ2" refType="h" fact="0.99456"/>
          <dgm:constr type="l" for="ch" forName="circ2Tx" refType="w" fact="0.58"/>
          <dgm:constr type="t" for="ch" forName="circ2Tx" refType="h" fact="0.12"/>
          <dgm:constr type="w" for="ch" forName="circ2Tx" refType="w" fact="0.32"/>
          <dgm:constr type="h" for="ch" forName="circ2Tx" refType="h" fact="0.76"/>
          <dgm:constr type="primFontSz" for="ch" ptType="node" op="equ"/>
        </dgm:constrLst>
      </dgm:if>
      <dgm:if name="Name12" axis="ch" ptType="node" func="cnt" op="equ" val="3">
        <dgm:constrLst>
          <dgm:constr type="ctrX" for="ch" forName="circ1" refType="w" fact="0.5"/>
          <dgm:constr type="ctrY" for="ch" forName="circ1" refType="w" fact="0.25"/>
          <dgm:constr type="w" for="ch" forName="circ1" refType="w" fact="0.6"/>
          <dgm:constr type="h" for="ch" forName="circ1" refType="h" fact="0.6"/>
          <dgm:constr type="l" for="ch" forName="circ1Tx" refType="w" fact="0.28"/>
          <dgm:constr type="t" for="ch" forName="circ1Tx" refType="h" fact="0.055"/>
          <dgm:constr type="w" for="ch" forName="circ1Tx" refType="w" fact="0.44"/>
          <dgm:constr type="h" for="ch" forName="circ1Tx" refType="h" fact="0.27"/>
          <dgm:constr type="ctrX" for="ch" forName="circ2" refType="w" fact="0.7165"/>
          <dgm:constr type="ctrY" for="ch" forName="circ2" refType="w" fact="0.625"/>
          <dgm:constr type="w" for="ch" forName="circ2" refType="w" fact="0.6"/>
          <dgm:constr type="h" for="ch" forName="circ2" refType="h" fact="0.6"/>
          <dgm:constr type="l" for="ch" forName="circ2Tx" refType="w" fact="0.6"/>
          <dgm:constr type="t" for="ch" forName="circ2Tx" refType="h" fact="0.48"/>
          <dgm:constr type="w" for="ch" forName="circ2Tx" refType="w" fact="0.36"/>
          <dgm:constr type="h" for="ch" forName="circ2Tx" refType="h" fact="0.33"/>
          <dgm:constr type="ctrX" for="ch" forName="circ3" refType="w" fact="0.2835"/>
          <dgm:constr type="ctrY" for="ch" forName="circ3" refType="w" fact="0.625"/>
          <dgm:constr type="w" for="ch" forName="circ3" refType="w" fact="0.6"/>
          <dgm:constr type="h" for="ch" forName="circ3" refType="h" fact="0.6"/>
          <dgm:constr type="l" for="ch" forName="circ3Tx" refType="w" fact="0.04"/>
          <dgm:constr type="t" for="ch" forName="circ3Tx" refType="h" fact="0.48"/>
          <dgm:constr type="w" for="ch" forName="circ3Tx" refType="w" fact="0.36"/>
          <dgm:constr type="h" for="ch" forName="circ3Tx" refType="h" fact="0.33"/>
          <dgm:constr type="primFontSz" for="ch" ptType="node" op="equ"/>
        </dgm:constrLst>
      </dgm:if>
      <dgm:if name="Name13" axis="ch" ptType="node" func="cnt" op="equ" val="4">
        <dgm:constrLst>
          <dgm:constr type="ctrX" for="ch" forName="circ1" refType="w" fact="0.5"/>
          <dgm:constr type="ctrY" for="ch" forName="circ1" refType="w" fact="0.27"/>
          <dgm:constr type="w" for="ch" forName="circ1" refType="w" fact="0.52"/>
          <dgm:constr type="h" for="ch" forName="circ1" refType="h" fact="0.52"/>
          <dgm:constr type="l" for="ch" forName="circ1Tx" refType="w" fact="0.3"/>
          <dgm:constr type="t" for="ch" forName="circ1Tx" refType="h" fact="0.08"/>
          <dgm:constr type="w" for="ch" forName="circ1Tx" refType="w" fact="0.4"/>
          <dgm:constr type="h" for="ch" forName="circ1Tx" refType="h" fact="0.165"/>
          <dgm:constr type="ctrX" for="ch" forName="circ2" refType="w" fact="0.73"/>
          <dgm:constr type="ctrY" for="ch" forName="circ2" refType="w" fact="0.5"/>
          <dgm:constr type="w" for="ch" forName="circ2" refType="w" fact="0.52"/>
          <dgm:constr type="h" for="ch" forName="circ2" refType="h" fact="0.52"/>
          <dgm:constr type="r" for="ch" forName="circ2Tx" refType="w" fact="0.95"/>
          <dgm:constr type="t" for="ch" forName="circ2Tx" refType="h" fact="0.3"/>
          <dgm:constr type="w" for="ch" forName="circ2Tx" refType="w" fact="0.2"/>
          <dgm:constr type="h" for="ch" forName="circ2Tx" refType="h" fact="0.4"/>
          <dgm:constr type="ctrX" for="ch" forName="circ3" refType="w" fact="0.5"/>
          <dgm:constr type="ctrY" for="ch" forName="circ3" refType="w" fact="0.73"/>
          <dgm:constr type="w" for="ch" forName="circ3" refType="w" fact="0.52"/>
          <dgm:constr type="h" for="ch" forName="circ3" refType="h" fact="0.52"/>
          <dgm:constr type="l" for="ch" forName="circ3Tx" refType="w" fact="0.3"/>
          <dgm:constr type="b" for="ch" forName="circ3Tx" refType="h" fact="0.92"/>
          <dgm:constr type="w" for="ch" forName="circ3Tx" refType="w" fact="0.4"/>
          <dgm:constr type="h" for="ch" forName="circ3Tx" refType="h" fact="0.165"/>
          <dgm:constr type="ctrX" for="ch" forName="circ4" refType="w" fact="0.27"/>
          <dgm:constr type="ctrY" for="ch" forName="circ4" refType="h" fact="0.5"/>
          <dgm:constr type="w" for="ch" forName="circ4" refType="w" fact="0.52"/>
          <dgm:constr type="h" for="ch" forName="circ4" refType="h" fact="0.52"/>
          <dgm:constr type="l" for="ch" forName="circ4Tx" refType="w" fact="0.05"/>
          <dgm:constr type="t" for="ch" forName="circ4Tx" refType="h" fact="0.3"/>
          <dgm:constr type="w" for="ch" forName="circ4Tx" refType="w" fact="0.2"/>
          <dgm:constr type="h" for="ch" forName="circ4Tx" refType="h" fact="0.4"/>
          <dgm:constr type="primFontSz" for="ch" ptType="node" op="equ"/>
        </dgm:constrLst>
      </dgm:if>
      <dgm:if name="Name14" axis="ch" ptType="node" func="cnt" op="equ" val="5">
        <dgm:constrLst>
          <dgm:constr type="ctrX" for="ch" forName="circ1" refType="w" fact="0.5"/>
          <dgm:constr type="ctrY" for="ch" forName="circ1" refType="h" fact="0.46"/>
          <dgm:constr type="w" for="ch" forName="circ1" refType="w" fact="0.25"/>
          <dgm:constr type="h" for="ch" forName="circ1" refType="h" fact="0.35"/>
          <dgm:constr type="l" for="ch" forName="circ1Tx" refType="w" fact="0.355"/>
          <dgm:constr type="t" for="ch" forName="circ1Tx"/>
          <dgm:constr type="w" for="ch" forName="circ1Tx" refType="w" fact="0.29"/>
          <dgm:constr type="h" for="ch" forName="circ1Tx" refType="h" fact="0.235"/>
          <dgm:constr type="ctrX" for="ch" forName="circ2" refType="w" fact="0.5951"/>
          <dgm:constr type="ctrY" for="ch" forName="circ2" refType="h" fact="0.5567"/>
          <dgm:constr type="w" for="ch" forName="circ2" refType="w" fact="0.25"/>
          <dgm:constr type="h" for="ch" forName="circ2" refType="h" fact="0.35"/>
          <dgm:constr type="l" for="ch" forName="circ2Tx" refType="w" fact="0.74"/>
          <dgm:constr type="t" for="ch" forName="circ2Tx" refType="h" fact="0.31"/>
          <dgm:constr type="w" for="ch" forName="circ2Tx" refType="w" fact="0.26"/>
          <dgm:constr type="h" for="ch" forName="circ2Tx" refType="h" fact="0.255"/>
          <dgm:constr type="ctrX" for="ch" forName="circ3" refType="w" fact="0.5588"/>
          <dgm:constr type="ctrY" for="ch" forName="circ3" refType="h" fact="0.7133"/>
          <dgm:constr type="w" for="ch" forName="circ3" refType="w" fact="0.25"/>
          <dgm:constr type="h" for="ch" forName="circ3" refType="h" fact="0.35"/>
          <dgm:constr type="l" for="ch" forName="circ3Tx" refType="w" fact="0.7"/>
          <dgm:constr type="t" for="ch" forName="circ3Tx" refType="h" fact="0.745"/>
          <dgm:constr type="w" for="ch" forName="circ3Tx" refType="w" fact="0.26"/>
          <dgm:constr type="h" for="ch" forName="circ3Tx" refType="h" fact="0.255"/>
          <dgm:constr type="ctrX" for="ch" forName="circ4" refType="w" fact="0.4412"/>
          <dgm:constr type="ctrY" for="ch" forName="circ4" refType="h" fact="0.7133"/>
          <dgm:constr type="w" for="ch" forName="circ4" refType="w" fact="0.25"/>
          <dgm:constr type="h" for="ch" forName="circ4" refType="h" fact="0.35"/>
          <dgm:constr type="l" for="ch" forName="circ4Tx" refType="w" fact="0.04"/>
          <dgm:constr type="t" for="ch" forName="circ4Tx" refType="h" fact="0.745"/>
          <dgm:constr type="w" for="ch" forName="circ4Tx" refType="w" fact="0.26"/>
          <dgm:constr type="h" for="ch" forName="circ4Tx" refType="h" fact="0.255"/>
          <dgm:constr type="ctrX" for="ch" forName="circ5" refType="w" fact="0.4049"/>
          <dgm:constr type="ctrY" for="ch" forName="circ5" refType="h" fact="0.5567"/>
          <dgm:constr type="w" for="ch" forName="circ5" refType="w" fact="0.25"/>
          <dgm:constr type="h" for="ch" forName="circ5" refType="h" fact="0.35"/>
          <dgm:constr type="l" for="ch" forName="circ5Tx"/>
          <dgm:constr type="t" for="ch" forName="circ5Tx" refType="h" fact="0.31"/>
          <dgm:constr type="w" for="ch" forName="circ5Tx" refType="w" fact="0.26"/>
          <dgm:constr type="h" for="ch" forName="circ5Tx" refType="h" fact="0.255"/>
          <dgm:constr type="primFontSz" for="ch" ptType="node" op="equ"/>
        </dgm:constrLst>
      </dgm:if>
      <dgm:if name="Name15" axis="ch" ptType="node" func="cnt" op="equ" val="6">
        <dgm:constrLst>
          <dgm:constr type="ctrX" for="ch" forName="circ1" refType="w" fact="0.5"/>
          <dgm:constr type="ctrY" for="ch" forName="circ1" refType="h" fact="0.3844"/>
          <dgm:constr type="w" for="ch" forName="circ1" refType="w" fact="0.24"/>
          <dgm:constr type="h" for="ch" forName="circ1" refType="h" fact="0.3084"/>
          <dgm:constr type="l" for="ch" forName="circ1Tx" refType="w" fact="0.35"/>
          <dgm:constr type="t" for="ch" forName="circ1Tx"/>
          <dgm:constr type="w" for="ch" forName="circ1Tx" refType="w" fact="0.3"/>
          <dgm:constr type="h" for="ch" forName="circ1Tx" refType="h" fact="0.21"/>
          <dgm:constr type="ctrX" for="ch" forName="circ2" refType="w" fact="0.5779"/>
          <dgm:constr type="ctrY" for="ch" forName="circ2" refType="h" fact="0.4422"/>
          <dgm:constr type="w" for="ch" forName="circ2" refType="w" fact="0.24"/>
          <dgm:constr type="h" for="ch" forName="circ2" refType="h" fact="0.3084"/>
          <dgm:constr type="l" for="ch" forName="circ2Tx" refType="w" fact="0.7157"/>
          <dgm:constr type="t" for="ch" forName="circ2Tx" refType="h" fact="0.2"/>
          <dgm:constr type="w" for="ch" forName="circ2Tx" refType="w" fact="0.2843"/>
          <dgm:constr type="h" for="ch" forName="circ2Tx" refType="h" fact="0.23"/>
          <dgm:constr type="ctrX" for="ch" forName="circ3" refType="w" fact="0.5779"/>
          <dgm:constr type="ctrY" for="ch" forName="circ3" refType="h" fact="0.5578"/>
          <dgm:constr type="w" for="ch" forName="circ3" refType="w" fact="0.24"/>
          <dgm:constr type="h" for="ch" forName="circ3" refType="h" fact="0.3084"/>
          <dgm:constr type="l" for="ch" forName="circ3Tx" refType="w" fact="0.7157"/>
          <dgm:constr type="t" for="ch" forName="circ3Tx" refType="h" fact="0.543"/>
          <dgm:constr type="w" for="ch" forName="circ3Tx" refType="w" fact="0.2843"/>
          <dgm:constr type="h" for="ch" forName="circ3Tx" refType="h" fact="0.257"/>
          <dgm:constr type="ctrX" for="ch" forName="circ4" refType="w" fact="0.5"/>
          <dgm:constr type="ctrY" for="ch" forName="circ4" refType="h" fact="0.6157"/>
          <dgm:constr type="w" for="ch" forName="circ4" refType="w" fact="0.24"/>
          <dgm:constr type="h" for="ch" forName="circ4" refType="h" fact="0.3084"/>
          <dgm:constr type="l" for="ch" forName="circ4Tx" refType="w" fact="0.35"/>
          <dgm:constr type="t" for="ch" forName="circ4Tx" refType="h" fact="0.79"/>
          <dgm:constr type="w" for="ch" forName="circ4Tx" refType="w" fact="0.3"/>
          <dgm:constr type="h" for="ch" forName="circ4Tx" refType="h" fact="0.21"/>
          <dgm:constr type="ctrX" for="ch" forName="circ5" refType="w" fact="0.4221"/>
          <dgm:constr type="ctrY" for="ch" forName="circ5" refType="h" fact="0.5578"/>
          <dgm:constr type="w" for="ch" forName="circ5" refType="w" fact="0.24"/>
          <dgm:constr type="h" for="ch" forName="circ5" refType="h" fact="0.3084"/>
          <dgm:constr type="l" for="ch" forName="circ5Tx" refType="w" fact="0"/>
          <dgm:constr type="t" for="ch" forName="circ5Tx" refType="h" fact="0.543"/>
          <dgm:constr type="w" for="ch" forName="circ5Tx" refType="w" fact="0.2843"/>
          <dgm:constr type="h" for="ch" forName="circ5Tx" refType="h" fact="0.257"/>
          <dgm:constr type="ctrX" for="ch" forName="circ6" refType="w" fact="0.4221"/>
          <dgm:constr type="ctrY" for="ch" forName="circ6" refType="h" fact="0.4422"/>
          <dgm:constr type="w" for="ch" forName="circ6" refType="w" fact="0.24"/>
          <dgm:constr type="h" for="ch" forName="circ6" refType="h" fact="0.3084"/>
          <dgm:constr type="l" for="ch" forName="circ6Tx" refType="w" fact="0"/>
          <dgm:constr type="t" for="ch" forName="circ6Tx" refType="h" fact="0.2"/>
          <dgm:constr type="w" for="ch" forName="circ6Tx" refType="w" fact="0.2843"/>
          <dgm:constr type="h" for="ch" forName="circ6Tx" refType="h" fact="0.257"/>
          <dgm:constr type="primFontSz" for="ch" ptType="node" op="equ"/>
        </dgm:constrLst>
      </dgm:if>
      <dgm:else name="Name16">
        <dgm:constrLst>
          <dgm:constr type="ctrX" for="ch" forName="circ1" refType="w" fact="0.5"/>
          <dgm:constr type="ctrY" for="ch" forName="circ1" refType="h" fact="0.4177"/>
          <dgm:constr type="w" for="ch" forName="circ1" refType="w" fact="0.24"/>
          <dgm:constr type="h" for="ch" forName="circ1" refType="h" fact="0.3262"/>
          <dgm:constr type="l" for="ch" forName="circ1Tx" refType="w" fact="0.3625"/>
          <dgm:constr type="t" for="ch" forName="circ1Tx"/>
          <dgm:constr type="w" for="ch" forName="circ1Tx" refType="w" fact="0.275"/>
          <dgm:constr type="h" for="ch" forName="circ1Tx" refType="h" fact="0.2"/>
          <dgm:constr type="ctrX" for="ch" forName="circ2" refType="w" fact="0.5704"/>
          <dgm:constr type="ctrY" for="ch" forName="circ2" refType="h" fact="0.4637"/>
          <dgm:constr type="w" for="ch" forName="circ2" refType="w" fact="0.24"/>
          <dgm:constr type="h" for="ch" forName="circ2" refType="h" fact="0.3262"/>
          <dgm:constr type="l" for="ch" forName="circ2Tx" refType="w" fact="0.72"/>
          <dgm:constr type="t" for="ch" forName="circ2Tx" refType="h" fact="0.19"/>
          <dgm:constr type="w" for="ch" forName="circ2Tx" refType="w" fact="0.26"/>
          <dgm:constr type="h" for="ch" forName="circ2Tx" refType="h" fact="0.22"/>
          <dgm:constr type="ctrX" for="ch" forName="circ3" refType="w" fact="0.5877"/>
          <dgm:constr type="ctrY" for="ch" forName="circ3" refType="h" fact="0.5672"/>
          <dgm:constr type="w" for="ch" forName="circ3" refType="w" fact="0.24"/>
          <dgm:constr type="h" for="ch" forName="circ3" refType="h" fact="0.3262"/>
          <dgm:constr type="l" for="ch" forName="circ3Tx" refType="w" fact="0.745"/>
          <dgm:constr type="t" for="ch" forName="circ3Tx" refType="h" fact="0.47"/>
          <dgm:constr type="w" for="ch" forName="circ3Tx" refType="w" fact="0.255"/>
          <dgm:constr type="h" for="ch" forName="circ3Tx" refType="h" fact="0.235"/>
          <dgm:constr type="ctrX" for="ch" forName="circ4" refType="w" fact="0.539"/>
          <dgm:constr type="ctrY" for="ch" forName="circ4" refType="h" fact="0.6502"/>
          <dgm:constr type="w" for="ch" forName="circ4" refType="w" fact="0.24"/>
          <dgm:constr type="h" for="ch" forName="circ4" refType="h" fact="0.3262"/>
          <dgm:constr type="l" for="ch" forName="circ4Tx" refType="w" fact="0.635"/>
          <dgm:constr type="t" for="ch" forName="circ4Tx" refType="h" fact="0.785"/>
          <dgm:constr type="w" for="ch" forName="circ4Tx" refType="w" fact="0.275"/>
          <dgm:constr type="h" for="ch" forName="circ4Tx" refType="h" fact="0.215"/>
          <dgm:constr type="ctrX" for="ch" forName="circ5" refType="w" fact="0.461"/>
          <dgm:constr type="ctrY" for="ch" forName="circ5" refType="h" fact="0.6502"/>
          <dgm:constr type="w" for="ch" forName="circ5" refType="w" fact="0.24"/>
          <dgm:constr type="h" for="ch" forName="circ5" refType="h" fact="0.3262"/>
          <dgm:constr type="l" for="ch" forName="circ5Tx" refType="w" fact="0.09"/>
          <dgm:constr type="t" for="ch" forName="circ5Tx" refType="h" fact="0.785"/>
          <dgm:constr type="w" for="ch" forName="circ5Tx" refType="w" fact="0.275"/>
          <dgm:constr type="h" for="ch" forName="circ5Tx" refType="h" fact="0.215"/>
          <dgm:constr type="ctrX" for="ch" forName="circ6" refType="w" fact="0.4123"/>
          <dgm:constr type="ctrY" for="ch" forName="circ6" refType="h" fact="0.5672"/>
          <dgm:constr type="w" for="ch" forName="circ6" refType="w" fact="0.24"/>
          <dgm:constr type="h" for="ch" forName="circ6" refType="h" fact="0.3262"/>
          <dgm:constr type="l" for="ch" forName="circ6Tx"/>
          <dgm:constr type="t" for="ch" forName="circ6Tx" refType="h" fact="0.47"/>
          <dgm:constr type="w" for="ch" forName="circ6Tx" refType="w" fact="0.255"/>
          <dgm:constr type="h" for="ch" forName="circ6Tx" refType="h" fact="0.235"/>
          <dgm:constr type="ctrX" for="ch" forName="circ7" refType="w" fact="0.4296"/>
          <dgm:constr type="ctrY" for="ch" forName="circ7" refType="h" fact="0.4637"/>
          <dgm:constr type="w" for="ch" forName="circ7" refType="w" fact="0.24"/>
          <dgm:constr type="h" for="ch" forName="circ7" refType="h" fact="0.3262"/>
          <dgm:constr type="l" for="ch" forName="circ7Tx" refType="w" fact="0.02"/>
          <dgm:constr type="t" for="ch" forName="circ7Tx" refType="h" fact="0.19"/>
          <dgm:constr type="w" for="ch" forName="circ7Tx" refType="w" fact="0.26"/>
          <dgm:constr type="h" for="ch" forName="circ7Tx" refType="h" fact="0.22"/>
          <dgm:constr type="primFontSz" for="ch" ptType="node" op="equ"/>
        </dgm:constrLst>
      </dgm:else>
    </dgm:choose>
    <dgm:ruleLst/>
    <dgm:forEach name="Name17" axis="ch" ptType="node" cnt="1">
      <dgm:choose name="Name18">
        <dgm:if name="Name19" axis="root ch" ptType="all node" func="cnt" op="equ" val="1">
          <dgm:layoutNode name="circ1TxSh" styleLbl="vennNode1"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choose name="Name20">
              <dgm:if name="Name21" func="var" arg="dir" op="equ" val="norm">
                <dgm:choose name="Name22">
                  <dgm:if name="Name23" axis="root ch" ptType="all node" func="cnt" op="lte" val="4">
                    <dgm:presOf axis="desOrSelf" ptType="node"/>
                  </dgm:if>
                  <dgm:else name="Name24">
                    <dgm:presOf/>
                  </dgm:else>
                </dgm:choose>
              </dgm:if>
              <dgm:else name="Name25">
                <dgm:choose name="Name26">
                  <dgm:if name="Name27" axis="root ch" ptType="all node" func="cnt" op="equ" val="2">
                    <dgm:presOf axis="root ch desOrSelf" ptType="all node node" st="1 2 1" cnt="1 1 0"/>
                  </dgm:if>
                  <dgm:else name="Name28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if>
        <dgm:else name="Name29">
          <dgm:layoutNode name="circ1" styleLbl="vennNode1">
            <dgm:alg type="sp"/>
            <dgm:shape xmlns:r="http://schemas.openxmlformats.org/officeDocument/2006/relationships" type="ellipse" r:blip="">
              <dgm:adjLst/>
            </dgm:shape>
            <dgm:choose name="Name30">
              <dgm:if name="Name31" func="var" arg="dir" op="equ" val="norm">
                <dgm:choose name="Name32">
                  <dgm:if name="Name33" axis="root ch" ptType="all node" func="cnt" op="lte" val="4">
                    <dgm:presOf axis="desOrSelf" ptType="node"/>
                  </dgm:if>
                  <dgm:else name="Name34">
                    <dgm:presOf/>
                  </dgm:else>
                </dgm:choose>
              </dgm:if>
              <dgm:else name="Name35">
                <dgm:choose name="Name36">
                  <dgm:if name="Name37" axis="root ch" ptType="all node" func="cnt" op="equ" val="2">
                    <dgm:presOf axis="root ch desOrSelf" ptType="all node node" st="1 2 1" cnt="1 1 0"/>
                  </dgm:if>
                  <dgm:else name="Name38">
                    <dgm:choose name="Name39">
                      <dgm:if name="Name40" axis="root ch" ptType="all node" func="cnt" op="lte" val="4">
                        <dgm:presOf axis="desOrSelf" ptType="node"/>
                      </dgm:if>
                      <dgm:else name="Name41">
                        <dgm:presOf/>
                      </dgm:else>
                    </dgm:choose>
                  </dgm:else>
                </dgm:choose>
              </dgm:else>
            </dgm:choose>
            <dgm:constrLst/>
            <dgm:ruleLst/>
          </dgm:layoutNode>
          <dgm:layoutNode name="circ1Tx" styleLbl="revTx">
            <dgm:varLst>
              <dgm:chMax val="0"/>
              <dgm:chPref val="0"/>
              <dgm:bulletEnabled val="1"/>
            </dgm:varLst>
            <dgm:alg type="tx">
              <dgm:param type="txAnchorHorzCh" val="ctr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choose name="Name42">
              <dgm:if name="Name43" func="var" arg="dir" op="equ" val="norm">
                <dgm:presOf axis="desOrSelf" ptType="node"/>
              </dgm:if>
              <dgm:else name="Name44">
                <dgm:choose name="Name45">
                  <dgm:if name="Name46" axis="root ch" ptType="all node" func="cnt" op="equ" val="2">
                    <dgm:presOf axis="root ch desOrSelf" ptType="all node node" st="1 2 1" cnt="1 1 0"/>
                  </dgm:if>
                  <dgm:else name="Name47">
                    <dgm:presOf axis="desOrSelf" ptType="node"/>
                  </dgm:else>
                </dgm:choose>
              </dgm:else>
            </dgm:choose>
            <dgm:constrLst>
              <dgm:constr type="tMarg"/>
              <dgm:constr type="bMarg"/>
              <dgm:constr type="lMarg"/>
              <dgm:constr type="rMarg"/>
              <dgm:constr type="primFontSz" val="65"/>
            </dgm:constrLst>
            <dgm:ruleLst>
              <dgm:rule type="primFontSz" val="5" fact="NaN" max="NaN"/>
            </dgm:ruleLst>
          </dgm:layoutNode>
        </dgm:else>
      </dgm:choose>
    </dgm:forEach>
    <dgm:forEach name="Name48" axis="ch" ptType="node" st="2" cnt="1">
      <dgm:layoutNode name="circ2" styleLbl="vennNode1">
        <dgm:alg type="sp"/>
        <dgm:shape xmlns:r="http://schemas.openxmlformats.org/officeDocument/2006/relationships" type="ellipse" r:blip="">
          <dgm:adjLst/>
        </dgm:shape>
        <dgm:choose name="Name49">
          <dgm:if name="Name50" func="var" arg="dir" op="equ" val="norm">
            <dgm:choose name="Name51">
              <dgm:if name="Name52" axis="root ch" ptType="all node" func="cnt" op="lte" val="4">
                <dgm:presOf axis="desOrSelf" ptType="node"/>
              </dgm:if>
              <dgm:else name="Name53">
                <dgm:presOf/>
              </dgm:else>
            </dgm:choose>
          </dgm:if>
          <dgm:else name="Name54">
            <dgm:choose name="Name55">
              <dgm:if name="Name56" axis="root ch" ptType="all node" func="cnt" op="equ" val="2">
                <dgm:presOf axis="root ch desOrSelf" ptType="all node node" st="1 1 1" cnt="1 1 0"/>
              </dgm:if>
              <dgm:if name="Name57" axis="root ch" ptType="all node" func="cnt" op="equ" val="3">
                <dgm:presOf axis="root ch desOrSelf" ptType="all node node" st="1 3 1" cnt="1 1 0"/>
              </dgm:if>
              <dgm:if name="Name58" axis="root ch" ptType="all node" func="cnt" op="equ" val="4">
                <dgm:presOf axis="root ch desOrSelf" ptType="all node node" st="1 4 1" cnt="1 1 0"/>
              </dgm:if>
              <dgm:else name="Name59">
                <dgm:presOf/>
              </dgm:else>
            </dgm:choose>
          </dgm:else>
        </dgm:choose>
        <dgm:constrLst/>
        <dgm:ruleLst/>
      </dgm:layoutNode>
      <dgm:layoutNode name="circ2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60">
          <dgm:if name="Name61" func="var" arg="dir" op="equ" val="norm">
            <dgm:presOf axis="desOrSelf" ptType="node"/>
          </dgm:if>
          <dgm:else name="Name62">
            <dgm:choose name="Name63">
              <dgm:if name="Name64" axis="root ch" ptType="all node" func="cnt" op="equ" val="2">
                <dgm:presOf axis="root ch desOrSelf" ptType="all node node" st="1 1 1" cnt="1 1 0"/>
              </dgm:if>
              <dgm:if name="Name65" axis="root ch" ptType="all node" func="cnt" op="equ" val="3">
                <dgm:presOf axis="root ch desOrSelf" ptType="all node node" st="1 3 1" cnt="1 1 0"/>
              </dgm:if>
              <dgm:if name="Name66" axis="root ch" ptType="all node" func="cnt" op="equ" val="4">
                <dgm:presOf axis="root ch desOrSelf" ptType="all node node" st="1 4 1" cnt="1 1 0"/>
              </dgm:if>
              <dgm:if name="Name67" axis="root ch" ptType="all node" func="cnt" op="equ" val="5">
                <dgm:presOf axis="root ch desOrSelf" ptType="all node node" st="1 5 1" cnt="1 1 0"/>
              </dgm:if>
              <dgm:if name="Name68" axis="root ch" ptType="all node" func="cnt" op="equ" val="6">
                <dgm:presOf axis="root ch desOrSelf" ptType="all node node" st="1 6 1" cnt="1 1 0"/>
              </dgm:if>
              <dgm:else name="Name69">
                <dgm:presOf axis="root ch desOrSelf" ptType="all node node" st="1 7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70" axis="ch" ptType="node" st="3" cnt="1">
      <dgm:layoutNode name="circ3" styleLbl="vennNode1">
        <dgm:alg type="sp"/>
        <dgm:shape xmlns:r="http://schemas.openxmlformats.org/officeDocument/2006/relationships" type="ellipse" r:blip="">
          <dgm:adjLst/>
        </dgm:shape>
        <dgm:choose name="Name71">
          <dgm:if name="Name72" func="var" arg="dir" op="equ" val="norm">
            <dgm:choose name="Name73">
              <dgm:if name="Name74" axis="root ch" ptType="all node" func="cnt" op="lte" val="4">
                <dgm:presOf axis="desOrSelf" ptType="node"/>
              </dgm:if>
              <dgm:else name="Name75">
                <dgm:presOf/>
              </dgm:else>
            </dgm:choose>
          </dgm:if>
          <dgm:else name="Name76">
            <dgm:choose name="Name77">
              <dgm:if name="Name78" axis="root ch" ptType="all node" func="cnt" op="equ" val="3">
                <dgm:presOf axis="root ch desOrSelf" ptType="all node node" st="1 2 1" cnt="1 1 0"/>
              </dgm:if>
              <dgm:if name="Name79" axis="root ch" ptType="all node" func="cnt" op="equ" val="4">
                <dgm:presOf axis="root ch desOrSelf" ptType="all node node" st="1 3 1" cnt="1 1 0"/>
              </dgm:if>
              <dgm:else name="Name80">
                <dgm:presOf/>
              </dgm:else>
            </dgm:choose>
          </dgm:else>
        </dgm:choose>
        <dgm:constrLst/>
        <dgm:ruleLst/>
      </dgm:layoutNode>
      <dgm:layoutNode name="circ3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81">
          <dgm:if name="Name82" func="var" arg="dir" op="equ" val="norm">
            <dgm:presOf axis="desOrSelf" ptType="node"/>
          </dgm:if>
          <dgm:else name="Name83">
            <dgm:choose name="Name84">
              <dgm:if name="Name85" axis="root ch" ptType="all node" func="cnt" op="equ" val="3">
                <dgm:presOf axis="root ch desOrSelf" ptType="all node node" st="1 2 1" cnt="1 1 0"/>
              </dgm:if>
              <dgm:if name="Name86" axis="root ch" ptType="all node" func="cnt" op="equ" val="4">
                <dgm:presOf axis="root ch desOrSelf" ptType="all node node" st="1 3 1" cnt="1 1 0"/>
              </dgm:if>
              <dgm:if name="Name87" axis="root ch" ptType="all node" func="cnt" op="equ" val="5">
                <dgm:presOf axis="root ch desOrSelf" ptType="all node node" st="1 4 1" cnt="1 1 0"/>
              </dgm:if>
              <dgm:if name="Name88" axis="root ch" ptType="all node" func="cnt" op="equ" val="6">
                <dgm:presOf axis="root ch desOrSelf" ptType="all node node" st="1 5 1" cnt="1 1 0"/>
              </dgm:if>
              <dgm:else name="Name89">
                <dgm:presOf axis="root ch desOrSelf" ptType="all node node" st="1 6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circ4" styleLbl="vennNode1">
        <dgm:alg type="sp"/>
        <dgm:shape xmlns:r="http://schemas.openxmlformats.org/officeDocument/2006/relationships" type="ellipse" r:blip="">
          <dgm:adjLst/>
        </dgm:shape>
        <dgm:choose name="Name91">
          <dgm:if name="Name92" func="var" arg="dir" op="equ" val="norm">
            <dgm:choose name="Name93">
              <dgm:if name="Name94" axis="root ch" ptType="all node" func="cnt" op="lte" val="4">
                <dgm:presOf axis="desOrSelf" ptType="node"/>
              </dgm:if>
              <dgm:else name="Name95">
                <dgm:presOf/>
              </dgm:else>
            </dgm:choose>
          </dgm:if>
          <dgm:else name="Name96">
            <dgm:choose name="Name97">
              <dgm:if name="Name98" axis="root ch" ptType="all node" func="cnt" op="equ" val="4">
                <dgm:presOf axis="root ch desOrSelf" ptType="all node node" st="1 2 1" cnt="1 1 0"/>
              </dgm:if>
              <dgm:else name="Name99">
                <dgm:presOf/>
              </dgm:else>
            </dgm:choose>
          </dgm:else>
        </dgm:choose>
        <dgm:constrLst/>
        <dgm:ruleLst/>
      </dgm:layoutNode>
      <dgm:layoutNode name="circ4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0">
          <dgm:if name="Name101" func="var" arg="dir" op="equ" val="norm">
            <dgm:presOf axis="desOrSelf" ptType="node"/>
          </dgm:if>
          <dgm:else name="Name102">
            <dgm:choose name="Name103">
              <dgm:if name="Name104" axis="root ch" ptType="all node" func="cnt" op="equ" val="4">
                <dgm:presOf axis="root ch desOrSelf" ptType="all node node" st="1 2 1" cnt="1 1 0"/>
              </dgm:if>
              <dgm:if name="Name105" axis="root ch" ptType="all node" func="cnt" op="equ" val="5">
                <dgm:presOf axis="root ch desOrSelf" ptType="all node node" st="1 3 1" cnt="1 1 0"/>
              </dgm:if>
              <dgm:if name="Name106" axis="root ch" ptType="all node" func="cnt" op="equ" val="6">
                <dgm:presOf axis="root ch desOrSelf" ptType="all node node" st="1 4 1" cnt="1 1 0"/>
              </dgm:if>
              <dgm:else name="Name107">
                <dgm:presOf axis="root ch desOrSelf" ptType="all node node" st="1 5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08" axis="ch" ptType="node" st="5" cnt="1">
      <dgm:layoutNode name="circ5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5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09">
          <dgm:if name="Name110" func="var" arg="dir" op="equ" val="norm">
            <dgm:presOf axis="desOrSelf" ptType="node"/>
          </dgm:if>
          <dgm:else name="Name111">
            <dgm:choose name="Name112">
              <dgm:if name="Name113" axis="root ch" ptType="all node" func="cnt" op="equ" val="5">
                <dgm:presOf axis="root ch desOrSelf" ptType="all node node" st="1 2 1" cnt="1 1 0"/>
              </dgm:if>
              <dgm:if name="Name114" axis="root ch" ptType="all node" func="cnt" op="equ" val="6">
                <dgm:presOf axis="root ch desOrSelf" ptType="all node node" st="1 3 1" cnt="1 1 0"/>
              </dgm:if>
              <dgm:else name="Name115">
                <dgm:presOf axis="root ch desOrSelf" ptType="all node node" st="1 4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16" axis="ch" ptType="node" st="6" cnt="1">
      <dgm:layoutNode name="circ6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6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17">
          <dgm:if name="Name118" func="var" arg="dir" op="equ" val="norm">
            <dgm:presOf axis="desOrSelf" ptType="node"/>
          </dgm:if>
          <dgm:else name="Name119">
            <dgm:choose name="Name120">
              <dgm:if name="Name121" axis="root ch" ptType="all node" func="cnt" op="equ" val="6">
                <dgm:presOf axis="root ch desOrSelf" ptType="all node node" st="1 2 1" cnt="1 1 0"/>
              </dgm:if>
              <dgm:else name="Name122">
                <dgm:presOf axis="root ch desOrSelf" ptType="all node node" st="1 3 1" cnt="1 1 0"/>
              </dgm:else>
            </dgm:choose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  <dgm:forEach name="Name123" axis="ch" ptType="node" st="7" cnt="1">
      <dgm:layoutNode name="circ7" styleLbl="vennNode1">
        <dgm:alg type="sp"/>
        <dgm:shape xmlns:r="http://schemas.openxmlformats.org/officeDocument/2006/relationships" type="ellipse" r:blip="">
          <dgm:adjLst/>
        </dgm:shape>
        <dgm:presOf/>
        <dgm:constrLst/>
        <dgm:ruleLst/>
      </dgm:layoutNode>
      <dgm:layoutNode name="circ7Tx" styleLbl="revTx">
        <dgm:varLst>
          <dgm:chMax val="0"/>
          <dgm:chPref val="0"/>
          <dgm:bulletEnabled val="1"/>
        </dgm:varLst>
        <dgm:alg type="tx">
          <dgm:param type="txAnchorHorz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choose name="Name124">
          <dgm:if name="Name125" func="var" arg="dir" op="equ" val="norm">
            <dgm:presOf axis="desOrSelf" ptType="node"/>
          </dgm:if>
          <dgm:else name="Name126">
            <dgm:presOf axis="root ch desOrSelf" ptType="all node node" st="1 2 1" cnt="1 1 0"/>
          </dgm:else>
        </dgm:choose>
        <dgm:constrLst>
          <dgm:constr type="tMarg"/>
          <dgm:constr type="bMarg"/>
          <dgm:constr type="lMarg"/>
          <dgm:constr type="rMarg"/>
          <dgm:constr type="primFontSz" val="65"/>
        </dgm:constrLst>
        <dgm:ruleLst>
          <dgm:rule type="primFontSz" val="5" fact="NaN" max="NaN"/>
        </dgm:ruleLst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94259213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82d4dfb3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082d4dfb3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940880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82d4dfb36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082d4dfb36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550497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82d4dfb36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082d4dfb36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21971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82d4dfb36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082d4dfb36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301194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2d4dfb36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082d4dfb36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0799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82d4dfb36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082d4dfb36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44329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82d4dfb36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082d4dfb36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072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82d4dfb36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64" name="Google Shape;164;g2082d4dfb36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480171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82d4dfb36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082d4dfb36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3277428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82d4dfb36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082d4dfb36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494037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82d4dfb36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082d4dfb36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025610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2d4dfb36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082d4dfb36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79329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>
            <a:spLocks noGrp="1"/>
          </p:cNvSpPr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ubTitle" idx="1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3" name="Google Shape;63;p15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marL="914400" lvl="1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marL="1371600" lvl="2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inkit.com/roadmap-digital-success" TargetMode="External"/><Relationship Id="rId2" Type="http://schemas.openxmlformats.org/officeDocument/2006/relationships/hyperlink" Target="http://www.flinkit.com/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://www.flinkit.com/digital-solutions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5"/>
          <p:cNvSpPr txBox="1"/>
          <p:nvPr/>
        </p:nvSpPr>
        <p:spPr>
          <a:xfrm>
            <a:off x="837444" y="1444311"/>
            <a:ext cx="4525396" cy="10341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40000"/>
              </a:lnSpc>
            </a:pPr>
            <a:r>
              <a:rPr lang="en-GB" sz="2400" dirty="0" smtClean="0">
                <a:solidFill>
                  <a:schemeClr val="bg1"/>
                </a:solidFill>
              </a:rPr>
              <a:t>                </a:t>
            </a:r>
            <a:r>
              <a:rPr lang="en-GB" sz="2400" dirty="0" err="1" smtClean="0">
                <a:solidFill>
                  <a:schemeClr val="bg1"/>
                </a:solidFill>
              </a:rPr>
              <a:t>Flinkit’Roadmapto</a:t>
            </a:r>
            <a:r>
              <a:rPr lang="en-GB" sz="2400" dirty="0" smtClean="0">
                <a:solidFill>
                  <a:schemeClr val="bg1"/>
                </a:solidFill>
              </a:rPr>
              <a:t>        Digital </a:t>
            </a:r>
            <a:r>
              <a:rPr lang="en-GB" sz="2400" dirty="0">
                <a:solidFill>
                  <a:schemeClr val="bg1"/>
                </a:solidFill>
              </a:rPr>
              <a:t>Success:</a:t>
            </a:r>
            <a:endParaRPr sz="2400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1667963" y="2995115"/>
            <a:ext cx="2597230" cy="3335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b="0" i="0" u="none" strike="noStrike" cap="none" dirty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Name of the </a:t>
            </a:r>
            <a:r>
              <a:rPr lang="en" sz="1900" b="0" i="0" u="none" strike="noStrike" cap="none" dirty="0" smtClean="0">
                <a:solidFill>
                  <a:srgbClr val="FFFFFF"/>
                </a:solidFill>
                <a:latin typeface="Poppins ExtraBold"/>
                <a:ea typeface="Poppins ExtraBold"/>
                <a:cs typeface="Poppins ExtraBold"/>
                <a:sym typeface="Poppins ExtraBold"/>
              </a:rPr>
              <a:t>Mentee</a:t>
            </a:r>
            <a:endParaRPr sz="700" dirty="0"/>
          </a:p>
        </p:txBody>
      </p:sp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200" y="4355950"/>
            <a:ext cx="1172375" cy="4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472" y="-210058"/>
            <a:ext cx="6291504" cy="616923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23982" y="380045"/>
            <a:ext cx="8229599" cy="4520727"/>
          </a:xfrm>
        </p:spPr>
        <p:txBody>
          <a:bodyPr>
            <a:normAutofit/>
          </a:bodyPr>
          <a:lstStyle/>
          <a:p>
            <a:pPr marL="171450" indent="0">
              <a:buNone/>
            </a:pPr>
            <a:r>
              <a:rPr lang="en-GB" b="1" dirty="0" smtClean="0"/>
              <a:t> </a:t>
            </a:r>
            <a:r>
              <a:rPr lang="en-GB" b="1" dirty="0"/>
              <a:t>📚 Category / Resources </a:t>
            </a:r>
            <a:r>
              <a:rPr lang="en-GB" b="1" dirty="0">
                <a:latin typeface="Play" panose="020B0604020202020204" charset="0"/>
              </a:rPr>
              <a:t>Page</a:t>
            </a:r>
            <a:r>
              <a:rPr lang="en-GB" b="1" dirty="0"/>
              <a:t> (Knowledge Hub</a:t>
            </a:r>
            <a:r>
              <a:rPr lang="en-GB" b="1" dirty="0" smtClean="0"/>
              <a:t>)</a:t>
            </a:r>
          </a:p>
          <a:p>
            <a:pPr marL="171450" indent="0">
              <a:buNone/>
            </a:pPr>
            <a:endParaRPr lang="en-GB" b="1" dirty="0"/>
          </a:p>
          <a:p>
            <a:r>
              <a:rPr lang="en-IN" sz="1400" b="1" dirty="0">
                <a:latin typeface="Play" panose="020B0604020202020204" charset="0"/>
              </a:rPr>
              <a:t>Blogs &amp; Articles</a:t>
            </a:r>
            <a:endParaRPr lang="en-IN" sz="14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dirty="0" smtClean="0">
                <a:latin typeface="Play" panose="020B0604020202020204" charset="0"/>
              </a:rPr>
              <a:t>       Digital </a:t>
            </a:r>
            <a:r>
              <a:rPr lang="en-IN" dirty="0">
                <a:latin typeface="Play" panose="020B0604020202020204" charset="0"/>
              </a:rPr>
              <a:t>marketing trends</a:t>
            </a:r>
          </a:p>
          <a:p>
            <a:pPr marL="628650" lvl="1" indent="0">
              <a:buNone/>
            </a:pPr>
            <a:r>
              <a:rPr lang="en-IN" dirty="0" smtClean="0">
                <a:latin typeface="Play" panose="020B0604020202020204" charset="0"/>
              </a:rPr>
              <a:t>       Roadmap </a:t>
            </a:r>
            <a:r>
              <a:rPr lang="en-IN" dirty="0">
                <a:latin typeface="Play" panose="020B0604020202020204" charset="0"/>
              </a:rPr>
              <a:t>strategies</a:t>
            </a:r>
          </a:p>
          <a:p>
            <a:pPr marL="628650" lvl="1" indent="0">
              <a:buNone/>
            </a:pPr>
            <a:r>
              <a:rPr lang="en-IN" dirty="0" smtClean="0">
                <a:latin typeface="Play" panose="020B0604020202020204" charset="0"/>
              </a:rPr>
              <a:t>       Case </a:t>
            </a:r>
            <a:r>
              <a:rPr lang="en-IN" dirty="0">
                <a:latin typeface="Play" panose="020B0604020202020204" charset="0"/>
              </a:rPr>
              <a:t>studies</a:t>
            </a:r>
          </a:p>
          <a:p>
            <a:r>
              <a:rPr lang="en-IN" sz="1400" b="1" dirty="0">
                <a:latin typeface="Play" panose="020B0604020202020204" charset="0"/>
              </a:rPr>
              <a:t>Whitepapers &amp; eBooks</a:t>
            </a:r>
            <a:endParaRPr lang="en-IN" sz="14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dirty="0" smtClean="0">
                <a:latin typeface="Play" panose="020B0604020202020204" charset="0"/>
              </a:rPr>
              <a:t>        In-depth </a:t>
            </a:r>
            <a:r>
              <a:rPr lang="en-IN" dirty="0">
                <a:latin typeface="Play" panose="020B0604020202020204" charset="0"/>
              </a:rPr>
              <a:t>guides to digital transformation</a:t>
            </a:r>
          </a:p>
          <a:p>
            <a:r>
              <a:rPr lang="en-IN" sz="1400" b="1" dirty="0">
                <a:latin typeface="Play" panose="020B0604020202020204" charset="0"/>
              </a:rPr>
              <a:t>Webinars &amp; Workshops</a:t>
            </a:r>
            <a:endParaRPr lang="en-IN" sz="14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dirty="0" smtClean="0">
                <a:latin typeface="Play" panose="020B0604020202020204" charset="0"/>
              </a:rPr>
              <a:t>         Recorded </a:t>
            </a:r>
            <a:r>
              <a:rPr lang="en-IN" dirty="0">
                <a:latin typeface="Play" panose="020B0604020202020204" charset="0"/>
              </a:rPr>
              <a:t>sessions + upcoming events</a:t>
            </a:r>
          </a:p>
          <a:p>
            <a:r>
              <a:rPr lang="en-IN" sz="1400" b="1" dirty="0">
                <a:latin typeface="Play" panose="020B0604020202020204" charset="0"/>
              </a:rPr>
              <a:t>FAQs</a:t>
            </a:r>
            <a:endParaRPr lang="en-IN" sz="14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dirty="0" smtClean="0">
                <a:latin typeface="Play" panose="020B0604020202020204" charset="0"/>
              </a:rPr>
              <a:t>         Common </a:t>
            </a:r>
            <a:r>
              <a:rPr lang="en-IN" dirty="0">
                <a:latin typeface="Play" panose="020B0604020202020204" charset="0"/>
              </a:rPr>
              <a:t>digital transformation queries</a:t>
            </a:r>
          </a:p>
          <a:p>
            <a:pPr marL="628650" lvl="1" indent="0">
              <a:buNone/>
            </a:pPr>
            <a:r>
              <a:rPr lang="en-IN" dirty="0" smtClean="0">
                <a:latin typeface="Play" panose="020B0604020202020204" charset="0"/>
              </a:rPr>
              <a:t>         Step-by-step </a:t>
            </a:r>
            <a:r>
              <a:rPr lang="en-IN" dirty="0">
                <a:latin typeface="Play" panose="020B0604020202020204" charset="0"/>
              </a:rPr>
              <a:t>answers</a:t>
            </a:r>
          </a:p>
          <a:p>
            <a:r>
              <a:rPr lang="en-IN" sz="1400" b="1" dirty="0">
                <a:latin typeface="Play" panose="020B0604020202020204" charset="0"/>
              </a:rPr>
              <a:t>Tools &amp; Templates (Optional add-on)</a:t>
            </a:r>
            <a:endParaRPr lang="en-IN" sz="14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dirty="0" smtClean="0">
                <a:latin typeface="Play" panose="020B0604020202020204" charset="0"/>
              </a:rPr>
              <a:t>         Checklists</a:t>
            </a:r>
            <a:r>
              <a:rPr lang="en-IN" dirty="0">
                <a:latin typeface="Play" panose="020B0604020202020204" charset="0"/>
              </a:rPr>
              <a:t>, digital audit tools</a:t>
            </a:r>
          </a:p>
          <a:p>
            <a:r>
              <a:rPr lang="en-IN" sz="1400" b="1" dirty="0">
                <a:latin typeface="Play" panose="020B0604020202020204" charset="0"/>
              </a:rPr>
              <a:t>Filters &amp; Search:</a:t>
            </a:r>
            <a:endParaRPr lang="en-IN" sz="1400" dirty="0">
              <a:latin typeface="Play" panose="020B0604020202020204" charset="0"/>
            </a:endParaRPr>
          </a:p>
          <a:p>
            <a:r>
              <a:rPr lang="en-IN" sz="1400" dirty="0">
                <a:latin typeface="Play" panose="020B0604020202020204" charset="0"/>
              </a:rPr>
              <a:t>By Topic (SEO, AI, Marketing, Strategy)</a:t>
            </a:r>
          </a:p>
          <a:p>
            <a:r>
              <a:rPr lang="en-IN" sz="1400" dirty="0">
                <a:latin typeface="Play" panose="020B0604020202020204" charset="0"/>
              </a:rPr>
              <a:t>By Format (Blog, Webinar, Whitepaper)</a:t>
            </a:r>
          </a:p>
          <a:p>
            <a:pPr marL="1714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93329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33"/>
          <p:cNvSpPr txBox="1"/>
          <p:nvPr/>
        </p:nvSpPr>
        <p:spPr>
          <a:xfrm>
            <a:off x="1328610" y="405080"/>
            <a:ext cx="667171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" sz="2500" dirty="0" smtClean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                     </a:t>
            </a:r>
            <a:r>
              <a:rPr lang="en" sz="2500" b="1" i="0" u="sng" strike="noStrike" cap="none" dirty="0" smtClean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CONTENT </a:t>
            </a:r>
            <a:r>
              <a:rPr lang="en" sz="2500" b="1" i="0" u="sng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STRUCTURE</a:t>
            </a:r>
            <a:endParaRPr sz="700" b="1" u="sng" dirty="0"/>
          </a:p>
        </p:txBody>
      </p:sp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3924764337"/>
              </p:ext>
            </p:extLst>
          </p:nvPr>
        </p:nvGraphicFramePr>
        <p:xfrm>
          <a:off x="339047" y="657459"/>
          <a:ext cx="8230782" cy="4000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2518924" y="121146"/>
            <a:ext cx="677139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sng" strike="noStrike" cap="none" dirty="0" smtClean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COMPETITIVE </a:t>
            </a:r>
            <a:r>
              <a:rPr lang="en" sz="2500" b="1" i="0" u="sng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ANALYSIS</a:t>
            </a:r>
            <a:endParaRPr sz="700" b="1" u="sng" dirty="0"/>
          </a:p>
        </p:txBody>
      </p:sp>
      <p:sp>
        <p:nvSpPr>
          <p:cNvPr id="196" name="Google Shape;196;p34"/>
          <p:cNvSpPr txBox="1"/>
          <p:nvPr/>
        </p:nvSpPr>
        <p:spPr>
          <a:xfrm>
            <a:off x="1186302" y="792858"/>
            <a:ext cx="6332803" cy="1680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342900" lvl="0" indent="-342900">
              <a:lnSpc>
                <a:spcPct val="140010"/>
              </a:lnSpc>
              <a:buAutoNum type="arabicPeriod"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Key </a:t>
            </a:r>
            <a:r>
              <a:rPr lang="en-GB" sz="1200" dirty="0" err="1" smtClean="0">
                <a:latin typeface="Play" panose="020B0604020202020204" charset="0"/>
                <a:cs typeface="Calibri Light" panose="020F0302020204030204" pitchFamily="34" charset="0"/>
              </a:rPr>
              <a:t>CompetitorsDirect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 Competitors: Other digital transformation consultancies, marketing agencies, or roadmap-driven SaaS </a:t>
            </a:r>
            <a:r>
              <a:rPr lang="en-GB" sz="1200" dirty="0" err="1" smtClean="0">
                <a:latin typeface="Play" panose="020B0604020202020204" charset="0"/>
                <a:cs typeface="Calibri Light" panose="020F0302020204030204" pitchFamily="34" charset="0"/>
              </a:rPr>
              <a:t>platforms.Indirect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 Competitors: DIY digital tools, freelancers, and in-house teams.</a:t>
            </a:r>
          </a:p>
          <a:p>
            <a:pPr marL="342900" lvl="0" indent="-342900">
              <a:lnSpc>
                <a:spcPct val="140010"/>
              </a:lnSpc>
              <a:buAutoNum type="arabicPeriod"/>
            </a:pPr>
            <a:endParaRPr lang="en-GB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lvl="0" indent="-342900">
              <a:lnSpc>
                <a:spcPct val="140010"/>
              </a:lnSpc>
              <a:buAutoNum type="arabicPeriod"/>
            </a:pPr>
            <a:r>
              <a:rPr lang="en-IN" sz="1200" dirty="0" smtClean="0">
                <a:latin typeface="Play" panose="020B0604020202020204" charset="0"/>
                <a:cs typeface="Calibri Light" panose="020F0302020204030204" pitchFamily="34" charset="0"/>
              </a:rPr>
              <a:t>Competitor Offerings</a:t>
            </a:r>
          </a:p>
          <a:p>
            <a:pPr marL="342900" lvl="0" indent="-342900">
              <a:lnSpc>
                <a:spcPct val="140010"/>
              </a:lnSpc>
              <a:buAutoNum type="arabicPeriod"/>
            </a:pPr>
            <a:endParaRPr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262513"/>
              </p:ext>
            </p:extLst>
          </p:nvPr>
        </p:nvGraphicFramePr>
        <p:xfrm>
          <a:off x="1526490" y="2349488"/>
          <a:ext cx="3877716" cy="2441903"/>
        </p:xfrm>
        <a:graphic>
          <a:graphicData uri="http://schemas.openxmlformats.org/drawingml/2006/table">
            <a:tbl>
              <a:tblPr/>
              <a:tblGrid>
                <a:gridCol w="1292572"/>
                <a:gridCol w="1292572"/>
                <a:gridCol w="1292572"/>
              </a:tblGrid>
              <a:tr h="400877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Play" panose="020B0604020202020204" charset="0"/>
                          <a:cs typeface="Calibri Light" panose="020F0302020204030204" pitchFamily="34" charset="0"/>
                        </a:rPr>
                        <a:t>Competitor Type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Play" panose="020B0604020202020204" charset="0"/>
                          <a:cs typeface="Calibri Light" panose="020F0302020204030204" pitchFamily="34" charset="0"/>
                        </a:rPr>
                        <a:t>Strengths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Play" panose="020B0604020202020204" charset="0"/>
                          <a:cs typeface="Calibri Light" panose="020F0302020204030204" pitchFamily="34" charset="0"/>
                        </a:rPr>
                        <a:t>Weaknesses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594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Play" panose="020B0604020202020204" charset="0"/>
                          <a:cs typeface="Calibri Light" panose="020F0302020204030204" pitchFamily="34" charset="0"/>
                        </a:rPr>
                        <a:t>Digital Agencies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Play" panose="020B0604020202020204" charset="0"/>
                          <a:cs typeface="Calibri Light" panose="020F0302020204030204" pitchFamily="34" charset="0"/>
                        </a:rPr>
                        <a:t>Wide range of services, brand trust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Play" panose="020B0604020202020204" charset="0"/>
                          <a:cs typeface="Calibri Light" panose="020F0302020204030204" pitchFamily="34" charset="0"/>
                        </a:rPr>
                        <a:t>Expensive, less personalized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65944"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Play" panose="020B0604020202020204" charset="0"/>
                          <a:cs typeface="Calibri Light" panose="020F0302020204030204" pitchFamily="34" charset="0"/>
                        </a:rPr>
                        <a:t>SaaS Platforms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Play" panose="020B0604020202020204" charset="0"/>
                          <a:cs typeface="Calibri Light" panose="020F0302020204030204" pitchFamily="34" charset="0"/>
                        </a:rPr>
                        <a:t>Scalable, automation tools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 dirty="0">
                          <a:latin typeface="Play" panose="020B0604020202020204" charset="0"/>
                          <a:cs typeface="Calibri Light" panose="020F0302020204030204" pitchFamily="34" charset="0"/>
                        </a:rPr>
                        <a:t>Limited customization, self-service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31011">
                <a:tc>
                  <a:txBody>
                    <a:bodyPr/>
                    <a:lstStyle/>
                    <a:p>
                      <a:r>
                        <a:rPr lang="en-IN" sz="1200">
                          <a:latin typeface="Play" panose="020B0604020202020204" charset="0"/>
                          <a:cs typeface="Calibri Light" panose="020F0302020204030204" pitchFamily="34" charset="0"/>
                        </a:rPr>
                        <a:t>Freelancers/Consultants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1200">
                          <a:latin typeface="Play" panose="020B0604020202020204" charset="0"/>
                          <a:cs typeface="Calibri Light" panose="020F0302020204030204" pitchFamily="34" charset="0"/>
                        </a:rPr>
                        <a:t>Cost-effective, flexible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dirty="0">
                          <a:latin typeface="Play" panose="020B0604020202020204" charset="0"/>
                          <a:cs typeface="Calibri Light" panose="020F0302020204030204" pitchFamily="34" charset="0"/>
                        </a:rPr>
                        <a:t>Lack of long-term roadmap, scattered solutions</a:t>
                      </a:r>
                    </a:p>
                  </a:txBody>
                  <a:tcPr marL="70743" marR="70743" marT="35371" marB="35371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" name="Google Shape;202;p35"/>
          <p:cNvSpPr txBox="1"/>
          <p:nvPr/>
        </p:nvSpPr>
        <p:spPr>
          <a:xfrm>
            <a:off x="2372604" y="10274"/>
            <a:ext cx="677139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sng" strike="noStrike" cap="none" dirty="0" smtClean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KEYWORD </a:t>
            </a:r>
            <a:r>
              <a:rPr lang="en" sz="2500" b="1" i="0" u="sng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RESEARCH</a:t>
            </a:r>
            <a:endParaRPr sz="700" b="1" u="sng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164202881"/>
              </p:ext>
            </p:extLst>
          </p:nvPr>
        </p:nvGraphicFramePr>
        <p:xfrm>
          <a:off x="1241214" y="544798"/>
          <a:ext cx="6022616" cy="444459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9" name="Google Shape;209;p36"/>
          <p:cNvSpPr txBox="1"/>
          <p:nvPr/>
        </p:nvSpPr>
        <p:spPr>
          <a:xfrm>
            <a:off x="2910831" y="-82194"/>
            <a:ext cx="677139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sng" strike="noStrike" cap="none" dirty="0" smtClean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ON-PAGE </a:t>
            </a:r>
            <a:r>
              <a:rPr lang="en" sz="2500" b="1" i="0" u="sng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ELEMENTS</a:t>
            </a:r>
            <a:endParaRPr sz="700" b="1" u="sng" dirty="0"/>
          </a:p>
        </p:txBody>
      </p:sp>
      <p:sp>
        <p:nvSpPr>
          <p:cNvPr id="210" name="Google Shape;210;p36"/>
          <p:cNvSpPr txBox="1"/>
          <p:nvPr/>
        </p:nvSpPr>
        <p:spPr>
          <a:xfrm>
            <a:off x="1446695" y="618198"/>
            <a:ext cx="6332803" cy="192421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lvl="0" indent="-228600">
              <a:lnSpc>
                <a:spcPct val="140010"/>
              </a:lnSpc>
              <a:buAutoNum type="arabicPeriod"/>
            </a:pPr>
            <a:r>
              <a:rPr lang="en-IN" sz="1200" b="1" u="sng" dirty="0" smtClean="0">
                <a:latin typeface="Play" panose="020B0604020202020204" charset="0"/>
                <a:cs typeface="Calibri Light" panose="020F0302020204030204" pitchFamily="34" charset="0"/>
              </a:rPr>
              <a:t>Meta Elements</a:t>
            </a:r>
          </a:p>
          <a:p>
            <a:pPr marL="228600" lvl="0" indent="-228600">
              <a:lnSpc>
                <a:spcPct val="140010"/>
              </a:lnSpc>
              <a:buAutoNum type="arabicPeriod"/>
            </a:pPr>
            <a:r>
              <a:rPr lang="en-IN" sz="1200" b="1" dirty="0" smtClean="0">
                <a:latin typeface="Play" panose="020B0604020202020204" charset="0"/>
                <a:cs typeface="Calibri Light" panose="020F0302020204030204" pitchFamily="34" charset="0"/>
              </a:rPr>
              <a:t>Title </a:t>
            </a:r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Tag 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→ Include primary keyword, keep under 60 </a:t>
            </a:r>
            <a:r>
              <a:rPr lang="en-IN" sz="1200" dirty="0" err="1">
                <a:latin typeface="Play" panose="020B0604020202020204" charset="0"/>
                <a:cs typeface="Calibri Light" panose="020F0302020204030204" pitchFamily="34" charset="0"/>
              </a:rPr>
              <a:t>characters.Example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: “</a:t>
            </a:r>
            <a:r>
              <a:rPr lang="en-IN" sz="1200" dirty="0" err="1">
                <a:latin typeface="Play" panose="020B0604020202020204" charset="0"/>
                <a:cs typeface="Calibri Light" panose="020F0302020204030204" pitchFamily="34" charset="0"/>
              </a:rPr>
              <a:t>Flinkit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 | Roadmap to Digital Success for Businesses</a:t>
            </a:r>
            <a:r>
              <a:rPr lang="en-IN" sz="1200" dirty="0" smtClean="0">
                <a:latin typeface="Play" panose="020B0604020202020204" charset="0"/>
                <a:cs typeface="Calibri Light" panose="020F0302020204030204" pitchFamily="34" charset="0"/>
              </a:rPr>
              <a:t>”</a:t>
            </a:r>
          </a:p>
          <a:p>
            <a:pPr marL="228600" lvl="0" indent="-228600">
              <a:lnSpc>
                <a:spcPct val="140010"/>
              </a:lnSpc>
              <a:buAutoNum type="arabicPeriod"/>
            </a:pPr>
            <a:r>
              <a:rPr lang="en-IN" sz="1200" b="1" dirty="0" smtClean="0">
                <a:latin typeface="Play" panose="020B0604020202020204" charset="0"/>
                <a:cs typeface="Calibri Light" panose="020F0302020204030204" pitchFamily="34" charset="0"/>
              </a:rPr>
              <a:t>Meta </a:t>
            </a:r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Description 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→ Use secondary keywords, keep under 160 </a:t>
            </a:r>
            <a:r>
              <a:rPr lang="en-IN" sz="1200" dirty="0" err="1">
                <a:latin typeface="Play" panose="020B0604020202020204" charset="0"/>
                <a:cs typeface="Calibri Light" panose="020F0302020204030204" pitchFamily="34" charset="0"/>
              </a:rPr>
              <a:t>characters.Example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: “Discover </a:t>
            </a:r>
            <a:r>
              <a:rPr lang="en-IN" sz="1200" dirty="0" err="1">
                <a:latin typeface="Play" panose="020B0604020202020204" charset="0"/>
                <a:cs typeface="Calibri Light" panose="020F0302020204030204" pitchFamily="34" charset="0"/>
              </a:rPr>
              <a:t>Flinkit’s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 roadmap to digital success – strategy, SEO, analytics, AI &amp; customer experience solutions for growth</a:t>
            </a:r>
            <a:r>
              <a:rPr lang="en-IN" sz="1200" dirty="0" smtClean="0">
                <a:latin typeface="Play" panose="020B0604020202020204" charset="0"/>
                <a:cs typeface="Calibri Light" panose="020F0302020204030204" pitchFamily="34" charset="0"/>
              </a:rPr>
              <a:t>.”</a:t>
            </a:r>
          </a:p>
          <a:p>
            <a:pPr marL="228600" lvl="0" indent="-228600">
              <a:lnSpc>
                <a:spcPct val="140010"/>
              </a:lnSpc>
              <a:buAutoNum type="arabicPeriod"/>
            </a:pPr>
            <a:r>
              <a:rPr lang="en-IN" sz="1200" b="1" dirty="0" smtClean="0">
                <a:latin typeface="Play" panose="020B0604020202020204" charset="0"/>
                <a:cs typeface="Calibri Light" panose="020F0302020204030204" pitchFamily="34" charset="0"/>
              </a:rPr>
              <a:t>Meta </a:t>
            </a:r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Keywords 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→ (Not widely used now, but you can include them for reference</a:t>
            </a:r>
            <a:r>
              <a:rPr lang="en-IN" sz="1200" dirty="0" smtClean="0">
                <a:latin typeface="Play" panose="020B0604020202020204" charset="0"/>
                <a:cs typeface="Calibri Light" panose="020F0302020204030204" pitchFamily="34" charset="0"/>
              </a:rPr>
              <a:t>)</a:t>
            </a:r>
          </a:p>
          <a:p>
            <a:pPr marL="228600" lvl="0" indent="-228600">
              <a:lnSpc>
                <a:spcPct val="140010"/>
              </a:lnSpc>
              <a:buAutoNum type="arabicPeriod"/>
            </a:pPr>
            <a:r>
              <a:rPr lang="en-IN" sz="1200" b="1" dirty="0" smtClean="0">
                <a:latin typeface="Play" panose="020B0604020202020204" charset="0"/>
                <a:cs typeface="Calibri Light" panose="020F0302020204030204" pitchFamily="34" charset="0"/>
              </a:rPr>
              <a:t>Meta </a:t>
            </a:r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Robots 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→ Ensure important pages are set to index, follow</a:t>
            </a:r>
            <a:r>
              <a:rPr lang="en-IN" sz="1200" dirty="0" smtClean="0">
                <a:latin typeface="Play" panose="020B0604020202020204" charset="0"/>
                <a:cs typeface="Calibri Light" panose="020F0302020204030204" pitchFamily="34" charset="0"/>
              </a:rPr>
              <a:t>.</a:t>
            </a: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IN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2. </a:t>
            </a:r>
            <a:r>
              <a:rPr lang="en-IN" sz="1200" b="1" u="sng" dirty="0">
                <a:latin typeface="Play" panose="020B0604020202020204" charset="0"/>
                <a:cs typeface="Calibri Light" panose="020F0302020204030204" pitchFamily="34" charset="0"/>
              </a:rPr>
              <a:t>Header Tags (H1–H6</a:t>
            </a:r>
            <a:r>
              <a:rPr lang="en-IN" sz="1200" b="1" u="sng" dirty="0" smtClean="0">
                <a:latin typeface="Play" panose="020B0604020202020204" charset="0"/>
                <a:cs typeface="Calibri Light" panose="020F0302020204030204" pitchFamily="34" charset="0"/>
              </a:rPr>
              <a:t>)</a:t>
            </a:r>
          </a:p>
          <a:p>
            <a:endParaRPr lang="en-IN" sz="1200" b="1" u="sng" dirty="0">
              <a:latin typeface="Play" panose="020B0604020202020204" charset="0"/>
              <a:cs typeface="Calibri Light" panose="020F0302020204030204" pitchFamily="34" charset="0"/>
            </a:endParaRPr>
          </a:p>
          <a:p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H1 (Main Page Heading)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 → Only one per page, with core keyword.</a:t>
            </a:r>
            <a:b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</a:b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Example: </a:t>
            </a:r>
            <a:r>
              <a:rPr lang="en-IN" sz="1200" i="1" dirty="0">
                <a:latin typeface="Play" panose="020B0604020202020204" charset="0"/>
                <a:cs typeface="Calibri Light" panose="020F0302020204030204" pitchFamily="34" charset="0"/>
              </a:rPr>
              <a:t>“Your Roadmap to Digital Success with </a:t>
            </a:r>
            <a:r>
              <a:rPr lang="en-IN" sz="1200" i="1" dirty="0" err="1">
                <a:latin typeface="Play" panose="020B0604020202020204" charset="0"/>
                <a:cs typeface="Calibri Light" panose="020F0302020204030204" pitchFamily="34" charset="0"/>
              </a:rPr>
              <a:t>Flinkit</a:t>
            </a:r>
            <a:r>
              <a:rPr lang="en-IN" sz="1200" i="1" dirty="0" smtClean="0">
                <a:latin typeface="Play" panose="020B0604020202020204" charset="0"/>
                <a:cs typeface="Calibri Light" panose="020F0302020204030204" pitchFamily="34" charset="0"/>
              </a:rPr>
              <a:t>”</a:t>
            </a:r>
          </a:p>
          <a:p>
            <a:endParaRPr lang="en-IN" sz="1200" dirty="0">
              <a:latin typeface="Play" panose="020B0604020202020204" charset="0"/>
              <a:cs typeface="Calibri Light" panose="020F0302020204030204" pitchFamily="34" charset="0"/>
            </a:endParaRPr>
          </a:p>
          <a:p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H2 (Sub-sections)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 → Use supporting keywords.</a:t>
            </a:r>
            <a:b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</a:b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Example: </a:t>
            </a:r>
            <a:r>
              <a:rPr lang="en-IN" sz="1200" i="1" dirty="0">
                <a:latin typeface="Play" panose="020B0604020202020204" charset="0"/>
                <a:cs typeface="Calibri Light" panose="020F0302020204030204" pitchFamily="34" charset="0"/>
              </a:rPr>
              <a:t>“Our Approach to Digital Transformation</a:t>
            </a:r>
            <a:r>
              <a:rPr lang="en-IN" sz="1200" i="1" dirty="0" smtClean="0">
                <a:latin typeface="Play" panose="020B0604020202020204" charset="0"/>
                <a:cs typeface="Calibri Light" panose="020F0302020204030204" pitchFamily="34" charset="0"/>
              </a:rPr>
              <a:t>”</a:t>
            </a:r>
          </a:p>
          <a:p>
            <a:endParaRPr lang="en-IN" sz="1200" dirty="0">
              <a:latin typeface="Play" panose="020B0604020202020204" charset="0"/>
              <a:cs typeface="Calibri Light" panose="020F0302020204030204" pitchFamily="34" charset="0"/>
            </a:endParaRPr>
          </a:p>
          <a:p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H3/H4 (Details)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 → Sub-points or features.</a:t>
            </a: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1200" b="1" u="sng" dirty="0">
                <a:latin typeface="Calibri Light" panose="020F0302020204030204" pitchFamily="34" charset="0"/>
                <a:cs typeface="Calibri Light" panose="020F0302020204030204" pitchFamily="34" charset="0"/>
              </a:rPr>
              <a:t>3. Content </a:t>
            </a:r>
            <a:r>
              <a:rPr lang="en-IN" sz="1200" b="1" u="sng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Optimization</a:t>
            </a:r>
          </a:p>
          <a:p>
            <a:endParaRPr lang="en-IN" sz="1200" b="1" u="sng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</a:t>
            </a:r>
            <a:r>
              <a:rPr lang="en-IN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primary keyword</a:t>
            </a:r>
            <a:r>
              <a:rPr lang="en-I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in first 100 words</a:t>
            </a:r>
            <a:r>
              <a:rPr lang="en-IN" sz="1200" dirty="0" smtClean="0">
                <a:latin typeface="Calibri Light" panose="020F0302020204030204" pitchFamily="34" charset="0"/>
                <a:cs typeface="Calibri Light" panose="020F0302020204030204" pitchFamily="34" charset="0"/>
              </a:rPr>
              <a:t>.</a:t>
            </a:r>
          </a:p>
          <a:p>
            <a:endParaRPr lang="en-IN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I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Maintain </a:t>
            </a:r>
            <a:r>
              <a:rPr lang="en-IN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1–2% keyword density</a:t>
            </a:r>
            <a:r>
              <a:rPr lang="en-I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naturally.</a:t>
            </a:r>
          </a:p>
          <a:p>
            <a:r>
              <a:rPr lang="en-I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Add </a:t>
            </a:r>
            <a:r>
              <a:rPr lang="en-IN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LSI (related terms)</a:t>
            </a:r>
            <a:r>
              <a:rPr lang="en-I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like “digital transformation,” “growth strategy,” “business innovation.”</a:t>
            </a:r>
          </a:p>
          <a:p>
            <a:r>
              <a:rPr lang="en-I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Use </a:t>
            </a:r>
            <a:r>
              <a:rPr lang="en-IN" sz="1200" b="1" dirty="0">
                <a:latin typeface="Calibri Light" panose="020F0302020204030204" pitchFamily="34" charset="0"/>
                <a:cs typeface="Calibri Light" panose="020F0302020204030204" pitchFamily="34" charset="0"/>
              </a:rPr>
              <a:t>short paragraphs &amp; bullet points</a:t>
            </a:r>
            <a:r>
              <a:rPr lang="en-IN" sz="1200" dirty="0">
                <a:latin typeface="Calibri Light" panose="020F0302020204030204" pitchFamily="34" charset="0"/>
                <a:cs typeface="Calibri Light" panose="020F0302020204030204" pitchFamily="34" charset="0"/>
              </a:rPr>
              <a:t> for readability.</a:t>
            </a:r>
          </a:p>
          <a:p>
            <a:pPr marL="228600" lvl="0" indent="-228600">
              <a:lnSpc>
                <a:spcPct val="140010"/>
              </a:lnSpc>
              <a:buAutoNum type="arabicPeriod"/>
            </a:pPr>
            <a:endParaRPr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6969" y="615164"/>
            <a:ext cx="4114800" cy="4179013"/>
          </a:xfrm>
        </p:spPr>
        <p:txBody>
          <a:bodyPr/>
          <a:lstStyle/>
          <a:p>
            <a:pPr marL="171450" indent="0">
              <a:buNone/>
            </a:pPr>
            <a:r>
              <a:rPr lang="en-IN" sz="1200" b="1" u="sng" dirty="0">
                <a:latin typeface="Play" panose="020B0604020202020204" charset="0"/>
                <a:cs typeface="Calibri Light" panose="020F0302020204030204" pitchFamily="34" charset="0"/>
              </a:rPr>
              <a:t>3. Content </a:t>
            </a:r>
            <a:r>
              <a:rPr lang="en-IN" sz="1200" b="1" u="sng" dirty="0" smtClean="0">
                <a:latin typeface="Play" panose="020B0604020202020204" charset="0"/>
                <a:cs typeface="Calibri Light" panose="020F0302020204030204" pitchFamily="34" charset="0"/>
              </a:rPr>
              <a:t>Optimization</a:t>
            </a:r>
          </a:p>
          <a:p>
            <a:pPr marL="171450" indent="0">
              <a:buNone/>
            </a:pPr>
            <a:endParaRPr lang="en-IN" sz="1200" b="1" u="sng" dirty="0">
              <a:latin typeface="Play" panose="020B0604020202020204" charset="0"/>
              <a:cs typeface="Calibri Light" panose="020F0302020204030204" pitchFamily="34" charset="0"/>
            </a:endParaRPr>
          </a:p>
          <a:p>
            <a:pPr marL="171450" indent="0">
              <a:buNone/>
            </a:pP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Use </a:t>
            </a:r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primary keyword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 in first 100 words.</a:t>
            </a:r>
          </a:p>
          <a:p>
            <a:pPr marL="171450" indent="0">
              <a:buNone/>
            </a:pP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Maintain </a:t>
            </a:r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1–2% keyword density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 naturally.</a:t>
            </a:r>
          </a:p>
          <a:p>
            <a:pPr marL="171450" indent="0">
              <a:buNone/>
            </a:pP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Add </a:t>
            </a:r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LSI (related terms)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 like “digital transformation,” “growth strategy,” “business innovation.”</a:t>
            </a:r>
          </a:p>
          <a:p>
            <a:pPr marL="171450" indent="0">
              <a:buNone/>
            </a:pP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Use </a:t>
            </a:r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short paragraphs &amp; bullet points</a:t>
            </a:r>
            <a:r>
              <a:rPr lang="en-IN" sz="1200" dirty="0">
                <a:latin typeface="Play" panose="020B0604020202020204" charset="0"/>
                <a:cs typeface="Calibri Light" panose="020F0302020204030204" pitchFamily="34" charset="0"/>
              </a:rPr>
              <a:t> for readability.</a:t>
            </a:r>
          </a:p>
          <a:p>
            <a:pPr marL="171450" indent="0">
              <a:buNone/>
            </a:pPr>
            <a:endParaRPr lang="en-GB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0">
              <a:buNone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0">
              <a:buNone/>
            </a:pPr>
            <a:r>
              <a:rPr lang="en-GB" sz="1200" b="1" u="sng" dirty="0">
                <a:latin typeface="Play" panose="020B0604020202020204" charset="0"/>
                <a:cs typeface="Calibri Light" panose="020F0302020204030204" pitchFamily="34" charset="0"/>
              </a:rPr>
              <a:t>4. URL </a:t>
            </a:r>
            <a:r>
              <a:rPr lang="en-GB" sz="1200" b="1" u="sng" dirty="0" smtClean="0">
                <a:latin typeface="Play" panose="020B0604020202020204" charset="0"/>
                <a:cs typeface="Calibri Light" panose="020F0302020204030204" pitchFamily="34" charset="0"/>
              </a:rPr>
              <a:t>Structure</a:t>
            </a:r>
          </a:p>
          <a:p>
            <a:pPr marL="171450" indent="0">
              <a:buNone/>
            </a:pPr>
            <a:endParaRPr lang="en-GB" sz="1200" b="1" u="sng" dirty="0" smtClean="0">
              <a:latin typeface="Play" panose="020B0604020202020204" charset="0"/>
              <a:cs typeface="Calibri Light" panose="020F0302020204030204" pitchFamily="34" charset="0"/>
            </a:endParaRPr>
          </a:p>
          <a:p>
            <a:pPr marL="171450" indent="0">
              <a:buNone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Clean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, descriptive, 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keyword-friendly.</a:t>
            </a:r>
          </a:p>
          <a:p>
            <a:pPr marL="171450" indent="0">
              <a:buNone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Example:</a:t>
            </a:r>
          </a:p>
          <a:p>
            <a:pPr marL="171450" indent="0">
              <a:buNone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Homepage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: 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  <a:hlinkClick r:id="rId2"/>
              </a:rPr>
              <a:t>www.flinkit.com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  <a:hlinkClick r:id="rId2"/>
              </a:rPr>
              <a:t>/</a:t>
            </a:r>
            <a:endParaRPr lang="en-GB" sz="1200" dirty="0" smtClean="0">
              <a:latin typeface="Play" panose="020B0604020202020204" charset="0"/>
              <a:cs typeface="Calibri Light" panose="020F0302020204030204" pitchFamily="34" charset="0"/>
            </a:endParaRPr>
          </a:p>
          <a:p>
            <a:pPr marL="171450" indent="0">
              <a:buNone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Roadmap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: 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  <a:hlinkClick r:id="rId3"/>
              </a:rPr>
              <a:t>www.flinkit.com/roadmap-digital-success</a:t>
            </a:r>
            <a:endParaRPr lang="en-GB" sz="1200" dirty="0" smtClean="0">
              <a:latin typeface="Play" panose="020B0604020202020204" charset="0"/>
              <a:cs typeface="Calibri Light" panose="020F0302020204030204" pitchFamily="34" charset="0"/>
            </a:endParaRPr>
          </a:p>
          <a:p>
            <a:pPr marL="171450" indent="0">
              <a:buNone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Solutions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: 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  <a:hlinkClick r:id="rId4"/>
              </a:rPr>
              <a:t>www.flinkit.com/digital-solutions</a:t>
            </a:r>
            <a:endParaRPr lang="en-GB" sz="1200" dirty="0" smtClean="0">
              <a:latin typeface="Play" panose="020B0604020202020204" charset="0"/>
              <a:cs typeface="Calibri Light" panose="020F0302020204030204" pitchFamily="34" charset="0"/>
            </a:endParaRPr>
          </a:p>
          <a:p>
            <a:pPr marL="171450" indent="0">
              <a:buNone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Blog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: www.flinkit.com/blog/digital-marketing-roadmap</a:t>
            </a:r>
            <a:endParaRPr lang="en-IN" sz="1200" dirty="0" smtClean="0">
              <a:latin typeface="Play" panose="020B0604020202020204" charset="0"/>
              <a:cs typeface="Calibri Light" panose="020F0302020204030204" pitchFamily="34" charset="0"/>
            </a:endParaRPr>
          </a:p>
          <a:p>
            <a:pPr marL="171450" indent="0">
              <a:buNone/>
            </a:pPr>
            <a:endParaRPr lang="en-GB" sz="12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71450" indent="0">
              <a:buNone/>
            </a:pPr>
            <a:endParaRPr lang="en-IN" sz="12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58000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37"/>
          <p:cNvSpPr txBox="1"/>
          <p:nvPr/>
        </p:nvSpPr>
        <p:spPr>
          <a:xfrm>
            <a:off x="2990304" y="92468"/>
            <a:ext cx="5156577" cy="5170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 i="0" u="sng" strike="noStrike" cap="none" dirty="0" smtClean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EXAMPLE </a:t>
            </a:r>
            <a:r>
              <a:rPr lang="en" sz="2400" b="1" i="0" u="sng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BLOG</a:t>
            </a:r>
            <a:endParaRPr sz="2400" b="1" u="sng" dirty="0"/>
          </a:p>
        </p:txBody>
      </p:sp>
      <p:sp>
        <p:nvSpPr>
          <p:cNvPr id="217" name="Google Shape;217;p37"/>
          <p:cNvSpPr txBox="1"/>
          <p:nvPr/>
        </p:nvSpPr>
        <p:spPr>
          <a:xfrm>
            <a:off x="1500027" y="770563"/>
            <a:ext cx="6320568" cy="51060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GB" b="1" dirty="0">
                <a:latin typeface="Play" panose="020B0604020202020204" charset="0"/>
                <a:cs typeface="Calibri Light" panose="020F0302020204030204" pitchFamily="34" charset="0"/>
              </a:rPr>
              <a:t>Phase 1: Digital Awareness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The journey begins with awareness. Businesses must understand the importance of digital presence, online visibility, and customer expectations.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Assess current digital performance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Identify competitors and benchmarks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Set clear </a:t>
            </a:r>
            <a:r>
              <a:rPr lang="en-GB" dirty="0" smtClean="0">
                <a:latin typeface="Play" panose="020B0604020202020204" charset="0"/>
                <a:cs typeface="Calibri Light" panose="020F0302020204030204" pitchFamily="34" charset="0"/>
              </a:rPr>
              <a:t>objectives</a:t>
            </a:r>
          </a:p>
          <a:p>
            <a:endParaRPr lang="en-GB" dirty="0">
              <a:latin typeface="Play" panose="020B0604020202020204" charset="0"/>
              <a:cs typeface="Calibri Light" panose="020F0302020204030204" pitchFamily="34" charset="0"/>
            </a:endParaRPr>
          </a:p>
          <a:p>
            <a:r>
              <a:rPr lang="en-GB" b="1" dirty="0">
                <a:latin typeface="Play" panose="020B0604020202020204" charset="0"/>
                <a:cs typeface="Calibri Light" panose="020F0302020204030204" pitchFamily="34" charset="0"/>
              </a:rPr>
              <a:t>Phase 2: Strategy &amp; Planning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A successful digital transformation needs a strong plan.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Define digital goals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Build a step-by-step strategy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Align with business vision and </a:t>
            </a:r>
            <a:r>
              <a:rPr lang="en-GB" dirty="0" smtClean="0">
                <a:latin typeface="Play" panose="020B0604020202020204" charset="0"/>
                <a:cs typeface="Calibri Light" panose="020F0302020204030204" pitchFamily="34" charset="0"/>
              </a:rPr>
              <a:t>mission</a:t>
            </a:r>
          </a:p>
          <a:p>
            <a:endParaRPr lang="en-GB" dirty="0">
              <a:latin typeface="Play" panose="020B0604020202020204" charset="0"/>
              <a:cs typeface="Calibri Light" panose="020F0302020204030204" pitchFamily="34" charset="0"/>
            </a:endParaRPr>
          </a:p>
          <a:p>
            <a:r>
              <a:rPr lang="en-GB" b="1" dirty="0">
                <a:latin typeface="Play" panose="020B0604020202020204" charset="0"/>
                <a:cs typeface="Calibri Light" panose="020F0302020204030204" pitchFamily="34" charset="0"/>
              </a:rPr>
              <a:t>Phase 3: Implementation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Turning ideas into action is the next step.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Website optimization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SEO &amp; content marketing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Social media campaigns</a:t>
            </a:r>
          </a:p>
          <a:p>
            <a:r>
              <a:rPr lang="en-GB" dirty="0">
                <a:latin typeface="Play" panose="020B0604020202020204" charset="0"/>
                <a:cs typeface="Calibri Light" panose="020F0302020204030204" pitchFamily="34" charset="0"/>
              </a:rPr>
              <a:t>Marketing automation </a:t>
            </a:r>
            <a:r>
              <a:rPr lang="en-GB" dirty="0" smtClean="0">
                <a:latin typeface="Play" panose="020B0604020202020204" charset="0"/>
                <a:cs typeface="Calibri Light" panose="020F0302020204030204" pitchFamily="34" charset="0"/>
              </a:rPr>
              <a:t>tools</a:t>
            </a:r>
          </a:p>
          <a:p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endParaRPr lang="en-GB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lvl="0">
              <a:lnSpc>
                <a:spcPct val="140010"/>
              </a:lnSpc>
            </a:pPr>
            <a:endParaRPr sz="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87530" y="461053"/>
            <a:ext cx="5833154" cy="4220110"/>
          </a:xfrm>
        </p:spPr>
        <p:txBody>
          <a:bodyPr>
            <a:normAutofit/>
          </a:bodyPr>
          <a:lstStyle/>
          <a:p>
            <a:pPr marL="171450" indent="0">
              <a:buNone/>
            </a:pPr>
            <a:endParaRPr lang="en-GB" sz="1400" dirty="0" smtClean="0">
              <a:latin typeface="Play" panose="020B0604020202020204" charset="0"/>
              <a:cs typeface="Calibri Light" panose="020F0302020204030204" pitchFamily="34" charset="0"/>
            </a:endParaRPr>
          </a:p>
          <a:p>
            <a:pPr marL="171450" indent="0">
              <a:buNone/>
            </a:pPr>
            <a:r>
              <a:rPr lang="en-GB" sz="1400" b="1" dirty="0">
                <a:latin typeface="Play" panose="020B0604020202020204" charset="0"/>
                <a:cs typeface="Calibri Light" panose="020F0302020204030204" pitchFamily="34" charset="0"/>
              </a:rPr>
              <a:t>Phase 4: Optimization</a:t>
            </a:r>
          </a:p>
          <a:p>
            <a:pPr marL="171450" indent="0">
              <a:buNone/>
            </a:pPr>
            <a:r>
              <a:rPr lang="en-GB" sz="1400" dirty="0">
                <a:latin typeface="Play" panose="020B0604020202020204" charset="0"/>
                <a:cs typeface="Calibri Light" panose="020F0302020204030204" pitchFamily="34" charset="0"/>
              </a:rPr>
              <a:t>Constant monitoring ensures long-term results.</a:t>
            </a:r>
          </a:p>
          <a:p>
            <a:pPr marL="171450" indent="0">
              <a:buNone/>
            </a:pPr>
            <a:r>
              <a:rPr lang="en-GB" sz="1400" dirty="0">
                <a:latin typeface="Play" panose="020B0604020202020204" charset="0"/>
                <a:cs typeface="Calibri Light" panose="020F0302020204030204" pitchFamily="34" charset="0"/>
              </a:rPr>
              <a:t>Track key metrics</a:t>
            </a:r>
          </a:p>
          <a:p>
            <a:pPr marL="171450" indent="0">
              <a:buNone/>
            </a:pPr>
            <a:r>
              <a:rPr lang="en-GB" sz="1400" dirty="0">
                <a:latin typeface="Play" panose="020B0604020202020204" charset="0"/>
                <a:cs typeface="Calibri Light" panose="020F0302020204030204" pitchFamily="34" charset="0"/>
              </a:rPr>
              <a:t>Improve conversion rates</a:t>
            </a:r>
          </a:p>
          <a:p>
            <a:pPr marL="171450" indent="0">
              <a:buNone/>
            </a:pPr>
            <a:r>
              <a:rPr lang="en-GB" sz="1400" dirty="0">
                <a:latin typeface="Play" panose="020B0604020202020204" charset="0"/>
                <a:cs typeface="Calibri Light" panose="020F0302020204030204" pitchFamily="34" charset="0"/>
              </a:rPr>
              <a:t>Refine digital campaigns based on </a:t>
            </a:r>
            <a:r>
              <a:rPr lang="en-GB" sz="1400" dirty="0" smtClean="0">
                <a:latin typeface="Play" panose="020B0604020202020204" charset="0"/>
                <a:cs typeface="Calibri Light" panose="020F0302020204030204" pitchFamily="34" charset="0"/>
              </a:rPr>
              <a:t>data</a:t>
            </a:r>
          </a:p>
          <a:p>
            <a:pPr marL="171450" indent="0">
              <a:buNone/>
            </a:pPr>
            <a:endParaRPr lang="en-GB" sz="1400" dirty="0">
              <a:latin typeface="Play" panose="020B0604020202020204" charset="0"/>
              <a:cs typeface="Calibri Light" panose="020F0302020204030204" pitchFamily="34" charset="0"/>
            </a:endParaRPr>
          </a:p>
          <a:p>
            <a:pPr marL="171450" indent="0">
              <a:buNone/>
            </a:pPr>
            <a:r>
              <a:rPr lang="en-GB" sz="1400" b="1" dirty="0">
                <a:latin typeface="Play" panose="020B0604020202020204" charset="0"/>
                <a:cs typeface="Calibri Light" panose="020F0302020204030204" pitchFamily="34" charset="0"/>
              </a:rPr>
              <a:t>Phase 5: Growth &amp; Innovation</a:t>
            </a:r>
          </a:p>
          <a:p>
            <a:pPr marL="171450" indent="0">
              <a:buNone/>
            </a:pPr>
            <a:r>
              <a:rPr lang="en-GB" sz="1400" dirty="0">
                <a:latin typeface="Play" panose="020B0604020202020204" charset="0"/>
                <a:cs typeface="Calibri Light" panose="020F0302020204030204" pitchFamily="34" charset="0"/>
              </a:rPr>
              <a:t>The final stage is about scaling and innovating.</a:t>
            </a:r>
          </a:p>
          <a:p>
            <a:pPr marL="171450" indent="0">
              <a:buNone/>
            </a:pPr>
            <a:r>
              <a:rPr lang="en-GB" sz="1400" dirty="0">
                <a:latin typeface="Play" panose="020B0604020202020204" charset="0"/>
                <a:cs typeface="Calibri Light" panose="020F0302020204030204" pitchFamily="34" charset="0"/>
              </a:rPr>
              <a:t>Use data analytics &amp; AI for smarter decisions</a:t>
            </a:r>
          </a:p>
          <a:p>
            <a:pPr marL="171450" indent="0">
              <a:buNone/>
            </a:pPr>
            <a:r>
              <a:rPr lang="en-GB" sz="1400" dirty="0">
                <a:latin typeface="Play" panose="020B0604020202020204" charset="0"/>
                <a:cs typeface="Calibri Light" panose="020F0302020204030204" pitchFamily="34" charset="0"/>
              </a:rPr>
              <a:t>Enhance customer experience</a:t>
            </a:r>
          </a:p>
          <a:p>
            <a:pPr marL="171450" indent="0">
              <a:buNone/>
            </a:pPr>
            <a:r>
              <a:rPr lang="en-GB" sz="1400" dirty="0">
                <a:latin typeface="Play" panose="020B0604020202020204" charset="0"/>
                <a:cs typeface="Calibri Light" panose="020F0302020204030204" pitchFamily="34" charset="0"/>
              </a:rPr>
              <a:t>Explore new digital opportunities</a:t>
            </a:r>
          </a:p>
          <a:p>
            <a:endParaRPr lang="en-GB" sz="1400" dirty="0"/>
          </a:p>
          <a:p>
            <a:endParaRPr lang="en-IN" sz="14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997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3" name="Google Shape;223;p38"/>
          <p:cNvSpPr txBox="1"/>
          <p:nvPr/>
        </p:nvSpPr>
        <p:spPr>
          <a:xfrm>
            <a:off x="2075380" y="184935"/>
            <a:ext cx="6412257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sng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CONCLUSION AND TAKEAWAYS</a:t>
            </a:r>
            <a:endParaRPr sz="700" b="1" u="sng" dirty="0"/>
          </a:p>
        </p:txBody>
      </p:sp>
      <p:sp>
        <p:nvSpPr>
          <p:cNvPr id="224" name="Google Shape;224;p38"/>
          <p:cNvSpPr txBox="1"/>
          <p:nvPr/>
        </p:nvSpPr>
        <p:spPr>
          <a:xfrm>
            <a:off x="1352152" y="946971"/>
            <a:ext cx="6332803" cy="35455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15900" lvl="1">
              <a:lnSpc>
                <a:spcPct val="140010"/>
              </a:lnSpc>
              <a:buSzPts val="2000"/>
            </a:pPr>
            <a:r>
              <a:rPr lang="en-GB" sz="1200" b="1" dirty="0">
                <a:latin typeface="Play" panose="020B0604020202020204" charset="0"/>
                <a:cs typeface="Calibri Light" panose="020F0302020204030204" pitchFamily="34" charset="0"/>
              </a:rPr>
              <a:t>✅ </a:t>
            </a:r>
            <a:r>
              <a:rPr lang="en-GB" sz="1200" b="1" u="sng" dirty="0" smtClean="0">
                <a:latin typeface="Play" panose="020B0604020202020204" charset="0"/>
                <a:cs typeface="Calibri Light" panose="020F0302020204030204" pitchFamily="34" charset="0"/>
              </a:rPr>
              <a:t>Conclusion</a:t>
            </a:r>
          </a:p>
          <a:p>
            <a:pPr marL="215900" lvl="1">
              <a:lnSpc>
                <a:spcPct val="140010"/>
              </a:lnSpc>
              <a:buSzPts val="2000"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Digital 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success doesn’t happen overnight — it requires a structured approach. By following the 5 phases of </a:t>
            </a:r>
            <a:r>
              <a:rPr lang="en-GB" sz="1200" dirty="0" err="1">
                <a:latin typeface="Play" panose="020B0604020202020204" charset="0"/>
                <a:cs typeface="Calibri Light" panose="020F0302020204030204" pitchFamily="34" charset="0"/>
              </a:rPr>
              <a:t>Flinkit’s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 Roadmap to Digital Success (Awareness, Strategy, Implementation, Optimization, and Growth), businesses can move from simply being present online to achieving measurable, sustainable results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.</a:t>
            </a:r>
          </a:p>
          <a:p>
            <a:pPr marL="215900" lvl="1">
              <a:lnSpc>
                <a:spcPct val="140010"/>
              </a:lnSpc>
              <a:buSzPts val="2000"/>
            </a:pPr>
            <a:endParaRPr lang="en-GB" sz="1200" dirty="0">
              <a:latin typeface="Play" panose="020B0604020202020204" charset="0"/>
              <a:cs typeface="Calibri Light" panose="020F0302020204030204" pitchFamily="34" charset="0"/>
            </a:endParaRPr>
          </a:p>
          <a:p>
            <a:r>
              <a:rPr lang="en-GB" sz="1200" b="1" dirty="0">
                <a:latin typeface="Play" panose="020B0604020202020204" charset="0"/>
                <a:cs typeface="Calibri Light" panose="020F0302020204030204" pitchFamily="34" charset="0"/>
              </a:rPr>
              <a:t>🎯 </a:t>
            </a:r>
            <a:r>
              <a:rPr lang="en-GB" sz="1200" b="1" u="sng" dirty="0">
                <a:latin typeface="Play" panose="020B0604020202020204" charset="0"/>
                <a:cs typeface="Calibri Light" panose="020F0302020204030204" pitchFamily="34" charset="0"/>
              </a:rPr>
              <a:t>Key </a:t>
            </a:r>
            <a:r>
              <a:rPr lang="en-GB" sz="1200" b="1" u="sng" dirty="0" smtClean="0">
                <a:latin typeface="Play" panose="020B0604020202020204" charset="0"/>
                <a:cs typeface="Calibri Light" panose="020F0302020204030204" pitchFamily="34" charset="0"/>
              </a:rPr>
              <a:t>Takeaways</a:t>
            </a:r>
          </a:p>
          <a:p>
            <a:endParaRPr lang="en-GB" sz="1200" b="1" u="sng" dirty="0">
              <a:latin typeface="Play" panose="020B0604020202020204" charset="0"/>
              <a:cs typeface="Calibri Light" panose="020F0302020204030204" pitchFamily="34" charset="0"/>
            </a:endParaRPr>
          </a:p>
          <a:p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 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     A </a:t>
            </a:r>
            <a:r>
              <a:rPr lang="en-GB" sz="1200" b="1" dirty="0">
                <a:latin typeface="Play" panose="020B0604020202020204" charset="0"/>
                <a:cs typeface="Calibri Light" panose="020F0302020204030204" pitchFamily="34" charset="0"/>
              </a:rPr>
              <a:t>roadmap provides clarity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 and direction for digital transformation.</a:t>
            </a:r>
          </a:p>
          <a:p>
            <a:r>
              <a:rPr lang="en-GB" sz="1200" b="1" dirty="0" smtClean="0">
                <a:latin typeface="Play" panose="020B0604020202020204" charset="0"/>
                <a:cs typeface="Calibri Light" panose="020F0302020204030204" pitchFamily="34" charset="0"/>
              </a:rPr>
              <a:t>      Awareness </a:t>
            </a:r>
            <a:r>
              <a:rPr lang="en-GB" sz="1200" b="1" dirty="0">
                <a:latin typeface="Play" panose="020B0604020202020204" charset="0"/>
                <a:cs typeface="Calibri Light" panose="020F0302020204030204" pitchFamily="34" charset="0"/>
              </a:rPr>
              <a:t>and strategy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 set the foundation for success.</a:t>
            </a:r>
          </a:p>
          <a:p>
            <a:r>
              <a:rPr lang="en-GB" sz="1200" b="1" dirty="0" smtClean="0">
                <a:latin typeface="Play" panose="020B0604020202020204" charset="0"/>
                <a:cs typeface="Calibri Light" panose="020F0302020204030204" pitchFamily="34" charset="0"/>
              </a:rPr>
              <a:t>      Implementation </a:t>
            </a:r>
            <a:r>
              <a:rPr lang="en-GB" sz="1200" b="1" dirty="0">
                <a:latin typeface="Play" panose="020B0604020202020204" charset="0"/>
                <a:cs typeface="Calibri Light" panose="020F0302020204030204" pitchFamily="34" charset="0"/>
              </a:rPr>
              <a:t>must be data-driven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, not guesswork.</a:t>
            </a:r>
          </a:p>
          <a:p>
            <a:r>
              <a:rPr lang="en-GB" sz="1200" b="1" dirty="0" smtClean="0">
                <a:latin typeface="Play" panose="020B0604020202020204" charset="0"/>
                <a:cs typeface="Calibri Light" panose="020F0302020204030204" pitchFamily="34" charset="0"/>
              </a:rPr>
              <a:t>     Optimization </a:t>
            </a:r>
            <a:r>
              <a:rPr lang="en-GB" sz="1200" b="1" dirty="0">
                <a:latin typeface="Play" panose="020B0604020202020204" charset="0"/>
                <a:cs typeface="Calibri Light" panose="020F0302020204030204" pitchFamily="34" charset="0"/>
              </a:rPr>
              <a:t>ensures efficiency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 and better ROI over time.</a:t>
            </a:r>
          </a:p>
          <a:p>
            <a:r>
              <a:rPr lang="en-GB" sz="1200" b="1" dirty="0" smtClean="0">
                <a:latin typeface="Play" panose="020B0604020202020204" charset="0"/>
                <a:cs typeface="Calibri Light" panose="020F0302020204030204" pitchFamily="34" charset="0"/>
              </a:rPr>
              <a:t>      Innovation </a:t>
            </a:r>
            <a:r>
              <a:rPr lang="en-GB" sz="1200" b="1" dirty="0">
                <a:latin typeface="Play" panose="020B0604020202020204" charset="0"/>
                <a:cs typeface="Calibri Light" panose="020F0302020204030204" pitchFamily="34" charset="0"/>
              </a:rPr>
              <a:t>and growth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 are ongoing, not one-time efforts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.</a:t>
            </a:r>
          </a:p>
          <a:p>
            <a:endParaRPr lang="en-GB" sz="1200" dirty="0">
              <a:latin typeface="Play" panose="020B0604020202020204" charset="0"/>
              <a:cs typeface="Calibri Light" panose="020F0302020204030204" pitchFamily="34" charset="0"/>
            </a:endParaRPr>
          </a:p>
          <a:p>
            <a:pPr marL="215900" lvl="1">
              <a:lnSpc>
                <a:spcPct val="140010"/>
              </a:lnSpc>
              <a:buSzPts val="2000"/>
            </a:pPr>
            <a:r>
              <a:rPr lang="en-GB" sz="1200" dirty="0">
                <a:solidFill>
                  <a:schemeClr val="accent2"/>
                </a:solidFill>
                <a:latin typeface="Play" panose="020B0604020202020204" charset="0"/>
              </a:rPr>
              <a:t>👉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 </a:t>
            </a:r>
            <a:r>
              <a:rPr lang="en-GB" sz="1200" i="1" dirty="0">
                <a:latin typeface="Play" panose="020B0604020202020204" charset="0"/>
                <a:cs typeface="Calibri Light" panose="020F0302020204030204" pitchFamily="34" charset="0"/>
              </a:rPr>
              <a:t>Businesses that embrace a roadmap approach position themselves ahead of competitors and are better prepared for the digital future.</a:t>
            </a:r>
            <a:endParaRPr sz="1200" dirty="0">
              <a:latin typeface="Play" panose="020B0604020202020204" charset="0"/>
              <a:cs typeface="Calibri Light" panose="020F03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7889" y="260608"/>
            <a:ext cx="4114800" cy="571500"/>
          </a:xfrm>
        </p:spPr>
        <p:txBody>
          <a:bodyPr>
            <a:normAutofit/>
          </a:bodyPr>
          <a:lstStyle/>
          <a:p>
            <a:r>
              <a:rPr lang="en-GB" sz="2800" b="1" u="sng" dirty="0" smtClean="0">
                <a:latin typeface="Play" panose="020B0604020202020204" charset="0"/>
              </a:rPr>
              <a:t>Introduction</a:t>
            </a:r>
            <a:endParaRPr lang="en-IN" sz="2800" b="1" u="sng" dirty="0">
              <a:latin typeface="Play" panose="020B060402020202020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0431" y="1191703"/>
            <a:ext cx="7109717" cy="3299289"/>
          </a:xfrm>
        </p:spPr>
        <p:txBody>
          <a:bodyPr>
            <a:normAutofit/>
          </a:bodyPr>
          <a:lstStyle/>
          <a:p>
            <a:pPr marL="171450" indent="0">
              <a:buNone/>
            </a:pPr>
            <a:r>
              <a:rPr lang="en-GB" sz="1400" dirty="0">
                <a:latin typeface="Play" panose="020B0604020202020204" charset="0"/>
              </a:rPr>
              <a:t>🌐 </a:t>
            </a:r>
            <a:r>
              <a:rPr lang="en-GB" sz="1400" dirty="0" err="1" smtClean="0">
                <a:latin typeface="Play" panose="020B0604020202020204" charset="0"/>
              </a:rPr>
              <a:t>Flinkit’s</a:t>
            </a:r>
            <a:r>
              <a:rPr lang="en-GB" sz="1400" dirty="0" smtClean="0">
                <a:latin typeface="Play" panose="020B0604020202020204" charset="0"/>
              </a:rPr>
              <a:t> </a:t>
            </a:r>
            <a:r>
              <a:rPr lang="en-GB" sz="1400" dirty="0">
                <a:latin typeface="Play" panose="020B0604020202020204" charset="0"/>
              </a:rPr>
              <a:t>Roadmap to Digital </a:t>
            </a:r>
            <a:r>
              <a:rPr lang="en-GB" sz="1400" dirty="0" err="1">
                <a:latin typeface="Play" panose="020B0604020202020204" charset="0"/>
              </a:rPr>
              <a:t>SuccessIn</a:t>
            </a:r>
            <a:r>
              <a:rPr lang="en-GB" sz="1400" dirty="0">
                <a:latin typeface="Play" panose="020B0604020202020204" charset="0"/>
              </a:rPr>
              <a:t> today’s fast-paced digital world, businesses can no longer rely on traditional methods to stay competitive. Success is defined not just by having an online presence, but by building a strategic, measurable, and future-ready digital </a:t>
            </a:r>
            <a:r>
              <a:rPr lang="en-GB" sz="1400" dirty="0" err="1">
                <a:latin typeface="Play" panose="020B0604020202020204" charset="0"/>
              </a:rPr>
              <a:t>journey.Flinkit’s</a:t>
            </a:r>
            <a:r>
              <a:rPr lang="en-GB" sz="1400" dirty="0">
                <a:latin typeface="Play" panose="020B0604020202020204" charset="0"/>
              </a:rPr>
              <a:t> Roadmap to Digital Success is designed to guide organizations through every stage of transformation – from awareness and strategy to implementation, optimization, and long-term growth. It provides a clear, step-by-step framework that combines technology, marketing, and data-driven insights to help businesses unlock growth, improve customer experiences, and achieve sustainable </a:t>
            </a:r>
            <a:r>
              <a:rPr lang="en-GB" sz="1400" dirty="0" err="1">
                <a:latin typeface="Play" panose="020B0604020202020204" charset="0"/>
              </a:rPr>
              <a:t>results.With</a:t>
            </a:r>
            <a:r>
              <a:rPr lang="en-GB" sz="1400" dirty="0">
                <a:latin typeface="Play" panose="020B0604020202020204" charset="0"/>
              </a:rPr>
              <a:t> a focus on innovation and adaptability, this roadmap empowers businesses of all sizes to confidently navigate the challenges of digital transformation and seize new opportunities.</a:t>
            </a:r>
            <a:endParaRPr lang="en-IN" sz="1400" dirty="0"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905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27"/>
          <p:cNvSpPr txBox="1"/>
          <p:nvPr/>
        </p:nvSpPr>
        <p:spPr>
          <a:xfrm>
            <a:off x="2489612" y="189321"/>
            <a:ext cx="4555194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sng" strike="noStrike" cap="none" dirty="0">
                <a:solidFill>
                  <a:srgbClr val="504C44"/>
                </a:solidFill>
                <a:latin typeface="Play" panose="020B0604020202020204" charset="0"/>
                <a:ea typeface="Play"/>
                <a:cs typeface="Calibri Light" panose="020F0302020204030204" pitchFamily="34" charset="0"/>
                <a:sym typeface="Play"/>
              </a:rPr>
              <a:t>PROBLEM</a:t>
            </a:r>
            <a:r>
              <a:rPr lang="en" sz="2500" b="1" i="0" u="sng" strike="noStrike" cap="none" dirty="0">
                <a:solidFill>
                  <a:srgbClr val="504C44"/>
                </a:solidFill>
                <a:latin typeface="Play" panose="020B0604020202020204" charset="0"/>
                <a:ea typeface="Play"/>
                <a:cs typeface="Play"/>
                <a:sym typeface="Play"/>
              </a:rPr>
              <a:t> STATEMENT</a:t>
            </a:r>
            <a:endParaRPr sz="700" b="1" u="sng" dirty="0">
              <a:latin typeface="Play" panose="020B0604020202020204" charset="0"/>
            </a:endParaRPr>
          </a:p>
        </p:txBody>
      </p:sp>
      <p:sp>
        <p:nvSpPr>
          <p:cNvPr id="147" name="Google Shape;147;p27"/>
          <p:cNvSpPr txBox="1"/>
          <p:nvPr/>
        </p:nvSpPr>
        <p:spPr>
          <a:xfrm>
            <a:off x="462659" y="1066980"/>
            <a:ext cx="8403619" cy="4693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GB" sz="1200" dirty="0" err="1">
                <a:latin typeface="Play" panose="020B0604020202020204" charset="0"/>
              </a:rPr>
              <a:t>Flinkit</a:t>
            </a:r>
            <a:r>
              <a:rPr lang="en-GB" sz="1200" dirty="0">
                <a:latin typeface="Play" panose="020B0604020202020204" charset="0"/>
              </a:rPr>
              <a:t>, as a rapidly growing instant delivery platform, faces the challenge of establishing a </a:t>
            </a:r>
            <a:r>
              <a:rPr lang="en-GB" sz="1200" b="1" dirty="0">
                <a:latin typeface="Play" panose="020B0604020202020204" charset="0"/>
              </a:rPr>
              <a:t>consistent, engaging, and data-driven digital presence</a:t>
            </a:r>
            <a:r>
              <a:rPr lang="en-GB" sz="1200" dirty="0">
                <a:latin typeface="Play" panose="020B0604020202020204" charset="0"/>
              </a:rPr>
              <a:t> that not only increases brand awareness but also builds customer loyalty in a highly competitive market. While the demand for quick commerce is rising, </a:t>
            </a:r>
            <a:r>
              <a:rPr lang="en-GB" sz="1200" dirty="0" err="1">
                <a:latin typeface="Play" panose="020B0604020202020204" charset="0"/>
              </a:rPr>
              <a:t>Flinkit</a:t>
            </a:r>
            <a:r>
              <a:rPr lang="en-GB" sz="1200" dirty="0">
                <a:latin typeface="Play" panose="020B0604020202020204" charset="0"/>
              </a:rPr>
              <a:t> struggles with</a:t>
            </a:r>
            <a:r>
              <a:rPr lang="en-GB" sz="1200" dirty="0" smtClean="0">
                <a:latin typeface="Play" panose="020B0604020202020204" charset="0"/>
              </a:rPr>
              <a:t>:</a:t>
            </a:r>
          </a:p>
          <a:p>
            <a:endParaRPr lang="en-GB" sz="1200" dirty="0">
              <a:latin typeface="Play" panose="020B0604020202020204" charset="0"/>
            </a:endParaRPr>
          </a:p>
          <a:p>
            <a:r>
              <a:rPr lang="en-GB" sz="1200" b="1" dirty="0">
                <a:latin typeface="Play" panose="020B0604020202020204" charset="0"/>
              </a:rPr>
              <a:t>Fragmented Content Planning</a:t>
            </a:r>
            <a:r>
              <a:rPr lang="en-GB" sz="1200" dirty="0">
                <a:latin typeface="Play" panose="020B0604020202020204" charset="0"/>
              </a:rPr>
              <a:t> – lack of a structured content calendar leading to irregular and reactive digital communication</a:t>
            </a:r>
            <a:r>
              <a:rPr lang="en-GB" sz="1200" dirty="0" smtClean="0">
                <a:latin typeface="Play" panose="020B0604020202020204" charset="0"/>
              </a:rPr>
              <a:t>.</a:t>
            </a:r>
          </a:p>
          <a:p>
            <a:endParaRPr lang="en-GB" sz="1200" dirty="0">
              <a:latin typeface="Play" panose="020B0604020202020204" charset="0"/>
            </a:endParaRPr>
          </a:p>
          <a:p>
            <a:r>
              <a:rPr lang="en-GB" sz="1200" b="1" dirty="0">
                <a:latin typeface="Play" panose="020B0604020202020204" charset="0"/>
              </a:rPr>
              <a:t>Low Engagement</a:t>
            </a:r>
            <a:r>
              <a:rPr lang="en-GB" sz="1200" dirty="0">
                <a:latin typeface="Play" panose="020B0604020202020204" charset="0"/>
              </a:rPr>
              <a:t> – limited use of relatable, trend-based, and personalized content reduces user interaction and brand affinity</a:t>
            </a:r>
            <a:r>
              <a:rPr lang="en-GB" sz="1200" dirty="0" smtClean="0">
                <a:latin typeface="Play" panose="020B0604020202020204" charset="0"/>
              </a:rPr>
              <a:t>.</a:t>
            </a:r>
          </a:p>
          <a:p>
            <a:endParaRPr lang="en-GB" sz="1200" dirty="0">
              <a:latin typeface="Play" panose="020B0604020202020204" charset="0"/>
            </a:endParaRPr>
          </a:p>
          <a:p>
            <a:r>
              <a:rPr lang="en-GB" sz="1200" b="1" dirty="0">
                <a:latin typeface="Play" panose="020B0604020202020204" charset="0"/>
              </a:rPr>
              <a:t>Weak Visual Consistency</a:t>
            </a:r>
            <a:r>
              <a:rPr lang="en-GB" sz="1200" dirty="0">
                <a:latin typeface="Play" panose="020B0604020202020204" charset="0"/>
              </a:rPr>
              <a:t> – absence of a unified visual strategy creates inconsistency across social and digital </a:t>
            </a:r>
            <a:r>
              <a:rPr lang="en-GB" sz="1200" dirty="0" err="1">
                <a:latin typeface="Play" panose="020B0604020202020204" charset="0"/>
              </a:rPr>
              <a:t>touchpoints</a:t>
            </a:r>
            <a:r>
              <a:rPr lang="en-GB" sz="1200" dirty="0" smtClean="0">
                <a:latin typeface="Play" panose="020B0604020202020204" charset="0"/>
              </a:rPr>
              <a:t>.</a:t>
            </a:r>
          </a:p>
          <a:p>
            <a:endParaRPr lang="en-GB" sz="1200" dirty="0">
              <a:latin typeface="Play" panose="020B0604020202020204" charset="0"/>
            </a:endParaRPr>
          </a:p>
          <a:p>
            <a:r>
              <a:rPr lang="en-GB" sz="1200" b="1" dirty="0">
                <a:latin typeface="Play" panose="020B0604020202020204" charset="0"/>
              </a:rPr>
              <a:t>Conversion Gaps</a:t>
            </a:r>
            <a:r>
              <a:rPr lang="en-GB" sz="1200" dirty="0">
                <a:latin typeface="Play" panose="020B0604020202020204" charset="0"/>
              </a:rPr>
              <a:t> – offers and campaigns are not always aligned with customer </a:t>
            </a:r>
            <a:r>
              <a:rPr lang="en-GB" sz="1200" dirty="0" err="1">
                <a:latin typeface="Play" panose="020B0604020202020204" charset="0"/>
              </a:rPr>
              <a:t>behavior</a:t>
            </a:r>
            <a:r>
              <a:rPr lang="en-GB" sz="1200" dirty="0">
                <a:latin typeface="Play" panose="020B0604020202020204" charset="0"/>
              </a:rPr>
              <a:t> insights, leading to missed opportunities</a:t>
            </a:r>
            <a:r>
              <a:rPr lang="en-GB" sz="1200" dirty="0" smtClean="0">
                <a:latin typeface="Play" panose="020B0604020202020204" charset="0"/>
              </a:rPr>
              <a:t>.</a:t>
            </a:r>
          </a:p>
          <a:p>
            <a:endParaRPr lang="en-GB" sz="1200" dirty="0">
              <a:latin typeface="Play" panose="020B0604020202020204" charset="0"/>
            </a:endParaRPr>
          </a:p>
          <a:p>
            <a:r>
              <a:rPr lang="en-GB" sz="1200" dirty="0">
                <a:latin typeface="Play" panose="020B0604020202020204" charset="0"/>
              </a:rPr>
              <a:t>To achieve </a:t>
            </a:r>
            <a:r>
              <a:rPr lang="en-GB" sz="1200" b="1" dirty="0">
                <a:latin typeface="Play" panose="020B0604020202020204" charset="0"/>
              </a:rPr>
              <a:t>sustainable digital success</a:t>
            </a:r>
            <a:r>
              <a:rPr lang="en-GB" sz="1200" dirty="0">
                <a:latin typeface="Play" panose="020B0604020202020204" charset="0"/>
              </a:rPr>
              <a:t>, </a:t>
            </a:r>
            <a:r>
              <a:rPr lang="en-GB" sz="1200" dirty="0" err="1">
                <a:latin typeface="Play" panose="020B0604020202020204" charset="0"/>
              </a:rPr>
              <a:t>Flinkit</a:t>
            </a:r>
            <a:r>
              <a:rPr lang="en-GB" sz="1200" dirty="0">
                <a:latin typeface="Play" panose="020B0604020202020204" charset="0"/>
              </a:rPr>
              <a:t> requires a </a:t>
            </a:r>
            <a:r>
              <a:rPr lang="en-GB" sz="1200" b="1" dirty="0">
                <a:latin typeface="Play" panose="020B0604020202020204" charset="0"/>
              </a:rPr>
              <a:t>strategic roadmap</a:t>
            </a:r>
            <a:r>
              <a:rPr lang="en-GB" sz="1200" dirty="0">
                <a:latin typeface="Play" panose="020B0604020202020204" charset="0"/>
              </a:rPr>
              <a:t> that integrates content planning, brand storytelling, and visualization, ensuring that every digital </a:t>
            </a:r>
            <a:r>
              <a:rPr lang="en-GB" sz="1200" dirty="0" err="1">
                <a:latin typeface="Play" panose="020B0604020202020204" charset="0"/>
              </a:rPr>
              <a:t>touchpoint</a:t>
            </a:r>
            <a:r>
              <a:rPr lang="en-GB" sz="1200" dirty="0">
                <a:latin typeface="Play" panose="020B0604020202020204" charset="0"/>
              </a:rPr>
              <a:t> strengthens engagement, drives conversions, and enhances long-term customer trust.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p28"/>
          <p:cNvSpPr txBox="1"/>
          <p:nvPr/>
        </p:nvSpPr>
        <p:spPr>
          <a:xfrm>
            <a:off x="3281238" y="466725"/>
            <a:ext cx="2581525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sng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OBJECTIVES</a:t>
            </a:r>
            <a:endParaRPr sz="700" b="1" u="sng" dirty="0"/>
          </a:p>
        </p:txBody>
      </p:sp>
      <p:sp>
        <p:nvSpPr>
          <p:cNvPr id="154" name="Google Shape;154;p28"/>
          <p:cNvSpPr txBox="1"/>
          <p:nvPr/>
        </p:nvSpPr>
        <p:spPr>
          <a:xfrm>
            <a:off x="914399" y="1356189"/>
            <a:ext cx="7427573" cy="28007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GB" dirty="0">
                <a:latin typeface="Play" panose="020B0604020202020204" charset="0"/>
              </a:rPr>
              <a:t>Establish a Structured Content </a:t>
            </a:r>
            <a:r>
              <a:rPr lang="en-GB" dirty="0" smtClean="0">
                <a:latin typeface="Play" panose="020B0604020202020204" charset="0"/>
              </a:rPr>
              <a:t>Framework</a:t>
            </a:r>
          </a:p>
          <a:p>
            <a:pPr marL="228600" indent="-228600">
              <a:buFont typeface="+mj-lt"/>
              <a:buAutoNum type="arabicPeriod"/>
            </a:pPr>
            <a:endParaRPr lang="en-GB" dirty="0">
              <a:latin typeface="Play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latin typeface="Play" panose="020B0604020202020204" charset="0"/>
              </a:rPr>
              <a:t>Enhance Brand Awareness &amp; Digital </a:t>
            </a:r>
            <a:r>
              <a:rPr lang="en-GB" dirty="0" smtClean="0">
                <a:latin typeface="Play" panose="020B0604020202020204" charset="0"/>
              </a:rPr>
              <a:t>Visibility</a:t>
            </a:r>
          </a:p>
          <a:p>
            <a:pPr marL="228600" indent="-228600">
              <a:buFont typeface="+mj-lt"/>
              <a:buAutoNum type="arabicPeriod"/>
            </a:pPr>
            <a:endParaRPr lang="en-GB" dirty="0" smtClean="0">
              <a:latin typeface="Play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dirty="0">
                <a:latin typeface="Play" panose="020B0604020202020204" charset="0"/>
              </a:rPr>
              <a:t>Boost Customer Engagement &amp; </a:t>
            </a:r>
            <a:r>
              <a:rPr lang="en-IN" dirty="0" smtClean="0">
                <a:latin typeface="Play" panose="020B0604020202020204" charset="0"/>
              </a:rPr>
              <a:t>Interaction</a:t>
            </a:r>
          </a:p>
          <a:p>
            <a:pPr marL="228600" indent="-228600">
              <a:buFont typeface="+mj-lt"/>
              <a:buAutoNum type="arabicPeriod"/>
            </a:pPr>
            <a:endParaRPr lang="en-IN" dirty="0" smtClean="0">
              <a:latin typeface="Play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GB" dirty="0">
                <a:latin typeface="Play" panose="020B0604020202020204" charset="0"/>
              </a:rPr>
              <a:t>Achieve Visual Consistency Across </a:t>
            </a:r>
            <a:r>
              <a:rPr lang="en-GB" dirty="0" smtClean="0">
                <a:latin typeface="Play" panose="020B0604020202020204" charset="0"/>
              </a:rPr>
              <a:t>Platforms</a:t>
            </a:r>
          </a:p>
          <a:p>
            <a:pPr marL="228600" indent="-228600">
              <a:buFont typeface="+mj-lt"/>
              <a:buAutoNum type="arabicPeriod"/>
            </a:pPr>
            <a:endParaRPr lang="en-GB" dirty="0" smtClean="0">
              <a:latin typeface="Play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dirty="0">
                <a:latin typeface="Play" panose="020B0604020202020204" charset="0"/>
              </a:rPr>
              <a:t>Leverage Data-Driven Insights for </a:t>
            </a:r>
            <a:r>
              <a:rPr lang="en-IN" dirty="0" smtClean="0">
                <a:latin typeface="Play" panose="020B0604020202020204" charset="0"/>
              </a:rPr>
              <a:t>Optimization</a:t>
            </a:r>
          </a:p>
          <a:p>
            <a:pPr marL="228600" indent="-228600">
              <a:buFont typeface="+mj-lt"/>
              <a:buAutoNum type="arabicPeriod"/>
            </a:pPr>
            <a:endParaRPr lang="en-IN" dirty="0" smtClean="0">
              <a:latin typeface="Play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dirty="0">
                <a:latin typeface="Play" panose="020B0604020202020204" charset="0"/>
              </a:rPr>
              <a:t>Increase Conversion &amp; Customer </a:t>
            </a:r>
            <a:r>
              <a:rPr lang="en-IN" dirty="0" smtClean="0">
                <a:latin typeface="Play" panose="020B0604020202020204" charset="0"/>
              </a:rPr>
              <a:t>Retention</a:t>
            </a:r>
          </a:p>
          <a:p>
            <a:pPr marL="228600" indent="-228600">
              <a:buFont typeface="+mj-lt"/>
              <a:buAutoNum type="arabicPeriod"/>
            </a:pPr>
            <a:endParaRPr lang="en-GB" b="1" dirty="0" smtClean="0">
              <a:latin typeface="Play" panose="020B060402020202020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dirty="0">
                <a:latin typeface="Play" panose="020B0604020202020204" charset="0"/>
              </a:rPr>
              <a:t>Integrate Innovation &amp; Digital Trends</a:t>
            </a:r>
            <a:endParaRPr lang="en-GB" dirty="0">
              <a:latin typeface="Play" panose="020B060402020202020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0" name="Google Shape;160;p29"/>
          <p:cNvSpPr txBox="1"/>
          <p:nvPr/>
        </p:nvSpPr>
        <p:spPr>
          <a:xfrm>
            <a:off x="3237993" y="209872"/>
            <a:ext cx="227759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sng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APPROACH</a:t>
            </a:r>
            <a:endParaRPr sz="700" b="1" u="sng" dirty="0"/>
          </a:p>
        </p:txBody>
      </p:sp>
      <p:sp>
        <p:nvSpPr>
          <p:cNvPr id="161" name="Google Shape;161;p29"/>
          <p:cNvSpPr txBox="1"/>
          <p:nvPr/>
        </p:nvSpPr>
        <p:spPr>
          <a:xfrm>
            <a:off x="503434" y="1140431"/>
            <a:ext cx="8126216" cy="4708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79400" lvl="1">
              <a:buClr>
                <a:schemeClr val="dk1"/>
              </a:buClr>
              <a:buSzPts val="1600"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1. </a:t>
            </a:r>
            <a:r>
              <a:rPr lang="en-GB" sz="1200" b="1" dirty="0" smtClean="0">
                <a:latin typeface="Play" panose="020B0604020202020204" charset="0"/>
                <a:cs typeface="Calibri Light" panose="020F0302020204030204" pitchFamily="34" charset="0"/>
              </a:rPr>
              <a:t>Situation </a:t>
            </a:r>
            <a:r>
              <a:rPr lang="en-GB" sz="1200" b="1" dirty="0">
                <a:latin typeface="Play" panose="020B0604020202020204" charset="0"/>
                <a:cs typeface="Calibri Light" panose="020F0302020204030204" pitchFamily="34" charset="0"/>
              </a:rPr>
              <a:t>Analysis &amp; Research</a:t>
            </a: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Conduct 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a digital ecosystem audit of </a:t>
            </a:r>
            <a:r>
              <a:rPr lang="en-GB" sz="1200" dirty="0" err="1">
                <a:latin typeface="Play" panose="020B0604020202020204" charset="0"/>
                <a:cs typeface="Calibri Light" panose="020F0302020204030204" pitchFamily="34" charset="0"/>
              </a:rPr>
              <a:t>Flinkit’s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 platforms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.</a:t>
            </a: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Benchmark 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against industry competitors (</a:t>
            </a:r>
            <a:r>
              <a:rPr lang="en-GB" sz="1200" dirty="0" err="1">
                <a:latin typeface="Play" panose="020B0604020202020204" charset="0"/>
                <a:cs typeface="Calibri Light" panose="020F0302020204030204" pitchFamily="34" charset="0"/>
              </a:rPr>
              <a:t>Blinkit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, </a:t>
            </a:r>
            <a:r>
              <a:rPr lang="en-GB" sz="1200" dirty="0" err="1">
                <a:latin typeface="Play" panose="020B0604020202020204" charset="0"/>
                <a:cs typeface="Calibri Light" panose="020F0302020204030204" pitchFamily="34" charset="0"/>
              </a:rPr>
              <a:t>Zepto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, </a:t>
            </a:r>
            <a:r>
              <a:rPr lang="en-GB" sz="1200" dirty="0" err="1">
                <a:latin typeface="Play" panose="020B0604020202020204" charset="0"/>
                <a:cs typeface="Calibri Light" panose="020F0302020204030204" pitchFamily="34" charset="0"/>
              </a:rPr>
              <a:t>Swiggy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 </a:t>
            </a:r>
            <a:r>
              <a:rPr lang="en-GB" sz="1200" dirty="0" err="1">
                <a:latin typeface="Play" panose="020B0604020202020204" charset="0"/>
                <a:cs typeface="Calibri Light" panose="020F0302020204030204" pitchFamily="34" charset="0"/>
              </a:rPr>
              <a:t>Instamart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).</a:t>
            </a: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Collect 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customer insights through analytics, reviews, and surveys to understand </a:t>
            </a:r>
            <a:r>
              <a:rPr lang="en-GB" sz="1200" dirty="0" err="1">
                <a:latin typeface="Play" panose="020B0604020202020204" charset="0"/>
                <a:cs typeface="Calibri Light" panose="020F0302020204030204" pitchFamily="34" charset="0"/>
              </a:rPr>
              <a:t>behaviors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 and expectations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.</a:t>
            </a:r>
          </a:p>
          <a:p>
            <a:pPr marL="279400" lvl="1">
              <a:buClr>
                <a:schemeClr val="dk1"/>
              </a:buClr>
              <a:buSzPts val="1600"/>
            </a:pPr>
            <a:endParaRPr lang="en-GB" sz="1200" dirty="0" smtClean="0">
              <a:latin typeface="Play" panose="020B0604020202020204" charset="0"/>
              <a:cs typeface="Calibri Light" panose="020F0302020204030204" pitchFamily="34" charset="0"/>
            </a:endParaRPr>
          </a:p>
          <a:p>
            <a:pPr marL="279400" lvl="1">
              <a:buClr>
                <a:schemeClr val="dk1"/>
              </a:buClr>
              <a:buSzPts val="1600"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2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. </a:t>
            </a:r>
            <a:r>
              <a:rPr lang="en-GB" sz="1200" b="1" dirty="0">
                <a:latin typeface="Play" panose="020B0604020202020204" charset="0"/>
                <a:cs typeface="Calibri Light" panose="020F0302020204030204" pitchFamily="34" charset="0"/>
              </a:rPr>
              <a:t>Content Strategy </a:t>
            </a:r>
            <a:r>
              <a:rPr lang="en-GB" sz="1200" b="1" dirty="0">
                <a:latin typeface="Play" panose="020B0604020202020204" charset="0"/>
                <a:cs typeface="Calibri Light" panose="020F0302020204030204" pitchFamily="34" charset="0"/>
              </a:rPr>
              <a:t>Development</a:t>
            </a: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Define 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core content pillars: Product &amp; Service, Lifestyle, Offers, Tips &amp; Hacks, Community/CSR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.</a:t>
            </a: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Establish 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a brand voice that is quick, friendly, and 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relatable.</a:t>
            </a: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Align 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strategy with seasonal events, local culture, and trending topics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.</a:t>
            </a:r>
          </a:p>
          <a:p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         </a:t>
            </a:r>
          </a:p>
          <a:p>
            <a:pPr marL="342900" lvl="1" indent="-63500">
              <a:buClr>
                <a:schemeClr val="dk1"/>
              </a:buClr>
              <a:buSzPts val="1600"/>
            </a:pP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3. </a:t>
            </a:r>
            <a:r>
              <a:rPr lang="en-GB" sz="1200" b="1" dirty="0">
                <a:latin typeface="Play" panose="020B0604020202020204" charset="0"/>
                <a:cs typeface="Calibri Light" panose="020F0302020204030204" pitchFamily="34" charset="0"/>
              </a:rPr>
              <a:t>C</a:t>
            </a:r>
            <a:r>
              <a:rPr lang="en-IN" sz="1200" b="1" dirty="0" err="1">
                <a:latin typeface="Play" panose="020B0604020202020204" charset="0"/>
                <a:cs typeface="Calibri Light" panose="020F0302020204030204" pitchFamily="34" charset="0"/>
              </a:rPr>
              <a:t>ontent</a:t>
            </a:r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 Calendar &amp; </a:t>
            </a:r>
            <a:r>
              <a:rPr lang="en-IN" sz="1200" b="1" dirty="0">
                <a:latin typeface="Play" panose="020B0604020202020204" charset="0"/>
                <a:cs typeface="Calibri Light" panose="020F0302020204030204" pitchFamily="34" charset="0"/>
              </a:rPr>
              <a:t>Planning</a:t>
            </a: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Design a monthly/quarterly calendar with clear posting themes (e.g., Mondays for product highlights, Fridays for deals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).</a:t>
            </a: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Integrate 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reels, carousels, memes, and UGC for variety and </a:t>
            </a:r>
            <a:r>
              <a:rPr lang="en-GB" sz="1200" dirty="0" err="1">
                <a:latin typeface="Play" panose="020B0604020202020204" charset="0"/>
                <a:cs typeface="Calibri Light" panose="020F0302020204030204" pitchFamily="34" charset="0"/>
              </a:rPr>
              <a:t>relatability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.</a:t>
            </a: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Plan 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campaign bursts around festivals, sales, and trending moments</a:t>
            </a:r>
            <a:r>
              <a:rPr lang="en-GB" sz="1200" dirty="0" smtClean="0">
                <a:latin typeface="Play" panose="020B0604020202020204" charset="0"/>
                <a:cs typeface="Calibri Light" panose="020F0302020204030204" pitchFamily="34" charset="0"/>
              </a:rPr>
              <a:t>.</a:t>
            </a: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endParaRPr lang="en-GB" sz="1200" b="1" dirty="0">
              <a:latin typeface="Play" panose="020B0604020202020204" charset="0"/>
              <a:cs typeface="Calibri Light" panose="020F0302020204030204" pitchFamily="34" charset="0"/>
            </a:endParaRPr>
          </a:p>
          <a:p>
            <a:r>
              <a:rPr lang="en-IN" sz="1200" b="1" dirty="0" smtClean="0">
                <a:latin typeface="Play" panose="020B0604020202020204" charset="0"/>
                <a:cs typeface="Calibri Light" panose="020F0302020204030204" pitchFamily="34" charset="0"/>
              </a:rPr>
              <a:t>         4. Creative Design &amp; Visualisation</a:t>
            </a: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C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reate a unified visual identity (</a:t>
            </a:r>
            <a:r>
              <a:rPr lang="en-GB" sz="1200" dirty="0" err="1">
                <a:latin typeface="Play" panose="020B0604020202020204" charset="0"/>
                <a:cs typeface="Calibri Light" panose="020F0302020204030204" pitchFamily="34" charset="0"/>
              </a:rPr>
              <a:t>color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 palette, typography, templates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).</a:t>
            </a:r>
            <a:endParaRPr lang="en-GB" sz="1200" dirty="0">
              <a:latin typeface="Play" panose="020B0604020202020204" charset="0"/>
              <a:cs typeface="Calibri Light" panose="020F0302020204030204" pitchFamily="34" charset="0"/>
            </a:endParaRP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U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se storytelling visuals (</a:t>
            </a:r>
            <a:r>
              <a:rPr lang="en-GB" sz="1200" dirty="0" err="1">
                <a:latin typeface="Play" panose="020B0604020202020204" charset="0"/>
                <a:cs typeface="Calibri Light" panose="020F0302020204030204" pitchFamily="34" charset="0"/>
              </a:rPr>
              <a:t>infographics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, short videos) to convey convenience and speed.</a:t>
            </a:r>
          </a:p>
          <a:p>
            <a:pPr marL="450850" lvl="1" indent="-171450">
              <a:buClr>
                <a:schemeClr val="dk1"/>
              </a:buClr>
              <a:buSzPts val="1600"/>
              <a:buFont typeface="Arial" panose="020B0604020202020204" pitchFamily="34" charset="0"/>
              <a:buChar char="•"/>
            </a:pP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E</a:t>
            </a:r>
            <a:r>
              <a:rPr lang="en-GB" sz="1200" dirty="0">
                <a:latin typeface="Play" panose="020B0604020202020204" charset="0"/>
                <a:cs typeface="Calibri Light" panose="020F0302020204030204" pitchFamily="34" charset="0"/>
              </a:rPr>
              <a:t>nsure brand aesthetics reflect modern lifestyle and instant solutions.</a:t>
            </a:r>
          </a:p>
          <a:p>
            <a:pPr marL="279400" lvl="1">
              <a:buClr>
                <a:schemeClr val="dk1"/>
              </a:buClr>
              <a:buSzPts val="1600"/>
            </a:pPr>
            <a:endParaRPr lang="en-GB" sz="1100" dirty="0" smtClean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marR="0" lvl="1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GB" sz="1100" b="0" i="0" u="none" strike="noStrike" cap="none" dirty="0" smtClean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  <a:p>
            <a:pPr marL="342900" marR="0" lvl="1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marR="0" lvl="1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GB" sz="1100" b="0" i="0" u="none" strike="noStrike" cap="none" dirty="0" smtClean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  <a:p>
            <a:pPr marL="342900" marR="0" lvl="1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lang="en-GB" sz="110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  <a:p>
            <a:pPr marL="342900" marR="0" lvl="1" indent="-63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100" b="0" i="0" u="none" strike="noStrike" cap="none" dirty="0">
              <a:solidFill>
                <a:srgbClr val="000000"/>
              </a:solidFill>
              <a:latin typeface="Calibri Light" panose="020F0302020204030204" pitchFamily="34" charset="0"/>
              <a:cs typeface="Calibri Light" panose="020F0302020204030204" pitchFamily="34" charset="0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7" name="Google Shape;167;p30"/>
          <p:cNvSpPr txBox="1"/>
          <p:nvPr/>
        </p:nvSpPr>
        <p:spPr>
          <a:xfrm>
            <a:off x="1215594" y="148226"/>
            <a:ext cx="6671716" cy="538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b="1" i="0" u="sng" strike="noStrike" cap="none" dirty="0" smtClean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" sz="2500" b="1" i="0" u="sng" strike="noStrike" cap="none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A WEBSITE STRUCTURE</a:t>
            </a:r>
            <a:endParaRPr sz="700" b="1" u="sng" dirty="0"/>
          </a:p>
        </p:txBody>
      </p:sp>
      <p:graphicFrame>
        <p:nvGraphicFramePr>
          <p:cNvPr id="163" name="Diagram 162"/>
          <p:cNvGraphicFramePr/>
          <p:nvPr>
            <p:extLst>
              <p:ext uri="{D42A27DB-BD31-4B8C-83A1-F6EECF244321}">
                <p14:modId xmlns:p14="http://schemas.microsoft.com/office/powerpoint/2010/main" val="563317364"/>
              </p:ext>
            </p:extLst>
          </p:nvPr>
        </p:nvGraphicFramePr>
        <p:xfrm>
          <a:off x="174661" y="842483"/>
          <a:ext cx="8589195" cy="43010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4" name="Diagram 23"/>
          <p:cNvGraphicFramePr/>
          <p:nvPr>
            <p:extLst>
              <p:ext uri="{D42A27DB-BD31-4B8C-83A1-F6EECF244321}">
                <p14:modId xmlns:p14="http://schemas.microsoft.com/office/powerpoint/2010/main" val="820796887"/>
              </p:ext>
            </p:extLst>
          </p:nvPr>
        </p:nvGraphicFramePr>
        <p:xfrm>
          <a:off x="1526813" y="-554786"/>
          <a:ext cx="6425385" cy="640720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735" y="277402"/>
            <a:ext cx="3961971" cy="390320"/>
          </a:xfrm>
        </p:spPr>
        <p:txBody>
          <a:bodyPr>
            <a:normAutofit fontScale="90000"/>
          </a:bodyPr>
          <a:lstStyle/>
          <a:p>
            <a:pPr lvl="0"/>
            <a:r>
              <a:rPr lang="en-IN" sz="2700" b="1" u="sng" dirty="0" smtClean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 </a:t>
            </a:r>
            <a:r>
              <a:rPr lang="en-IN" sz="2700" b="1" u="sng" dirty="0">
                <a:solidFill>
                  <a:srgbClr val="504C44"/>
                </a:solidFill>
                <a:latin typeface="Play"/>
                <a:ea typeface="Play"/>
                <a:cs typeface="Play"/>
                <a:sym typeface="Play"/>
              </a:rPr>
              <a:t>THE PAGES</a:t>
            </a:r>
            <a:r>
              <a:rPr lang="en-IN" sz="600" b="1" u="sng" dirty="0"/>
              <a:t/>
            </a:r>
            <a:br>
              <a:rPr lang="en-IN" sz="600" b="1" u="sng" dirty="0"/>
            </a:b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3029" y="759002"/>
            <a:ext cx="7407667" cy="4100674"/>
          </a:xfrm>
        </p:spPr>
        <p:txBody>
          <a:bodyPr>
            <a:normAutofit fontScale="55000" lnSpcReduction="20000"/>
          </a:bodyPr>
          <a:lstStyle/>
          <a:p>
            <a:pPr marL="171450" indent="0">
              <a:buNone/>
            </a:pPr>
            <a:r>
              <a:rPr lang="en-GB" sz="2200" dirty="0">
                <a:latin typeface="Play" panose="020B0604020202020204" charset="0"/>
              </a:rPr>
              <a:t>🏠 </a:t>
            </a:r>
            <a:r>
              <a:rPr lang="en-GB" sz="2900" b="1" dirty="0">
                <a:latin typeface="Play" panose="020B0604020202020204" charset="0"/>
              </a:rPr>
              <a:t>Homepage (</a:t>
            </a:r>
            <a:r>
              <a:rPr lang="en-GB" sz="2900" b="1" dirty="0" err="1">
                <a:latin typeface="Play" panose="020B0604020202020204" charset="0"/>
              </a:rPr>
              <a:t>Flinkit</a:t>
            </a:r>
            <a:r>
              <a:rPr lang="en-GB" sz="2900" b="1" dirty="0">
                <a:latin typeface="Play" panose="020B0604020202020204" charset="0"/>
              </a:rPr>
              <a:t> – Roadmap to Digital Success</a:t>
            </a:r>
            <a:r>
              <a:rPr lang="en-GB" sz="2900" b="1" dirty="0" smtClean="0">
                <a:latin typeface="Play" panose="020B0604020202020204" charset="0"/>
              </a:rPr>
              <a:t>)</a:t>
            </a:r>
          </a:p>
          <a:p>
            <a:pPr marL="171450" indent="0">
              <a:buNone/>
            </a:pPr>
            <a:endParaRPr lang="en-GB" sz="2500" b="1" dirty="0" smtClean="0">
              <a:latin typeface="Play" panose="020B0604020202020204" charset="0"/>
            </a:endParaRPr>
          </a:p>
          <a:p>
            <a:r>
              <a:rPr lang="en-GB" sz="2200" dirty="0">
                <a:latin typeface="Play" panose="020B0604020202020204" charset="0"/>
              </a:rPr>
              <a:t> </a:t>
            </a:r>
            <a:r>
              <a:rPr lang="en-IN" sz="2500" b="1" dirty="0" smtClean="0">
                <a:latin typeface="Play" panose="020B0604020202020204" charset="0"/>
              </a:rPr>
              <a:t>Hero </a:t>
            </a:r>
            <a:r>
              <a:rPr lang="en-IN" sz="2500" b="1" dirty="0">
                <a:latin typeface="Play" panose="020B0604020202020204" charset="0"/>
              </a:rPr>
              <a:t>Banner</a:t>
            </a:r>
          </a:p>
          <a:p>
            <a:pPr marL="628650" lvl="1" indent="0">
              <a:buNone/>
            </a:pPr>
            <a:r>
              <a:rPr lang="en-IN" sz="2200" dirty="0" smtClean="0">
                <a:latin typeface="Play" panose="020B0604020202020204" charset="0"/>
              </a:rPr>
              <a:t>         Title</a:t>
            </a:r>
            <a:r>
              <a:rPr lang="en-IN" sz="2200" dirty="0">
                <a:latin typeface="Play" panose="020B0604020202020204" charset="0"/>
              </a:rPr>
              <a:t>: </a:t>
            </a:r>
            <a:r>
              <a:rPr lang="en-IN" sz="2200" i="1" dirty="0">
                <a:latin typeface="Play" panose="020B0604020202020204" charset="0"/>
              </a:rPr>
              <a:t>“Your Roadmap to Digital </a:t>
            </a:r>
            <a:r>
              <a:rPr lang="en-IN" sz="2200" i="1" dirty="0" smtClean="0">
                <a:latin typeface="Play" panose="020B0604020202020204" charset="0"/>
              </a:rPr>
              <a:t>Success  </a:t>
            </a:r>
          </a:p>
          <a:p>
            <a:pPr marL="628650" lvl="1" indent="0">
              <a:buNone/>
            </a:pPr>
            <a:r>
              <a:rPr lang="en-IN" sz="2200" i="1" dirty="0">
                <a:latin typeface="Play" panose="020B0604020202020204" charset="0"/>
              </a:rPr>
              <a:t> </a:t>
            </a:r>
            <a:r>
              <a:rPr lang="en-IN" sz="2200" i="1" dirty="0" smtClean="0">
                <a:latin typeface="Play" panose="020B0604020202020204" charset="0"/>
              </a:rPr>
              <a:t>         </a:t>
            </a:r>
            <a:r>
              <a:rPr lang="en-IN" sz="2200" dirty="0" smtClean="0">
                <a:latin typeface="Play" panose="020B0604020202020204" charset="0"/>
              </a:rPr>
              <a:t>CTA</a:t>
            </a:r>
            <a:r>
              <a:rPr lang="en-IN" sz="2200" dirty="0">
                <a:latin typeface="Play" panose="020B0604020202020204" charset="0"/>
              </a:rPr>
              <a:t>: </a:t>
            </a:r>
            <a:r>
              <a:rPr lang="en-IN" sz="2200" i="1" dirty="0">
                <a:latin typeface="Play" panose="020B0604020202020204" charset="0"/>
              </a:rPr>
              <a:t>Get Started</a:t>
            </a:r>
            <a:r>
              <a:rPr lang="en-IN" sz="2200" dirty="0">
                <a:latin typeface="Play" panose="020B0604020202020204" charset="0"/>
              </a:rPr>
              <a:t> / </a:t>
            </a:r>
            <a:r>
              <a:rPr lang="en-IN" sz="2200" i="1" dirty="0">
                <a:latin typeface="Play" panose="020B0604020202020204" charset="0"/>
              </a:rPr>
              <a:t>Explore Roadmap</a:t>
            </a:r>
            <a:endParaRPr lang="en-IN" sz="2200" dirty="0">
              <a:latin typeface="Play" panose="020B0604020202020204" charset="0"/>
            </a:endParaRPr>
          </a:p>
          <a:p>
            <a:r>
              <a:rPr lang="en-IN" sz="2200" b="1" dirty="0">
                <a:latin typeface="Play" panose="020B0604020202020204" charset="0"/>
              </a:rPr>
              <a:t>About </a:t>
            </a:r>
            <a:r>
              <a:rPr lang="en-IN" sz="2200" b="1" dirty="0" smtClean="0">
                <a:latin typeface="Play" panose="020B0604020202020204" charset="0"/>
              </a:rPr>
              <a:t>Preview</a:t>
            </a:r>
            <a:endParaRPr lang="en-IN" sz="2200" dirty="0" smtClean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sz="2200" dirty="0" smtClean="0">
                <a:latin typeface="Play" panose="020B0604020202020204" charset="0"/>
              </a:rPr>
              <a:t>         Short intro to </a:t>
            </a:r>
            <a:r>
              <a:rPr lang="en-IN" sz="2200" dirty="0" err="1" smtClean="0">
                <a:latin typeface="Play" panose="020B0604020202020204" charset="0"/>
              </a:rPr>
              <a:t>Flinkit’s</a:t>
            </a:r>
            <a:r>
              <a:rPr lang="en-IN" sz="2200" dirty="0" smtClean="0">
                <a:latin typeface="Play" panose="020B0604020202020204" charset="0"/>
              </a:rPr>
              <a:t> mission &amp; objectives</a:t>
            </a:r>
          </a:p>
          <a:p>
            <a:pPr marL="628650" lvl="1" indent="0">
              <a:buNone/>
            </a:pPr>
            <a:r>
              <a:rPr lang="en-IN" sz="2200" dirty="0" smtClean="0">
                <a:latin typeface="Play" panose="020B0604020202020204" charset="0"/>
              </a:rPr>
              <a:t>          CTA </a:t>
            </a:r>
            <a:r>
              <a:rPr lang="en-IN" sz="2200" dirty="0">
                <a:latin typeface="Play" panose="020B0604020202020204" charset="0"/>
              </a:rPr>
              <a:t>→ </a:t>
            </a:r>
            <a:r>
              <a:rPr lang="en-IN" sz="2200" i="1" dirty="0">
                <a:latin typeface="Play" panose="020B0604020202020204" charset="0"/>
              </a:rPr>
              <a:t>Learn More About Us</a:t>
            </a:r>
            <a:endParaRPr lang="en-IN" sz="2200" dirty="0">
              <a:latin typeface="Play" panose="020B0604020202020204" charset="0"/>
            </a:endParaRPr>
          </a:p>
          <a:p>
            <a:r>
              <a:rPr lang="en-IN" sz="2200" b="1" dirty="0">
                <a:latin typeface="Play" panose="020B0604020202020204" charset="0"/>
              </a:rPr>
              <a:t>Roadmap Snapshot</a:t>
            </a:r>
            <a:endParaRPr lang="en-IN" sz="22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sz="2200" dirty="0" smtClean="0">
                <a:latin typeface="Play" panose="020B0604020202020204" charset="0"/>
              </a:rPr>
              <a:t>         5 </a:t>
            </a:r>
            <a:r>
              <a:rPr lang="en-IN" sz="2200" dirty="0">
                <a:latin typeface="Play" panose="020B0604020202020204" charset="0"/>
              </a:rPr>
              <a:t>Phases (Awareness → Growth) shown in timeline/</a:t>
            </a:r>
            <a:r>
              <a:rPr lang="en-IN" sz="2200" dirty="0" err="1">
                <a:latin typeface="Play" panose="020B0604020202020204" charset="0"/>
              </a:rPr>
              <a:t>infographic</a:t>
            </a:r>
            <a:endParaRPr lang="en-IN" sz="22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sz="2200" dirty="0" smtClean="0">
                <a:latin typeface="Play" panose="020B0604020202020204" charset="0"/>
              </a:rPr>
              <a:t>          CTA </a:t>
            </a:r>
            <a:r>
              <a:rPr lang="en-IN" sz="2200" dirty="0">
                <a:latin typeface="Play" panose="020B0604020202020204" charset="0"/>
              </a:rPr>
              <a:t>→ </a:t>
            </a:r>
            <a:r>
              <a:rPr lang="en-IN" sz="2200" i="1" dirty="0">
                <a:latin typeface="Play" panose="020B0604020202020204" charset="0"/>
              </a:rPr>
              <a:t>View Full Roadmap</a:t>
            </a:r>
            <a:endParaRPr lang="en-IN" sz="2200" dirty="0">
              <a:latin typeface="Play" panose="020B0604020202020204" charset="0"/>
            </a:endParaRPr>
          </a:p>
          <a:p>
            <a:r>
              <a:rPr lang="en-IN" sz="2200" b="1" dirty="0">
                <a:latin typeface="Play" panose="020B0604020202020204" charset="0"/>
              </a:rPr>
              <a:t>Approach Overview</a:t>
            </a:r>
            <a:endParaRPr lang="en-IN" sz="22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sz="2200" dirty="0" smtClean="0">
                <a:latin typeface="Play" panose="020B0604020202020204" charset="0"/>
              </a:rPr>
              <a:t>           </a:t>
            </a:r>
            <a:r>
              <a:rPr lang="en-IN" sz="2200" dirty="0" err="1" smtClean="0">
                <a:latin typeface="Play" panose="020B0604020202020204" charset="0"/>
              </a:rPr>
              <a:t>Flinkit’s</a:t>
            </a:r>
            <a:r>
              <a:rPr lang="en-IN" sz="2200" dirty="0" smtClean="0">
                <a:latin typeface="Play" panose="020B0604020202020204" charset="0"/>
              </a:rPr>
              <a:t> </a:t>
            </a:r>
            <a:r>
              <a:rPr lang="en-IN" sz="2200" dirty="0">
                <a:latin typeface="Play" panose="020B0604020202020204" charset="0"/>
              </a:rPr>
              <a:t>methodology (Research → Strategy → Technology → Marketing → Improvement)</a:t>
            </a:r>
          </a:p>
          <a:p>
            <a:r>
              <a:rPr lang="en-IN" sz="2200" b="1" dirty="0">
                <a:latin typeface="Play" panose="020B0604020202020204" charset="0"/>
              </a:rPr>
              <a:t>Solutions Highlight</a:t>
            </a:r>
            <a:endParaRPr lang="en-IN" sz="22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sz="2200" dirty="0" smtClean="0">
                <a:latin typeface="Play" panose="020B0604020202020204" charset="0"/>
              </a:rPr>
              <a:t>           SEO</a:t>
            </a:r>
            <a:r>
              <a:rPr lang="en-IN" sz="2200" dirty="0">
                <a:latin typeface="Play" panose="020B0604020202020204" charset="0"/>
              </a:rPr>
              <a:t>, Digital Marketing, Analytics, AI, CX → quick cards with icons</a:t>
            </a:r>
          </a:p>
          <a:p>
            <a:r>
              <a:rPr lang="en-IN" sz="2200" b="1" dirty="0">
                <a:latin typeface="Play" panose="020B0604020202020204" charset="0"/>
              </a:rPr>
              <a:t>Case Study Carousel</a:t>
            </a:r>
            <a:endParaRPr lang="en-IN" sz="22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sz="2200" dirty="0" smtClean="0">
                <a:latin typeface="Play" panose="020B0604020202020204" charset="0"/>
              </a:rPr>
              <a:t>           Real </a:t>
            </a:r>
            <a:r>
              <a:rPr lang="en-IN" sz="2200" dirty="0">
                <a:latin typeface="Play" panose="020B0604020202020204" charset="0"/>
              </a:rPr>
              <a:t>success stories</a:t>
            </a:r>
          </a:p>
          <a:p>
            <a:r>
              <a:rPr lang="en-IN" sz="2200" b="1" dirty="0">
                <a:latin typeface="Play" panose="020B0604020202020204" charset="0"/>
              </a:rPr>
              <a:t>Resources Preview</a:t>
            </a:r>
            <a:endParaRPr lang="en-IN" sz="22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sz="2200" dirty="0" smtClean="0">
                <a:latin typeface="Play" panose="020B0604020202020204" charset="0"/>
              </a:rPr>
              <a:t>           Featured </a:t>
            </a:r>
            <a:r>
              <a:rPr lang="en-IN" sz="2200" dirty="0">
                <a:latin typeface="Play" panose="020B0604020202020204" charset="0"/>
              </a:rPr>
              <a:t>blogs/webinars</a:t>
            </a:r>
          </a:p>
          <a:p>
            <a:r>
              <a:rPr lang="en-IN" sz="2200" b="1" dirty="0">
                <a:latin typeface="Play" panose="020B0604020202020204" charset="0"/>
              </a:rPr>
              <a:t>Footer</a:t>
            </a:r>
            <a:endParaRPr lang="en-IN" sz="22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sz="2200" dirty="0" smtClean="0">
                <a:latin typeface="Play" panose="020B0604020202020204" charset="0"/>
              </a:rPr>
              <a:t>           Contact</a:t>
            </a:r>
            <a:r>
              <a:rPr lang="en-IN" sz="2200" dirty="0">
                <a:latin typeface="Play" panose="020B0604020202020204" charset="0"/>
              </a:rPr>
              <a:t>, Demo request, Community links</a:t>
            </a:r>
          </a:p>
          <a:p>
            <a:pPr marL="17145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399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7271" y="368584"/>
            <a:ext cx="7962472" cy="4511641"/>
          </a:xfrm>
        </p:spPr>
        <p:txBody>
          <a:bodyPr>
            <a:normAutofit/>
          </a:bodyPr>
          <a:lstStyle/>
          <a:p>
            <a:pPr marL="171450" indent="0">
              <a:buNone/>
            </a:pPr>
            <a:r>
              <a:rPr lang="en-IN" b="1" dirty="0" smtClean="0">
                <a:latin typeface="Play" panose="020B0604020202020204" charset="0"/>
              </a:rPr>
              <a:t>📦 </a:t>
            </a:r>
            <a:r>
              <a:rPr lang="en-IN" b="1" dirty="0">
                <a:latin typeface="Play" panose="020B0604020202020204" charset="0"/>
              </a:rPr>
              <a:t>Product / </a:t>
            </a:r>
            <a:r>
              <a:rPr lang="en-IN" b="1" dirty="0" smtClean="0">
                <a:latin typeface="Play" panose="020B0604020202020204" charset="0"/>
              </a:rPr>
              <a:t>Solutions </a:t>
            </a:r>
            <a:r>
              <a:rPr lang="en-IN" b="1" dirty="0">
                <a:latin typeface="Play" panose="020B0604020202020204" charset="0"/>
              </a:rPr>
              <a:t>Page (Our Services for Digital Success</a:t>
            </a:r>
            <a:r>
              <a:rPr lang="en-IN" b="1" dirty="0" smtClean="0">
                <a:latin typeface="Play" panose="020B0604020202020204" charset="0"/>
              </a:rPr>
              <a:t>)</a:t>
            </a:r>
          </a:p>
          <a:p>
            <a:pPr marL="171450" indent="0">
              <a:buNone/>
            </a:pPr>
            <a:endParaRPr lang="en-GB" dirty="0">
              <a:latin typeface="Play" panose="020B0604020202020204" charset="0"/>
            </a:endParaRPr>
          </a:p>
          <a:p>
            <a:r>
              <a:rPr lang="en-IN" sz="1200" b="1" dirty="0">
                <a:latin typeface="Play" panose="020B0604020202020204" charset="0"/>
              </a:rPr>
              <a:t>Hero Banner</a:t>
            </a:r>
            <a:endParaRPr lang="en-IN" sz="12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sz="1200" dirty="0" smtClean="0">
                <a:latin typeface="Play" panose="020B0604020202020204" charset="0"/>
              </a:rPr>
              <a:t>       Title</a:t>
            </a:r>
            <a:r>
              <a:rPr lang="en-IN" sz="1200" dirty="0">
                <a:latin typeface="Play" panose="020B0604020202020204" charset="0"/>
              </a:rPr>
              <a:t>: </a:t>
            </a:r>
            <a:r>
              <a:rPr lang="en-IN" sz="1200" i="1" dirty="0">
                <a:latin typeface="Play" panose="020B0604020202020204" charset="0"/>
              </a:rPr>
              <a:t>“Solutions That Drive Digital Success”</a:t>
            </a:r>
            <a:endParaRPr lang="en-IN" sz="1200" dirty="0">
              <a:latin typeface="Play" panose="020B0604020202020204" charset="0"/>
            </a:endParaRPr>
          </a:p>
          <a:p>
            <a:r>
              <a:rPr lang="en-IN" sz="1200" b="1" dirty="0">
                <a:latin typeface="Play" panose="020B0604020202020204" charset="0"/>
              </a:rPr>
              <a:t>Service Categories (as Product Tiles)</a:t>
            </a:r>
            <a:endParaRPr lang="en-IN" sz="12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sz="1200" dirty="0" smtClean="0">
                <a:latin typeface="Play" panose="020B0604020202020204" charset="0"/>
              </a:rPr>
              <a:t>        Digital </a:t>
            </a:r>
            <a:r>
              <a:rPr lang="en-IN" sz="1200" dirty="0">
                <a:latin typeface="Play" panose="020B0604020202020204" charset="0"/>
              </a:rPr>
              <a:t>Marketing Solutions</a:t>
            </a:r>
          </a:p>
          <a:p>
            <a:pPr marL="628650" lvl="1" indent="0">
              <a:buNone/>
            </a:pPr>
            <a:r>
              <a:rPr lang="en-IN" sz="1200" dirty="0" smtClean="0">
                <a:latin typeface="Play" panose="020B0604020202020204" charset="0"/>
              </a:rPr>
              <a:t>        SEO </a:t>
            </a:r>
            <a:r>
              <a:rPr lang="en-IN" sz="1200" dirty="0">
                <a:latin typeface="Play" panose="020B0604020202020204" charset="0"/>
              </a:rPr>
              <a:t>&amp; Content Strategy</a:t>
            </a:r>
          </a:p>
          <a:p>
            <a:pPr marL="628650" lvl="1" indent="0">
              <a:buNone/>
            </a:pPr>
            <a:r>
              <a:rPr lang="en-IN" sz="1200" dirty="0" smtClean="0">
                <a:latin typeface="Play" panose="020B0604020202020204" charset="0"/>
              </a:rPr>
              <a:t>        Social </a:t>
            </a:r>
            <a:r>
              <a:rPr lang="en-IN" sz="1200" dirty="0">
                <a:latin typeface="Play" panose="020B0604020202020204" charset="0"/>
              </a:rPr>
              <a:t>Media Management</a:t>
            </a:r>
          </a:p>
          <a:p>
            <a:pPr marL="628650" lvl="1" indent="0">
              <a:buNone/>
            </a:pPr>
            <a:r>
              <a:rPr lang="en-IN" sz="1200" dirty="0" smtClean="0">
                <a:latin typeface="Play" panose="020B0604020202020204" charset="0"/>
              </a:rPr>
              <a:t>         Data </a:t>
            </a:r>
            <a:r>
              <a:rPr lang="en-IN" sz="1200" dirty="0">
                <a:latin typeface="Play" panose="020B0604020202020204" charset="0"/>
              </a:rPr>
              <a:t>Analytics &amp; Insights</a:t>
            </a:r>
          </a:p>
          <a:p>
            <a:pPr marL="628650" lvl="1" indent="0">
              <a:buNone/>
            </a:pPr>
            <a:r>
              <a:rPr lang="en-IN" sz="1200" dirty="0" smtClean="0">
                <a:latin typeface="Play" panose="020B0604020202020204" charset="0"/>
              </a:rPr>
              <a:t>         AI </a:t>
            </a:r>
            <a:r>
              <a:rPr lang="en-IN" sz="1200" dirty="0">
                <a:latin typeface="Play" panose="020B0604020202020204" charset="0"/>
              </a:rPr>
              <a:t>&amp; Automation</a:t>
            </a:r>
          </a:p>
          <a:p>
            <a:pPr marL="628650" lvl="1" indent="0">
              <a:buNone/>
            </a:pPr>
            <a:r>
              <a:rPr lang="en-IN" sz="1200" dirty="0" smtClean="0">
                <a:latin typeface="Play" panose="020B0604020202020204" charset="0"/>
              </a:rPr>
              <a:t>         Customer </a:t>
            </a:r>
            <a:r>
              <a:rPr lang="en-IN" sz="1200" dirty="0">
                <a:latin typeface="Play" panose="020B0604020202020204" charset="0"/>
              </a:rPr>
              <a:t>Experience Design</a:t>
            </a:r>
          </a:p>
          <a:p>
            <a:r>
              <a:rPr lang="en-IN" sz="1200" b="1" dirty="0">
                <a:latin typeface="Play" panose="020B0604020202020204" charset="0"/>
              </a:rPr>
              <a:t>Each Service Details Page</a:t>
            </a:r>
            <a:r>
              <a:rPr lang="en-IN" sz="1200" dirty="0">
                <a:latin typeface="Play" panose="020B0604020202020204" charset="0"/>
              </a:rPr>
              <a:t> (on click)</a:t>
            </a:r>
          </a:p>
          <a:p>
            <a:pPr marL="628650" lvl="1" indent="0">
              <a:buNone/>
            </a:pPr>
            <a:r>
              <a:rPr lang="en-IN" sz="1200" dirty="0" smtClean="0">
                <a:latin typeface="Play" panose="020B0604020202020204" charset="0"/>
              </a:rPr>
              <a:t>         Overview</a:t>
            </a:r>
            <a:endParaRPr lang="en-IN" sz="12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sz="1200" dirty="0" smtClean="0">
                <a:latin typeface="Play" panose="020B0604020202020204" charset="0"/>
              </a:rPr>
              <a:t>         Features/Benefits</a:t>
            </a:r>
            <a:endParaRPr lang="en-IN" sz="1200" dirty="0">
              <a:latin typeface="Play" panose="020B0604020202020204" charset="0"/>
            </a:endParaRPr>
          </a:p>
          <a:p>
            <a:pPr marL="628650" lvl="1" indent="0">
              <a:buNone/>
            </a:pPr>
            <a:r>
              <a:rPr lang="en-IN" sz="1200" dirty="0" smtClean="0">
                <a:latin typeface="Play" panose="020B0604020202020204" charset="0"/>
              </a:rPr>
              <a:t>         Case </a:t>
            </a:r>
            <a:r>
              <a:rPr lang="en-IN" sz="1200" dirty="0">
                <a:latin typeface="Play" panose="020B0604020202020204" charset="0"/>
              </a:rPr>
              <a:t>study/example</a:t>
            </a:r>
          </a:p>
          <a:p>
            <a:pPr marL="628650" lvl="1" indent="0">
              <a:buNone/>
            </a:pPr>
            <a:r>
              <a:rPr lang="en-IN" sz="1200" dirty="0" smtClean="0">
                <a:latin typeface="Play" panose="020B0604020202020204" charset="0"/>
              </a:rPr>
              <a:t>         CTA </a:t>
            </a:r>
            <a:r>
              <a:rPr lang="en-IN" sz="1200" dirty="0">
                <a:latin typeface="Play" panose="020B0604020202020204" charset="0"/>
              </a:rPr>
              <a:t>→ </a:t>
            </a:r>
            <a:r>
              <a:rPr lang="en-IN" sz="1200" i="1" dirty="0">
                <a:latin typeface="Play" panose="020B0604020202020204" charset="0"/>
              </a:rPr>
              <a:t>Request Demo</a:t>
            </a:r>
            <a:r>
              <a:rPr lang="en-IN" sz="1200" dirty="0">
                <a:latin typeface="Play" panose="020B0604020202020204" charset="0"/>
              </a:rPr>
              <a:t> / </a:t>
            </a:r>
            <a:r>
              <a:rPr lang="en-IN" sz="1200" i="1" dirty="0">
                <a:latin typeface="Play" panose="020B0604020202020204" charset="0"/>
              </a:rPr>
              <a:t>Contact Us</a:t>
            </a:r>
            <a:endParaRPr lang="en-IN" sz="1200" dirty="0">
              <a:latin typeface="Play" panose="020B0604020202020204" charset="0"/>
            </a:endParaRPr>
          </a:p>
          <a:p>
            <a:pPr marL="171450" indent="0">
              <a:buNone/>
            </a:pPr>
            <a:endParaRPr lang="en-IN" sz="1200" dirty="0">
              <a:latin typeface="Play" panose="020B06040202020202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9719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3257</TotalTime>
  <Words>1763</Words>
  <Application>Microsoft Office PowerPoint</Application>
  <PresentationFormat>On-screen Show (16:9)</PresentationFormat>
  <Paragraphs>344</Paragraphs>
  <Slides>18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Play</vt:lpstr>
      <vt:lpstr>Calibri</vt:lpstr>
      <vt:lpstr>Poppins ExtraBold</vt:lpstr>
      <vt:lpstr>Arial</vt:lpstr>
      <vt:lpstr>Calibri Light</vt:lpstr>
      <vt:lpstr>Simple Light</vt:lpstr>
      <vt:lpstr>Office Theme</vt:lpstr>
      <vt:lpstr>PowerPoint Presentation</vt:lpstr>
      <vt:lpstr>Introduction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 THE PAGES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72</cp:revision>
  <dcterms:modified xsi:type="dcterms:W3CDTF">2025-08-23T16:50:46Z</dcterms:modified>
</cp:coreProperties>
</file>