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115A6-5EBB-4317-AE62-A4D5D5039E2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9C51A-6754-4002-9BA5-AB03235E95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7531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115A6-5EBB-4317-AE62-A4D5D5039E2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9C51A-6754-4002-9BA5-AB03235E95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7161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115A6-5EBB-4317-AE62-A4D5D5039E2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9C51A-6754-4002-9BA5-AB03235E95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819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115A6-5EBB-4317-AE62-A4D5D5039E2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9C51A-6754-4002-9BA5-AB03235E95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8155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115A6-5EBB-4317-AE62-A4D5D5039E2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9C51A-6754-4002-9BA5-AB03235E95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6200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115A6-5EBB-4317-AE62-A4D5D5039E2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9C51A-6754-4002-9BA5-AB03235E95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8305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115A6-5EBB-4317-AE62-A4D5D5039E2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9C51A-6754-4002-9BA5-AB03235E95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1823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115A6-5EBB-4317-AE62-A4D5D5039E2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9C51A-6754-4002-9BA5-AB03235E95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0948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115A6-5EBB-4317-AE62-A4D5D5039E2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9C51A-6754-4002-9BA5-AB03235E95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6209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115A6-5EBB-4317-AE62-A4D5D5039E2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9C51A-6754-4002-9BA5-AB03235E95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4970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115A6-5EBB-4317-AE62-A4D5D5039E2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9C51A-6754-4002-9BA5-AB03235E95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5998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115A6-5EBB-4317-AE62-A4D5D5039E2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9C51A-6754-4002-9BA5-AB03235E95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8493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39910" y="2139794"/>
            <a:ext cx="9144000" cy="2387600"/>
          </a:xfrm>
        </p:spPr>
        <p:txBody>
          <a:bodyPr>
            <a:noAutofit/>
          </a:bodyPr>
          <a:lstStyle/>
          <a:p>
            <a:r>
              <a:rPr lang="en-US" sz="4800" b="1" dirty="0" smtClean="0"/>
              <a:t/>
            </a:r>
            <a:br>
              <a:rPr lang="en-US" sz="4800" b="1" dirty="0" smtClean="0"/>
            </a:br>
            <a:r>
              <a:rPr lang="en-US" sz="4800" b="1" dirty="0"/>
              <a:t/>
            </a:r>
            <a:br>
              <a:rPr lang="en-US" sz="4800" b="1" dirty="0"/>
            </a:br>
            <a:r>
              <a:rPr lang="en-US" sz="4800" b="1" dirty="0" smtClean="0"/>
              <a:t>Create an ad for your website/ blog in Google Ads that display on the display network</a:t>
            </a:r>
            <a:endParaRPr lang="en-IN" sz="4800" b="1" dirty="0"/>
          </a:p>
        </p:txBody>
      </p:sp>
    </p:spTree>
    <p:extLst>
      <p:ext uri="{BB962C8B-B14F-4D97-AF65-F5344CB8AC3E}">
        <p14:creationId xmlns:p14="http://schemas.microsoft.com/office/powerpoint/2010/main" val="327768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888" y="1071233"/>
            <a:ext cx="8764223" cy="4917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51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651" y="1104575"/>
            <a:ext cx="9116697" cy="4819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828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204" y="996965"/>
            <a:ext cx="8897592" cy="491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13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888" y="978794"/>
            <a:ext cx="9488224" cy="481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547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283" y="1171260"/>
            <a:ext cx="9383434" cy="4662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80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440" y="1209364"/>
            <a:ext cx="9631119" cy="450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4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256" y="1085523"/>
            <a:ext cx="9221487" cy="468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70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230" y="1075996"/>
            <a:ext cx="9783540" cy="470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8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440" y="1142680"/>
            <a:ext cx="9631119" cy="4665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73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85" y="1004553"/>
            <a:ext cx="10515600" cy="4610636"/>
          </a:xfrm>
        </p:spPr>
      </p:pic>
    </p:spTree>
    <p:extLst>
      <p:ext uri="{BB962C8B-B14F-4D97-AF65-F5344CB8AC3E}">
        <p14:creationId xmlns:p14="http://schemas.microsoft.com/office/powerpoint/2010/main" val="119437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27" y="1401741"/>
            <a:ext cx="10515600" cy="4226327"/>
          </a:xfrm>
        </p:spPr>
      </p:pic>
    </p:spTree>
    <p:extLst>
      <p:ext uri="{BB962C8B-B14F-4D97-AF65-F5344CB8AC3E}">
        <p14:creationId xmlns:p14="http://schemas.microsoft.com/office/powerpoint/2010/main" val="229387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42" y="1346618"/>
            <a:ext cx="10058400" cy="4461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91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227" y="853007"/>
            <a:ext cx="9373908" cy="5290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87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372" y="743800"/>
            <a:ext cx="8846225" cy="5013056"/>
          </a:xfrm>
        </p:spPr>
      </p:pic>
    </p:spTree>
    <p:extLst>
      <p:ext uri="{BB962C8B-B14F-4D97-AF65-F5344CB8AC3E}">
        <p14:creationId xmlns:p14="http://schemas.microsoft.com/office/powerpoint/2010/main" val="44834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651" y="914400"/>
            <a:ext cx="9478698" cy="5241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77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730" y="927279"/>
            <a:ext cx="8516539" cy="5228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9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257" y="888642"/>
            <a:ext cx="8859486" cy="4907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0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0</Words>
  <Application>Microsoft Office PowerPoint</Application>
  <PresentationFormat>Widescreen</PresentationFormat>
  <Paragraphs>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  Create an ad for your website/ blog in Google Ads that display on the display network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Create an ad for your website/ blog in Google Ads that display on the display network</dc:title>
  <dc:creator>DELL</dc:creator>
  <cp:lastModifiedBy>DELL</cp:lastModifiedBy>
  <cp:revision>16</cp:revision>
  <dcterms:created xsi:type="dcterms:W3CDTF">2025-09-08T16:43:21Z</dcterms:created>
  <dcterms:modified xsi:type="dcterms:W3CDTF">2025-09-08T16:58:08Z</dcterms:modified>
</cp:coreProperties>
</file>