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659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5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10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3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3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5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71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14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11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8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92B2-FF94-426C-A0DB-F41E290CAE70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0575-F007-4BBF-AF8C-8EB4F2E4C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965915"/>
            <a:ext cx="9144000" cy="42918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Create an ad forwww.tops-int.com to get the maximum Clicks. </a:t>
            </a:r>
          </a:p>
          <a:p>
            <a:endParaRPr lang="en-US" dirty="0" smtClean="0"/>
          </a:p>
          <a:p>
            <a:r>
              <a:rPr lang="en-US" dirty="0" smtClean="0"/>
              <a:t>• Create an ad for www.tops-int.com o Create an ad for the display network.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 Choose a proper Target audience. o Expected conversion: need maximum user engagement within the budget. 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Budget: 5000. 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99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6" y="991673"/>
            <a:ext cx="8762931" cy="481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9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285" y="1190312"/>
            <a:ext cx="8453142" cy="450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2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17" y="1017432"/>
            <a:ext cx="8632915" cy="486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952" y="1099812"/>
            <a:ext cx="8240027" cy="47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6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625" y="1030310"/>
            <a:ext cx="8230749" cy="465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941" y="1146220"/>
            <a:ext cx="8002117" cy="41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741" y="1056068"/>
            <a:ext cx="7649211" cy="41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694943"/>
            <a:ext cx="10058400" cy="53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8" y="1152207"/>
            <a:ext cx="8192643" cy="48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014" y="893218"/>
            <a:ext cx="7459381" cy="474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6220" y="669701"/>
            <a:ext cx="9521780" cy="2840262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18" y="1242707"/>
            <a:ext cx="10058400" cy="425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87" y="901521"/>
            <a:ext cx="7551823" cy="468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7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850006"/>
            <a:ext cx="10058400" cy="480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24" y="1375031"/>
            <a:ext cx="10058400" cy="415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2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3" y="1289093"/>
            <a:ext cx="10058400" cy="38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90" y="1487571"/>
            <a:ext cx="10058400" cy="36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13" y="978794"/>
            <a:ext cx="10058400" cy="466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1" y="1004552"/>
            <a:ext cx="8442083" cy="47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494" y="1120463"/>
            <a:ext cx="8507012" cy="44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81" y="1204602"/>
            <a:ext cx="8623920" cy="45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2025-09-08T17:04:37Z</dcterms:created>
  <dcterms:modified xsi:type="dcterms:W3CDTF">2025-09-08T17:13:59Z</dcterms:modified>
</cp:coreProperties>
</file>