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4xtrQT/L2h51N0qgCGyhAnIXu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f1624bfa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9" name="Google Shape;139;g1f1624bfae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1f1624bfae6_0_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1624bfae6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46" name="Google Shape;146;g1f1624bfae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f1624bfae6_0_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f1624bfae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53" name="Google Shape;153;g1f1624bfae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1f1624bfae6_0_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6" name="Google Shape;1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f1624bfae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53" name="Google Shape;153;g1f1624bfae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1f1624bfae6_0_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388459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20"/>
          <p:cNvSpPr>
            <a:spLocks noGrp="1"/>
          </p:cNvSpPr>
          <p:nvPr>
            <p:ph type="pic" idx="2"/>
          </p:nvPr>
        </p:nvSpPr>
        <p:spPr>
          <a:xfrm>
            <a:off x="1792288" y="612775"/>
            <a:ext cx="5486400" cy="4114800"/>
          </a:xfrm>
          <a:prstGeom prst="rect">
            <a:avLst/>
          </a:prstGeom>
          <a:noFill/>
          <a:ln>
            <a:noFill/>
          </a:ln>
        </p:spPr>
      </p:sp>
      <p:sp>
        <p:nvSpPr>
          <p:cNvPr id="40" name="Google Shape;40;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1" name="Google Shape;4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7" name="Google Shape;47;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8" name="Google Shape;4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9" name="Google Shape;59;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0" name="Google Shape;60;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1" name="Google Shape;61;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8" name="Google Shape;68;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914400" y="4572000"/>
            <a:ext cx="7239000" cy="2062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Computer Engineering Department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VIVA Institute of Technology,</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Virar (East)</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University of Mumbai</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Academic Year 2022-23</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84" name="Google Shape;84;p1"/>
          <p:cNvSpPr txBox="1"/>
          <p:nvPr/>
        </p:nvSpPr>
        <p:spPr>
          <a:xfrm>
            <a:off x="2178050" y="457200"/>
            <a:ext cx="4972200" cy="184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Bachelor of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Semester -</a:t>
            </a:r>
            <a:r>
              <a:rPr lang="en-US" sz="3600" b="1" i="0" u="none" strike="noStrike" cap="none">
                <a:solidFill>
                  <a:schemeClr val="dk1"/>
                </a:solidFill>
                <a:highlight>
                  <a:schemeClr val="lt1"/>
                </a:highlight>
                <a:latin typeface="Times New Roman"/>
                <a:ea typeface="Times New Roman"/>
                <a:cs typeface="Times New Roman"/>
                <a:sym typeface="Times New Roman"/>
              </a:rPr>
              <a:t>VIII</a:t>
            </a:r>
            <a:endParaRPr sz="1400" b="0" i="0" u="none" strike="noStrike" cap="none">
              <a:solidFill>
                <a:srgbClr val="000000"/>
              </a:solidFill>
              <a:highlight>
                <a:schemeClr val="lt1"/>
              </a:highlight>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Times New Roman"/>
                <a:ea typeface="Times New Roman"/>
                <a:cs typeface="Times New Roman"/>
                <a:sym typeface="Times New Roman"/>
              </a:rPr>
              <a:t>PROJECT PRESENTATION 4</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85" name="Google Shape;85;p1"/>
          <p:cNvPicPr preferRelativeResize="0"/>
          <p:nvPr/>
        </p:nvPicPr>
        <p:blipFill rotWithShape="1">
          <a:blip r:embed="rId3">
            <a:alphaModFix/>
          </a:blip>
          <a:srcRect/>
          <a:stretch/>
        </p:blipFill>
        <p:spPr>
          <a:xfrm>
            <a:off x="3581400" y="2228100"/>
            <a:ext cx="1916386" cy="196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f1624bfae6_0_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en-US" sz="3600" b="1">
                <a:latin typeface="Times New Roman"/>
                <a:ea typeface="Times New Roman"/>
                <a:cs typeface="Times New Roman"/>
                <a:sym typeface="Times New Roman"/>
              </a:rPr>
              <a:t>RESULT</a:t>
            </a:r>
            <a:endParaRPr/>
          </a:p>
        </p:txBody>
      </p:sp>
      <p:pic>
        <p:nvPicPr>
          <p:cNvPr id="143" name="Google Shape;143;g1f1624bfae6_0_2"/>
          <p:cNvPicPr preferRelativeResize="0"/>
          <p:nvPr/>
        </p:nvPicPr>
        <p:blipFill rotWithShape="1">
          <a:blip r:embed="rId3">
            <a:alphaModFix/>
          </a:blip>
          <a:srcRect/>
          <a:stretch/>
        </p:blipFill>
        <p:spPr>
          <a:xfrm>
            <a:off x="457200" y="1919775"/>
            <a:ext cx="8229600" cy="428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f1624bfae6_0_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en-US" sz="3600" b="1">
                <a:latin typeface="Times New Roman"/>
                <a:ea typeface="Times New Roman"/>
                <a:cs typeface="Times New Roman"/>
                <a:sym typeface="Times New Roman"/>
              </a:rPr>
              <a:t>RESULT</a:t>
            </a:r>
            <a:endParaRPr/>
          </a:p>
        </p:txBody>
      </p:sp>
      <p:pic>
        <p:nvPicPr>
          <p:cNvPr id="150" name="Google Shape;150;g1f1624bfae6_0_9"/>
          <p:cNvPicPr preferRelativeResize="0"/>
          <p:nvPr/>
        </p:nvPicPr>
        <p:blipFill rotWithShape="1">
          <a:blip r:embed="rId3">
            <a:alphaModFix/>
          </a:blip>
          <a:srcRect/>
          <a:stretch/>
        </p:blipFill>
        <p:spPr>
          <a:xfrm>
            <a:off x="457200" y="1763500"/>
            <a:ext cx="8229600" cy="431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f1624bfae6_0_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en-US" sz="3600" b="1">
                <a:latin typeface="Times New Roman"/>
                <a:ea typeface="Times New Roman"/>
                <a:cs typeface="Times New Roman"/>
                <a:sym typeface="Times New Roman"/>
              </a:rPr>
              <a:t>RESULT</a:t>
            </a:r>
            <a:endParaRPr/>
          </a:p>
        </p:txBody>
      </p:sp>
      <p:pic>
        <p:nvPicPr>
          <p:cNvPr id="157" name="Google Shape;157;g1f1624bfae6_0_16"/>
          <p:cNvPicPr preferRelativeResize="0"/>
          <p:nvPr/>
        </p:nvPicPr>
        <p:blipFill rotWithShape="1">
          <a:blip r:embed="rId3">
            <a:alphaModFix/>
          </a:blip>
          <a:srcRect/>
          <a:stretch/>
        </p:blipFill>
        <p:spPr>
          <a:xfrm>
            <a:off x="457200" y="1785200"/>
            <a:ext cx="8229600" cy="4333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7090" y="214989"/>
            <a:ext cx="8509819" cy="114514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PAPER PUBLISH &amp; COMPETITION</a:t>
            </a:r>
            <a:endParaRPr sz="3600" b="1" dirty="0">
              <a:latin typeface="Times New Roman"/>
              <a:ea typeface="Times New Roman"/>
              <a:cs typeface="Times New Roman"/>
              <a:sym typeface="Times New Roman"/>
            </a:endParaRPr>
          </a:p>
        </p:txBody>
      </p:sp>
      <p:sp>
        <p:nvSpPr>
          <p:cNvPr id="163" name="Google Shape;163;p34"/>
          <p:cNvSpPr txBox="1">
            <a:spLocks noGrp="1"/>
          </p:cNvSpPr>
          <p:nvPr>
            <p:ph type="body" idx="1"/>
          </p:nvPr>
        </p:nvSpPr>
        <p:spPr>
          <a:xfrm>
            <a:off x="317090" y="1360129"/>
            <a:ext cx="8509819" cy="5497871"/>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360"/>
              </a:spcBef>
              <a:spcAft>
                <a:spcPts val="0"/>
              </a:spcAft>
              <a:buSzPts val="1800"/>
              <a:buNone/>
            </a:pPr>
            <a:r>
              <a:rPr lang="en-US" sz="1800" b="1" dirty="0">
                <a:latin typeface="Times New Roman" panose="02020603050405020304" pitchFamily="18" charset="0"/>
                <a:ea typeface="Times New Roman"/>
                <a:cs typeface="Times New Roman" panose="02020603050405020304" pitchFamily="18" charset="0"/>
                <a:sym typeface="Times New Roman"/>
              </a:rPr>
              <a:t>List of Paper Published :</a:t>
            </a:r>
            <a:endParaRPr sz="28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360"/>
              </a:spcBef>
              <a:spcAft>
                <a:spcPts val="0"/>
              </a:spcAft>
              <a:buSzPts val="1800"/>
              <a:buChar char="•"/>
            </a:pPr>
            <a:r>
              <a:rPr lang="en-US" sz="1600" dirty="0">
                <a:latin typeface="Times New Roman" panose="02020603050405020304" pitchFamily="18" charset="0"/>
                <a:ea typeface="Times New Roman"/>
                <a:cs typeface="Times New Roman" panose="02020603050405020304" pitchFamily="18" charset="0"/>
                <a:sym typeface="Times New Roman"/>
              </a:rPr>
              <a:t>IJRPR</a:t>
            </a:r>
            <a:endParaRPr sz="28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360"/>
              </a:spcBef>
              <a:spcAft>
                <a:spcPts val="0"/>
              </a:spcAft>
              <a:buSzPts val="1800"/>
              <a:buChar char="•"/>
            </a:pPr>
            <a:r>
              <a:rPr lang="en-US" sz="1600" dirty="0">
                <a:latin typeface="Times New Roman" panose="02020603050405020304" pitchFamily="18" charset="0"/>
                <a:ea typeface="Times New Roman"/>
                <a:cs typeface="Times New Roman" panose="02020603050405020304" pitchFamily="18" charset="0"/>
                <a:sym typeface="Times New Roman"/>
              </a:rPr>
              <a:t>NCRENB 2023</a:t>
            </a:r>
            <a:endParaRPr sz="28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360"/>
              </a:spcBef>
              <a:spcAft>
                <a:spcPts val="0"/>
              </a:spcAft>
              <a:buSzPts val="1800"/>
              <a:buChar char="•"/>
            </a:pPr>
            <a:r>
              <a:rPr lang="en-US" sz="1600" dirty="0">
                <a:latin typeface="Times New Roman" panose="02020603050405020304" pitchFamily="18" charset="0"/>
                <a:ea typeface="Times New Roman"/>
                <a:cs typeface="Times New Roman" panose="02020603050405020304" pitchFamily="18" charset="0"/>
                <a:sym typeface="Times New Roman"/>
              </a:rPr>
              <a:t>3RD INTERNATIONAL CONFERENCE ON ADVANCED COMPUTING TECHNOLOGIES AND APPLICATIONS 2023(ICACTA 2023)</a:t>
            </a:r>
          </a:p>
          <a:p>
            <a:pPr>
              <a:lnSpc>
                <a:spcPct val="150000"/>
              </a:lnSpc>
            </a:pPr>
            <a:r>
              <a:rPr lang="en-US" sz="1600" dirty="0">
                <a:latin typeface="Times New Roman" panose="02020603050405020304" pitchFamily="18" charset="0"/>
                <a:cs typeface="Times New Roman" panose="02020603050405020304" pitchFamily="18" charset="0"/>
              </a:rPr>
              <a:t>INTERNATIONAL RESEARCH JOURNAL OF ADVANCED ENGINEERING AND SCIENCE (IRJAES)</a:t>
            </a:r>
            <a:endParaRPr sz="1600" dirty="0">
              <a:latin typeface="Times New Roman" panose="02020603050405020304" pitchFamily="18" charset="0"/>
              <a:cs typeface="Times New Roman" panose="02020603050405020304" pitchFamily="18" charset="0"/>
            </a:endParaRPr>
          </a:p>
          <a:p>
            <a:pPr marL="114300" lvl="0" indent="0" algn="l" rtl="0">
              <a:lnSpc>
                <a:spcPct val="150000"/>
              </a:lnSpc>
              <a:spcBef>
                <a:spcPts val="360"/>
              </a:spcBef>
              <a:spcAft>
                <a:spcPts val="0"/>
              </a:spcAft>
              <a:buSzPts val="1800"/>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50000"/>
              </a:lnSpc>
              <a:spcBef>
                <a:spcPts val="360"/>
              </a:spcBef>
              <a:spcAft>
                <a:spcPts val="0"/>
              </a:spcAft>
              <a:buSzPts val="1800"/>
              <a:buNone/>
            </a:pPr>
            <a:r>
              <a:rPr lang="en-US" sz="1800" b="1" dirty="0">
                <a:latin typeface="Times New Roman" panose="02020603050405020304" pitchFamily="18" charset="0"/>
                <a:ea typeface="Times New Roman"/>
                <a:cs typeface="Times New Roman" panose="02020603050405020304" pitchFamily="18" charset="0"/>
                <a:sym typeface="Times New Roman"/>
              </a:rPr>
              <a:t>List of Project Competition :</a:t>
            </a:r>
            <a:endParaRPr sz="28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360"/>
              </a:spcBef>
              <a:spcAft>
                <a:spcPts val="0"/>
              </a:spcAft>
              <a:buSzPts val="1800"/>
              <a:buChar char="•"/>
            </a:pPr>
            <a:r>
              <a:rPr lang="en-US" sz="1600" dirty="0">
                <a:latin typeface="Times New Roman" panose="02020603050405020304" pitchFamily="18" charset="0"/>
                <a:ea typeface="Times New Roman"/>
                <a:cs typeface="Times New Roman" panose="02020603050405020304" pitchFamily="18" charset="0"/>
                <a:sym typeface="Times New Roman"/>
              </a:rPr>
              <a:t>Imperia 2023</a:t>
            </a:r>
            <a:endParaRPr sz="28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360"/>
              </a:spcBef>
              <a:spcAft>
                <a:spcPts val="0"/>
              </a:spcAft>
              <a:buSzPts val="1800"/>
              <a:buChar char="•"/>
            </a:pPr>
            <a:r>
              <a:rPr lang="en-US" sz="1600" dirty="0">
                <a:latin typeface="Times New Roman" panose="02020603050405020304" pitchFamily="18" charset="0"/>
                <a:ea typeface="Times New Roman"/>
                <a:cs typeface="Times New Roman" panose="02020603050405020304" pitchFamily="18" charset="0"/>
                <a:sym typeface="Times New Roman"/>
              </a:rPr>
              <a:t>Inter-Collegiate Technical Paper cum Poster Presentation Competition</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p:nvPr/>
        </p:nvSpPr>
        <p:spPr>
          <a:xfrm>
            <a:off x="2178050" y="457200"/>
            <a:ext cx="4972200" cy="184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Bachelor of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Semester -</a:t>
            </a:r>
            <a:r>
              <a:rPr lang="en-US" sz="3600" b="1" i="0" u="none" strike="noStrike" cap="none">
                <a:solidFill>
                  <a:schemeClr val="dk1"/>
                </a:solidFill>
                <a:highlight>
                  <a:schemeClr val="lt1"/>
                </a:highlight>
                <a:latin typeface="Times New Roman"/>
                <a:ea typeface="Times New Roman"/>
                <a:cs typeface="Times New Roman"/>
                <a:sym typeface="Times New Roman"/>
              </a:rPr>
              <a:t>VIII</a:t>
            </a:r>
            <a:endParaRPr sz="1400" b="0" i="0" u="none" strike="noStrike" cap="none">
              <a:solidFill>
                <a:srgbClr val="000000"/>
              </a:solidFill>
              <a:highlight>
                <a:schemeClr val="lt1"/>
              </a:highlight>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Times New Roman"/>
                <a:ea typeface="Times New Roman"/>
                <a:cs typeface="Times New Roman"/>
                <a:sym typeface="Times New Roman"/>
              </a:rPr>
              <a:t>PROJECT PRESENTATION </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70" name="Google Shape;170;p35"/>
          <p:cNvPicPr preferRelativeResize="0"/>
          <p:nvPr/>
        </p:nvPicPr>
        <p:blipFill rotWithShape="1">
          <a:blip r:embed="rId3">
            <a:alphaModFix/>
          </a:blip>
          <a:srcRect/>
          <a:stretch/>
        </p:blipFill>
        <p:spPr>
          <a:xfrm>
            <a:off x="3581400" y="2228100"/>
            <a:ext cx="1916386" cy="1962900"/>
          </a:xfrm>
          <a:prstGeom prst="rect">
            <a:avLst/>
          </a:prstGeom>
          <a:noFill/>
          <a:ln>
            <a:noFill/>
          </a:ln>
        </p:spPr>
      </p:pic>
      <p:sp>
        <p:nvSpPr>
          <p:cNvPr id="171" name="Google Shape;171;p35"/>
          <p:cNvSpPr txBox="1"/>
          <p:nvPr/>
        </p:nvSpPr>
        <p:spPr>
          <a:xfrm>
            <a:off x="614329" y="4553700"/>
            <a:ext cx="7850527" cy="1847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5400" b="1" i="0" u="none" strike="noStrike" cap="none">
                <a:solidFill>
                  <a:schemeClr val="dk1"/>
                </a:solidFill>
                <a:latin typeface="Times New Roman"/>
                <a:ea typeface="Times New Roman"/>
                <a:cs typeface="Times New Roman"/>
                <a:sym typeface="Times New Roman"/>
              </a:rPr>
              <a:t>THANK YOU</a:t>
            </a:r>
            <a:br>
              <a:rPr lang="en-US" sz="36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582612" y="685800"/>
            <a:ext cx="8001000" cy="7388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  PRESENTATION  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a:t>
            </a:r>
            <a:r>
              <a:rPr lang="en-US" sz="3200" b="0" i="0" u="none" strike="noStrike" cap="none">
                <a:solidFill>
                  <a:srgbClr val="000000"/>
                </a:solidFill>
                <a:latin typeface="Times New Roman"/>
                <a:ea typeface="Times New Roman"/>
                <a:cs typeface="Times New Roman"/>
                <a:sym typeface="Times New Roman"/>
              </a:rPr>
              <a:t> </a:t>
            </a:r>
            <a:r>
              <a:rPr lang="en-US" sz="3200" b="1" i="0" u="none" strike="noStrike" cap="none">
                <a:solidFill>
                  <a:srgbClr val="000000"/>
                </a:solidFill>
                <a:latin typeface="Times New Roman"/>
                <a:ea typeface="Times New Roman"/>
                <a:cs typeface="Times New Roman"/>
                <a:sym typeface="Times New Roman"/>
              </a:rPr>
              <a:t>Virtual whiteboard a gesture control pen free tool </a:t>
            </a:r>
            <a:r>
              <a:rPr lang="en-US" sz="3200" b="1" i="0" u="none" strike="noStrike" cap="none">
                <a:solidFill>
                  <a:schemeClr val="dk1"/>
                </a:solidFill>
                <a:latin typeface="Calibri"/>
                <a:ea typeface="Calibri"/>
                <a:cs typeface="Calibri"/>
                <a:sym typeface="Calibri"/>
              </a:rPr>
              <a:t>”</a:t>
            </a:r>
            <a:endParaRPr sz="32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By</a:t>
            </a:r>
            <a:r>
              <a:rPr lang="en-US" sz="18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Kamlakant Bag (58)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Siddharth Urankar (59)</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Ankita Yadav (60)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Under the guidance of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Prof. </a:t>
            </a:r>
            <a:r>
              <a:rPr lang="en-US" sz="2000" b="1" i="0" u="none" strike="noStrike" cap="none">
                <a:solidFill>
                  <a:schemeClr val="dk1"/>
                </a:solidFill>
                <a:highlight>
                  <a:srgbClr val="FFFFFF"/>
                </a:highlight>
                <a:latin typeface="Times New Roman"/>
                <a:ea typeface="Times New Roman"/>
                <a:cs typeface="Times New Roman"/>
                <a:sym typeface="Times New Roman"/>
              </a:rPr>
              <a:t>Reshma Chaudhari</a:t>
            </a:r>
            <a:endParaRPr sz="1400" b="0" i="0" u="none" strike="noStrike" cap="none">
              <a:solidFill>
                <a:srgbClr val="000000"/>
              </a:solidFill>
              <a:highlight>
                <a:srgbClr val="FFFFFF"/>
              </a:highlight>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0"/>
            <a:ext cx="8229600" cy="116266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ABSTRACT</a:t>
            </a:r>
            <a:endParaRPr/>
          </a:p>
        </p:txBody>
      </p:sp>
      <p:sp>
        <p:nvSpPr>
          <p:cNvPr id="96" name="Google Shape;96;p3"/>
          <p:cNvSpPr txBox="1">
            <a:spLocks noGrp="1"/>
          </p:cNvSpPr>
          <p:nvPr>
            <p:ph type="body" idx="1"/>
          </p:nvPr>
        </p:nvSpPr>
        <p:spPr>
          <a:xfrm>
            <a:off x="457200" y="1162664"/>
            <a:ext cx="8229600" cy="5227976"/>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1800" b="0" i="0">
                <a:solidFill>
                  <a:srgbClr val="374151"/>
                </a:solidFill>
                <a:latin typeface="Times New Roman"/>
                <a:ea typeface="Times New Roman"/>
                <a:cs typeface="Times New Roman"/>
                <a:sym typeface="Times New Roman"/>
              </a:rPr>
              <a:t>Air Canvas and PowerPoint controlling using hand gestures are two distinct technologies that use hand movements to interact with digital devices.</a:t>
            </a:r>
            <a:endParaRPr/>
          </a:p>
          <a:p>
            <a:pPr marL="457200" lvl="0" indent="-342900" algn="just" rtl="0">
              <a:lnSpc>
                <a:spcPct val="100000"/>
              </a:lnSpc>
              <a:spcBef>
                <a:spcPts val="360"/>
              </a:spcBef>
              <a:spcAft>
                <a:spcPts val="0"/>
              </a:spcAft>
              <a:buSzPts val="1800"/>
              <a:buChar char="•"/>
            </a:pPr>
            <a:r>
              <a:rPr lang="en-US" sz="1800" b="0" i="0">
                <a:solidFill>
                  <a:srgbClr val="374151"/>
                </a:solidFill>
                <a:latin typeface="Times New Roman"/>
                <a:ea typeface="Times New Roman"/>
                <a:cs typeface="Times New Roman"/>
                <a:sym typeface="Times New Roman"/>
              </a:rPr>
              <a:t>Air Canvas is a software application that enables users to draw and write on a virtual canvas using hand gestures. It utilizes computer vision algorithms and machine learning techniques to track the user's hand movements and interpret them as digital strokes. With Air Canvas, users can create digital art, diagrams, or presentations without the need for any physical drawing tools.</a:t>
            </a:r>
            <a:endParaRPr/>
          </a:p>
          <a:p>
            <a:pPr marL="457200" lvl="0" indent="-342900" algn="just" rtl="0">
              <a:lnSpc>
                <a:spcPct val="100000"/>
              </a:lnSpc>
              <a:spcBef>
                <a:spcPts val="360"/>
              </a:spcBef>
              <a:spcAft>
                <a:spcPts val="0"/>
              </a:spcAft>
              <a:buSzPts val="1800"/>
              <a:buChar char="•"/>
            </a:pPr>
            <a:r>
              <a:rPr lang="en-US" sz="1800" b="0" i="0">
                <a:solidFill>
                  <a:srgbClr val="374151"/>
                </a:solidFill>
                <a:latin typeface="Times New Roman"/>
                <a:ea typeface="Times New Roman"/>
                <a:cs typeface="Times New Roman"/>
                <a:sym typeface="Times New Roman"/>
              </a:rPr>
              <a:t>On the other hand, PowerPoint controlling using hand gestures allows users to navigate through PowerPoint presentations using hand movements instead of using a physical clicker or keyboard. This technology uses a camera to capture the user's hand gestures, which are then interpreted as commands to move forward and backward.</a:t>
            </a:r>
            <a:endParaRPr/>
          </a:p>
          <a:p>
            <a:pPr marL="457200" lvl="0" indent="-342900" algn="just" rtl="0">
              <a:lnSpc>
                <a:spcPct val="100000"/>
              </a:lnSpc>
              <a:spcBef>
                <a:spcPts val="360"/>
              </a:spcBef>
              <a:spcAft>
                <a:spcPts val="0"/>
              </a:spcAft>
              <a:buSzPts val="1800"/>
              <a:buChar char="•"/>
            </a:pPr>
            <a:r>
              <a:rPr lang="en-US" sz="1800" b="0" i="0">
                <a:solidFill>
                  <a:srgbClr val="374151"/>
                </a:solidFill>
                <a:latin typeface="Times New Roman"/>
                <a:ea typeface="Times New Roman"/>
                <a:cs typeface="Times New Roman"/>
                <a:sym typeface="Times New Roman"/>
              </a:rPr>
              <a:t>Both Air Canvas and PowerPoint controlling using hand gestures offer a more intuitive and interactive way of interacting with digital devices, making them ideal for presentations, education, and creative projects.</a:t>
            </a:r>
            <a:endParaRPr/>
          </a:p>
          <a:p>
            <a:pPr marL="457200" lvl="0" indent="-228600" algn="just"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a:p>
            <a:pPr marL="457200" lvl="0" indent="-228600" algn="just" rtl="0">
              <a:lnSpc>
                <a:spcPct val="10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p6"/>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 name="Google Shape;103;p6"/>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Google Shape;104;p6"/>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6"/>
          <p:cNvSpPr txBox="1">
            <a:spLocks noGrp="1"/>
          </p:cNvSpPr>
          <p:nvPr>
            <p:ph type="title"/>
          </p:nvPr>
        </p:nvSpPr>
        <p:spPr>
          <a:xfrm>
            <a:off x="399425" y="207554"/>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sz="3600" b="1">
                <a:solidFill>
                  <a:srgbClr val="FFFFFF"/>
                </a:solidFill>
                <a:latin typeface="Times New Roman"/>
                <a:ea typeface="Times New Roman"/>
                <a:cs typeface="Times New Roman"/>
                <a:sym typeface="Times New Roman"/>
              </a:rPr>
              <a:t>Block Diagram</a:t>
            </a:r>
            <a:endParaRPr/>
          </a:p>
        </p:txBody>
      </p:sp>
      <p:sp>
        <p:nvSpPr>
          <p:cNvPr id="106" name="Google Shape;106;p6"/>
          <p:cNvSpPr txBox="1">
            <a:spLocks noGrp="1"/>
          </p:cNvSpPr>
          <p:nvPr>
            <p:ph type="body" idx="1"/>
          </p:nvPr>
        </p:nvSpPr>
        <p:spPr>
          <a:xfrm>
            <a:off x="6429374" y="390832"/>
            <a:ext cx="2425189" cy="8736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1800"/>
              <a:buNone/>
            </a:pPr>
            <a:r>
              <a:rPr lang="en-US" sz="1800">
                <a:solidFill>
                  <a:srgbClr val="FFFFFF"/>
                </a:solidFill>
                <a:latin typeface="Times New Roman"/>
                <a:ea typeface="Times New Roman"/>
                <a:cs typeface="Times New Roman"/>
                <a:sym typeface="Times New Roman"/>
              </a:rPr>
              <a:t>Whiteboard :</a:t>
            </a:r>
            <a:endParaRPr/>
          </a:p>
        </p:txBody>
      </p:sp>
      <p:pic>
        <p:nvPicPr>
          <p:cNvPr id="107" name="Google Shape;107;p6" descr="Diagram"/>
          <p:cNvPicPr preferRelativeResize="0"/>
          <p:nvPr/>
        </p:nvPicPr>
        <p:blipFill rotWithShape="1">
          <a:blip r:embed="rId3">
            <a:alphaModFix/>
          </a:blip>
          <a:srcRect l="6600" t="16415" r="38146" b="21032"/>
          <a:stretch/>
        </p:blipFill>
        <p:spPr>
          <a:xfrm>
            <a:off x="399425" y="1965142"/>
            <a:ext cx="8455138" cy="4943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3" name="Google Shape;113;p33"/>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33"/>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5" name="Google Shape;115;p33"/>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6" name="Google Shape;116;p33"/>
          <p:cNvSpPr txBox="1">
            <a:spLocks noGrp="1"/>
          </p:cNvSpPr>
          <p:nvPr>
            <p:ph type="title"/>
          </p:nvPr>
        </p:nvSpPr>
        <p:spPr>
          <a:xfrm>
            <a:off x="399425" y="207554"/>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sz="3600" b="1">
                <a:solidFill>
                  <a:srgbClr val="FFFFFF"/>
                </a:solidFill>
                <a:latin typeface="Times New Roman"/>
                <a:ea typeface="Times New Roman"/>
                <a:cs typeface="Times New Roman"/>
                <a:sym typeface="Times New Roman"/>
              </a:rPr>
              <a:t>Block Diagram</a:t>
            </a:r>
            <a:endParaRPr/>
          </a:p>
        </p:txBody>
      </p:sp>
      <p:sp>
        <p:nvSpPr>
          <p:cNvPr id="117" name="Google Shape;117;p33"/>
          <p:cNvSpPr txBox="1">
            <a:spLocks noGrp="1"/>
          </p:cNvSpPr>
          <p:nvPr>
            <p:ph type="body" idx="1"/>
          </p:nvPr>
        </p:nvSpPr>
        <p:spPr>
          <a:xfrm>
            <a:off x="6429374" y="390832"/>
            <a:ext cx="2425189" cy="8736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1800"/>
              <a:buNone/>
            </a:pPr>
            <a:r>
              <a:rPr lang="en-US" sz="1800">
                <a:solidFill>
                  <a:srgbClr val="FFFFFF"/>
                </a:solidFill>
                <a:latin typeface="Times New Roman"/>
                <a:ea typeface="Times New Roman"/>
                <a:cs typeface="Times New Roman"/>
                <a:sym typeface="Times New Roman"/>
              </a:rPr>
              <a:t>PPT controlling using Gestures :</a:t>
            </a:r>
            <a:endParaRPr/>
          </a:p>
        </p:txBody>
      </p:sp>
      <p:pic>
        <p:nvPicPr>
          <p:cNvPr id="118" name="Google Shape;118;p33" descr="A picture containing graphical user interface&#10;&#10;Description automatically generated"/>
          <p:cNvPicPr preferRelativeResize="0"/>
          <p:nvPr/>
        </p:nvPicPr>
        <p:blipFill rotWithShape="1">
          <a:blip r:embed="rId3">
            <a:alphaModFix/>
          </a:blip>
          <a:srcRect l="6667" t="14443" r="41935" b="27205"/>
          <a:stretch/>
        </p:blipFill>
        <p:spPr>
          <a:xfrm>
            <a:off x="399425" y="1965142"/>
            <a:ext cx="8455138" cy="49436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f1624bfae6_0_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en-US" sz="3600" b="1">
                <a:latin typeface="Times New Roman"/>
                <a:ea typeface="Times New Roman"/>
                <a:cs typeface="Times New Roman"/>
                <a:sym typeface="Times New Roman"/>
              </a:rPr>
              <a:t>RESULT</a:t>
            </a:r>
            <a:endParaRPr/>
          </a:p>
        </p:txBody>
      </p:sp>
      <p:pic>
        <p:nvPicPr>
          <p:cNvPr id="157" name="Google Shape;157;g1f1624bfae6_0_16"/>
          <p:cNvPicPr preferRelativeResize="0"/>
          <p:nvPr/>
        </p:nvPicPr>
        <p:blipFill>
          <a:blip r:embed="rId3"/>
          <a:srcRect/>
          <a:stretch/>
        </p:blipFill>
        <p:spPr>
          <a:xfrm>
            <a:off x="720134" y="1785200"/>
            <a:ext cx="7703731" cy="4333349"/>
          </a:xfrm>
          <a:prstGeom prst="rect">
            <a:avLst/>
          </a:prstGeom>
          <a:noFill/>
          <a:ln>
            <a:noFill/>
          </a:ln>
        </p:spPr>
      </p:pic>
    </p:spTree>
    <p:extLst>
      <p:ext uri="{BB962C8B-B14F-4D97-AF65-F5344CB8AC3E}">
        <p14:creationId xmlns:p14="http://schemas.microsoft.com/office/powerpoint/2010/main" val="27931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RESULT</a:t>
            </a:r>
            <a:endParaRPr/>
          </a:p>
        </p:txBody>
      </p:sp>
      <p:pic>
        <p:nvPicPr>
          <p:cNvPr id="124" name="Google Shape;124;p11"/>
          <p:cNvPicPr preferRelativeResize="0"/>
          <p:nvPr/>
        </p:nvPicPr>
        <p:blipFill rotWithShape="1">
          <a:blip r:embed="rId3">
            <a:alphaModFix/>
          </a:blip>
          <a:srcRect t="3566" b="3566"/>
          <a:stretch/>
        </p:blipFill>
        <p:spPr>
          <a:xfrm>
            <a:off x="457200" y="1962125"/>
            <a:ext cx="8229600" cy="4144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RESULT</a:t>
            </a:r>
            <a:endParaRPr/>
          </a:p>
        </p:txBody>
      </p:sp>
      <p:pic>
        <p:nvPicPr>
          <p:cNvPr id="130" name="Google Shape;130;p30"/>
          <p:cNvPicPr preferRelativeResize="0"/>
          <p:nvPr/>
        </p:nvPicPr>
        <p:blipFill rotWithShape="1">
          <a:blip r:embed="rId3">
            <a:alphaModFix/>
          </a:blip>
          <a:srcRect t="6843" b="6851"/>
          <a:stretch/>
        </p:blipFill>
        <p:spPr>
          <a:xfrm>
            <a:off x="457200" y="2066200"/>
            <a:ext cx="8229600" cy="4110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RESULT</a:t>
            </a:r>
            <a:endParaRPr/>
          </a:p>
        </p:txBody>
      </p:sp>
      <p:pic>
        <p:nvPicPr>
          <p:cNvPr id="136" name="Google Shape;136;p31"/>
          <p:cNvPicPr preferRelativeResize="0"/>
          <p:nvPr/>
        </p:nvPicPr>
        <p:blipFill rotWithShape="1">
          <a:blip r:embed="rId3">
            <a:alphaModFix/>
          </a:blip>
          <a:srcRect t="1941" b="1949"/>
          <a:stretch/>
        </p:blipFill>
        <p:spPr>
          <a:xfrm>
            <a:off x="457200" y="1917400"/>
            <a:ext cx="8229600" cy="425947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336</Words>
  <Application>Microsoft Office PowerPoint</Application>
  <PresentationFormat>On-screen Show (4:3)</PresentationFormat>
  <Paragraphs>71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ABSTRACT</vt:lpstr>
      <vt:lpstr>Block Diagram</vt:lpstr>
      <vt:lpstr>Block Diagram</vt:lpstr>
      <vt:lpstr>RESULT</vt:lpstr>
      <vt:lpstr>RESULT</vt:lpstr>
      <vt:lpstr>RESULT</vt:lpstr>
      <vt:lpstr>RESULT</vt:lpstr>
      <vt:lpstr>RESULT</vt:lpstr>
      <vt:lpstr>RESULT</vt:lpstr>
      <vt:lpstr>RESULT</vt:lpstr>
      <vt:lpstr>PAPER PUBLISH &amp; COMPETITION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Kamlakant Bag</cp:lastModifiedBy>
  <cp:revision>4</cp:revision>
  <dcterms:modified xsi:type="dcterms:W3CDTF">2023-03-17T04:23:02Z</dcterms:modified>
</cp:coreProperties>
</file>