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E17BB-DA8D-463B-B0BA-54AA6EF1BD9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7A310-BA71-4DB5-B055-97543A5A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91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A310-BA71-4DB5-B055-97543A5AA1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5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0856" cy="685736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25573" cy="127507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31364" y="4456429"/>
            <a:ext cx="8215629" cy="6413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03350" y="1238758"/>
            <a:ext cx="93853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0856" cy="68573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3450" y="4531614"/>
            <a:ext cx="7724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7E6E6"/>
                </a:solidFill>
                <a:latin typeface="Arial"/>
                <a:cs typeface="Arial"/>
              </a:rPr>
              <a:t>For</a:t>
            </a:r>
            <a:r>
              <a:rPr sz="2400" b="1" spc="270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7E6E6"/>
                </a:solidFill>
                <a:latin typeface="Arial"/>
                <a:cs typeface="Arial"/>
              </a:rPr>
              <a:t>Data</a:t>
            </a:r>
            <a:r>
              <a:rPr sz="2400" b="1" spc="180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7E6E6"/>
                </a:solidFill>
                <a:latin typeface="Arial"/>
                <a:cs typeface="Arial"/>
              </a:rPr>
              <a:t>Analysis</a:t>
            </a:r>
            <a:r>
              <a:rPr sz="2400" b="1" spc="315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7E6E6"/>
                </a:solidFill>
                <a:latin typeface="Arial"/>
                <a:cs typeface="Arial"/>
              </a:rPr>
              <a:t>Managers</a:t>
            </a:r>
            <a:r>
              <a:rPr sz="2400" b="1" spc="190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E7E6E6"/>
                </a:solidFill>
                <a:latin typeface="Arial"/>
                <a:cs typeface="Arial"/>
              </a:rPr>
              <a:t>And</a:t>
            </a:r>
            <a:r>
              <a:rPr sz="2400" b="1" spc="285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7E6E6"/>
                </a:solidFill>
                <a:latin typeface="Arial"/>
                <a:cs typeface="Arial"/>
              </a:rPr>
              <a:t>Lead</a:t>
            </a:r>
            <a:r>
              <a:rPr sz="2400" b="1" spc="280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7E6E6"/>
                </a:solidFill>
                <a:latin typeface="Arial"/>
                <a:cs typeface="Arial"/>
              </a:rPr>
              <a:t>Data</a:t>
            </a:r>
            <a:r>
              <a:rPr sz="2400" b="1" spc="190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7E6E6"/>
                </a:solidFill>
                <a:latin typeface="Arial"/>
                <a:cs typeface="Arial"/>
              </a:rPr>
              <a:t>Analyst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3350" y="1238758"/>
            <a:ext cx="9202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E7E6E6"/>
                </a:solidFill>
                <a:latin typeface="Arial"/>
                <a:cs typeface="Arial"/>
              </a:rPr>
              <a:t>Storytelling</a:t>
            </a:r>
            <a:r>
              <a:rPr sz="4000" b="1" spc="390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E7E6E6"/>
                </a:solidFill>
                <a:latin typeface="Arial"/>
                <a:cs typeface="Arial"/>
              </a:rPr>
              <a:t>Case</a:t>
            </a:r>
            <a:r>
              <a:rPr sz="4000" b="1" spc="415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E7E6E6"/>
                </a:solidFill>
                <a:latin typeface="Arial"/>
                <a:cs typeface="Arial"/>
              </a:rPr>
              <a:t>Study:</a:t>
            </a:r>
            <a:r>
              <a:rPr sz="4000" b="1" spc="229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E7E6E6"/>
                </a:solidFill>
                <a:latin typeface="Arial"/>
                <a:cs typeface="Arial"/>
              </a:rPr>
              <a:t>Airbnb,</a:t>
            </a:r>
            <a:r>
              <a:rPr sz="4000" b="1" spc="370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E7E6E6"/>
                </a:solidFill>
                <a:latin typeface="Arial"/>
                <a:cs typeface="Arial"/>
              </a:rPr>
              <a:t>NYC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9344" y="1110614"/>
            <a:ext cx="9968103" cy="106743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D491679-11C1-50C2-E37F-7436F7C56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E0273F5-A256-4438-AE31-45CBCB6455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492990"/>
          </a:xfrm>
        </p:spPr>
        <p:txBody>
          <a:bodyPr/>
          <a:lstStyle/>
          <a:p>
            <a:r>
              <a:rPr lang="en-US" dirty="0"/>
              <a:t>,,</a:t>
            </a:r>
          </a:p>
          <a:p>
            <a:r>
              <a:rPr lang="en-US" dirty="0" err="1"/>
              <a:t>Jjjm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                                            Submitted by : </a:t>
            </a:r>
            <a:r>
              <a:rPr lang="en-US" b="1" dirty="0" err="1">
                <a:solidFill>
                  <a:schemeClr val="bg1"/>
                </a:solidFill>
              </a:rPr>
              <a:t>Shashwat</a:t>
            </a:r>
            <a:r>
              <a:rPr lang="en-US" b="1" dirty="0">
                <a:solidFill>
                  <a:schemeClr val="bg1"/>
                </a:solidFill>
              </a:rPr>
              <a:t> Avi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                                                          Dhruv Pathak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                                                          Rohan Tiwari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3701" y="5691327"/>
            <a:ext cx="8218170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Above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chart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say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Top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Location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Based type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hosts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Michael,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David,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Alex,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John </a:t>
            </a:r>
            <a:r>
              <a:rPr sz="1600" b="1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and Daniel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those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seems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received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reviews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listed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sites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also sites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listed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range.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38019" cy="12893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4560" y="885825"/>
            <a:ext cx="4096004" cy="3530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07664" y="1370368"/>
            <a:ext cx="6424295" cy="43080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6873" y="1624329"/>
            <a:ext cx="8301355" cy="2458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“WELCOME,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BROOKLYN"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PARKSIDE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STUDIO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APT",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“Oasis</a:t>
            </a:r>
            <a:r>
              <a:rPr sz="16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Park”,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“HELLO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BROOKLYN"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PARKSIDE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NEWLY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RENO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APT”,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“Comfy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Home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Away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Home/Multiple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rooms”,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“LOVE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ts val="1930"/>
              </a:lnSpc>
              <a:spcBef>
                <a:spcPts val="5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BROOKLYN"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Newly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Renovated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Studio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APT”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“Cozy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Retreat"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North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Crown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Heights”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Top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6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listed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places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received the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reviews.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alibri"/>
              <a:cs typeface="Calibri"/>
            </a:endParaRPr>
          </a:p>
          <a:p>
            <a:pPr marL="12700" marR="1778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“Modern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Duplex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Central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Chelsea!!!”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Manhattan-Chelsea,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“Spacious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Bright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3BRs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Near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Subways,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Parks,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Shops”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Brooklyn-Cobble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Hill,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“NYC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LUXURY3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BEDROOMS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MIDTOWN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EAST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GYM&amp;</a:t>
            </a:r>
            <a:endParaRPr sz="1600">
              <a:latin typeface="Calibri"/>
              <a:cs typeface="Calibri"/>
            </a:endParaRPr>
          </a:p>
          <a:p>
            <a:pPr marL="12700" marR="207645">
              <a:lnSpc>
                <a:spcPts val="1910"/>
              </a:lnSpc>
              <a:spcBef>
                <a:spcPts val="5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BALCONY”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Manhattan-Murray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Hill,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“An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Artist's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Inspiration: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Sun-Soaked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Chelsea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Loft”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Manhattan-Chelsea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“Upper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West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Side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elegance.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Riverside”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Manhattan-Upper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West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Side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Top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5 hosted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places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with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offerings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38019" cy="12893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1385" y="892175"/>
            <a:ext cx="3442589" cy="3530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38019" cy="128943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62301" y="1290573"/>
            <a:ext cx="2169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Methodology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8226" y="1534413"/>
            <a:ext cx="163195" cy="1521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b.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g.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3719" y="1534413"/>
            <a:ext cx="1931035" cy="1521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82245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Research Problem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Understanding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Type of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Data Require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Source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Whom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presenting?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Recommendations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2301" y="3107817"/>
            <a:ext cx="31584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2.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along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8226" y="3351657"/>
            <a:ext cx="163195" cy="1521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b.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g.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3719" y="3351657"/>
            <a:ext cx="2672080" cy="1521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Understanding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Preparation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endParaRPr sz="1400">
              <a:latin typeface="Calibri"/>
              <a:cs typeface="Calibri"/>
            </a:endParaRPr>
          </a:p>
          <a:p>
            <a:pPr marL="12700" marR="3492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Handling missing values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outliers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Feature selection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/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engineering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Analyzing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methods</a:t>
            </a:r>
            <a:endParaRPr sz="1400">
              <a:latin typeface="Calibri"/>
              <a:cs typeface="Calibri"/>
            </a:endParaRPr>
          </a:p>
          <a:p>
            <a:pPr marL="12700" marR="1019810">
              <a:lnSpc>
                <a:spcPts val="1689"/>
              </a:lnSpc>
              <a:spcBef>
                <a:spcPts val="4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Matrix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used Analysis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Evaluation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Methods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2301" y="4953761"/>
            <a:ext cx="17195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ho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8226" y="5194553"/>
            <a:ext cx="1562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8226" y="5621223"/>
            <a:ext cx="1631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b.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3719" y="5194553"/>
            <a:ext cx="487489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5570">
              <a:lnSpc>
                <a:spcPct val="100000"/>
              </a:lnSpc>
              <a:spcBef>
                <a:spcPts val="100"/>
              </a:spcBef>
              <a:buAutoNum type="romanUcPeriod"/>
              <a:tabLst>
                <a:tab pos="137795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CRISP-DM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methodology,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Understanding,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Pre-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general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Univariate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Multivariate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Analysis.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AutoNum type="romanUcPeriod"/>
              <a:tabLst>
                <a:tab pos="183515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Tableau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Excel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in-depth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Bi-Multivariate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AnalysisFinding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and Insights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3826" y="6115303"/>
            <a:ext cx="1857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5.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Finding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4560" y="225552"/>
            <a:ext cx="2391664" cy="3937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9960" y="841413"/>
            <a:ext cx="3693160" cy="2742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0856" cy="68573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25573" cy="1275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46220" y="1312176"/>
            <a:ext cx="4077080" cy="5159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6734" y="2044064"/>
            <a:ext cx="3481959" cy="2317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6017" y="1277391"/>
            <a:ext cx="4722495" cy="450596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1780"/>
              </a:spcBef>
              <a:buSzPct val="96428"/>
              <a:buFont typeface="Wingdings"/>
              <a:buChar char=""/>
              <a:tabLst>
                <a:tab pos="30099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Objectives</a:t>
            </a:r>
            <a:endParaRPr sz="2800">
              <a:latin typeface="Calibri"/>
              <a:cs typeface="Calibri"/>
            </a:endParaRPr>
          </a:p>
          <a:p>
            <a:pPr marL="300355" marR="41275" indent="-288290">
              <a:lnSpc>
                <a:spcPct val="149600"/>
              </a:lnSpc>
              <a:spcBef>
                <a:spcPts val="20"/>
              </a:spcBef>
              <a:buFont typeface="Wingdings"/>
              <a:buChar char=""/>
              <a:tabLst>
                <a:tab pos="30099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Understanding</a:t>
            </a:r>
            <a:r>
              <a:rPr sz="28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80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Assumptions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Data</a:t>
            </a:r>
            <a:endParaRPr sz="280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680"/>
              </a:spcBef>
              <a:buFont typeface="Wingdings"/>
              <a:buChar char=""/>
              <a:tabLst>
                <a:tab pos="38163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Background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Summary</a:t>
            </a:r>
            <a:endParaRPr sz="280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680"/>
              </a:spcBef>
              <a:buFont typeface="Wingdings"/>
              <a:buChar char=""/>
              <a:tabLst>
                <a:tab pos="38163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Important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Findings</a:t>
            </a:r>
            <a:endParaRPr sz="280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685"/>
              </a:spcBef>
              <a:buFont typeface="Wingdings"/>
              <a:buChar char=""/>
              <a:tabLst>
                <a:tab pos="38163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Appendix -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Methodology</a:t>
            </a:r>
            <a:endParaRPr sz="280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680"/>
              </a:spcBef>
              <a:buFont typeface="Wingdings"/>
              <a:buChar char=""/>
              <a:tabLst>
                <a:tab pos="38163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Team</a:t>
            </a:r>
            <a:r>
              <a:rPr sz="2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Background</a:t>
            </a:r>
            <a:r>
              <a:rPr sz="2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Details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38019" cy="12893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6625" y="721994"/>
            <a:ext cx="2443479" cy="4025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5350" y="1784731"/>
            <a:ext cx="8697595" cy="24587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6870" marR="5080" indent="-344805">
              <a:lnSpc>
                <a:spcPct val="101000"/>
              </a:lnSpc>
              <a:spcBef>
                <a:spcPts val="80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Enhance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all-around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understanding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effect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Covid-19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economic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essentials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Airbnb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Community.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Wingdings"/>
              <a:buChar char=""/>
            </a:pPr>
            <a:endParaRPr sz="1900">
              <a:latin typeface="Calibri"/>
              <a:cs typeface="Calibri"/>
            </a:endParaRPr>
          </a:p>
          <a:p>
            <a:pPr marL="356870" marR="584835" indent="-344805">
              <a:lnSpc>
                <a:spcPct val="101000"/>
              </a:lnSpc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Furnish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details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gather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Lead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Analyst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Analysis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impact.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Wingdings"/>
              <a:buChar char=""/>
            </a:pPr>
            <a:endParaRPr sz="1950">
              <a:latin typeface="Calibri"/>
              <a:cs typeface="Calibri"/>
            </a:endParaRPr>
          </a:p>
          <a:p>
            <a:pPr marL="356870" marR="280035" indent="-344805">
              <a:lnSpc>
                <a:spcPts val="2390"/>
              </a:lnSpc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Improve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shared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understanding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challenges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gaps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faced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during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Research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phase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Data Preparation..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38019" cy="12893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5995" y="671194"/>
            <a:ext cx="3072637" cy="4025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8105" y="1479550"/>
            <a:ext cx="8517890" cy="398652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74040" indent="-342900" algn="just">
              <a:lnSpc>
                <a:spcPct val="99600"/>
              </a:lnSpc>
              <a:spcBef>
                <a:spcPts val="11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Assuming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 sites hosted on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platform are not providing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better user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experience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end consumers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there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could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another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competitor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capturing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Wingdings"/>
              <a:buChar char=""/>
            </a:pPr>
            <a:endParaRPr sz="2050">
              <a:latin typeface="Calibri"/>
              <a:cs typeface="Calibri"/>
            </a:endParaRPr>
          </a:p>
          <a:p>
            <a:pPr marL="355600" marR="273685" indent="-342900">
              <a:lnSpc>
                <a:spcPts val="239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working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company's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taking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company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Wingdings"/>
              <a:buChar char=""/>
            </a:pPr>
            <a:endParaRPr sz="1950">
              <a:latin typeface="Calibri"/>
              <a:cs typeface="Calibri"/>
            </a:endParaRPr>
          </a:p>
          <a:p>
            <a:pPr marL="355600" marR="5080" indent="-342900">
              <a:lnSpc>
                <a:spcPts val="239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provided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grasped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relationship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management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tool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used by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Airbnb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manage their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customers that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hosting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sites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their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platform.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Wingdings"/>
              <a:buChar char=""/>
            </a:pPr>
            <a:endParaRPr sz="1950">
              <a:latin typeface="Calibri"/>
              <a:cs typeface="Calibri"/>
            </a:endParaRPr>
          </a:p>
          <a:p>
            <a:pPr marL="355600" marR="21590" indent="-342900">
              <a:lnSpc>
                <a:spcPts val="239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examinations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provided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frame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considered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positive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mentioned whether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negative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positive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reviews.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38019" cy="12893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4554" y="705484"/>
            <a:ext cx="8809101" cy="273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5350" y="1845691"/>
            <a:ext cx="8633460" cy="30670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6870" marR="686435" indent="-344805">
              <a:lnSpc>
                <a:spcPct val="101000"/>
              </a:lnSpc>
              <a:spcBef>
                <a:spcPts val="80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last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few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months,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Airbnb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has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seen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major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decline in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revenue due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to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lockdown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imposed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pandemic.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Wingdings"/>
              <a:buChar char=""/>
            </a:pPr>
            <a:endParaRPr sz="1900">
              <a:latin typeface="Calibri"/>
              <a:cs typeface="Calibri"/>
            </a:endParaRPr>
          </a:p>
          <a:p>
            <a:pPr marL="356870" marR="5080" indent="-344805">
              <a:lnSpc>
                <a:spcPct val="99800"/>
              </a:lnSpc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five neighborhood's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borough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(New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York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City)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Bronx,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Brooklyn,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Manhattan,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Queens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Staten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Island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contributed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around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$105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million in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economic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activity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supported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950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jobs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outer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boroughs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past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year-1.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Wingdings"/>
              <a:buChar char=""/>
            </a:pPr>
            <a:endParaRPr sz="1950">
              <a:latin typeface="Calibri"/>
              <a:cs typeface="Calibri"/>
            </a:endParaRPr>
          </a:p>
          <a:p>
            <a:pPr marL="356870" marR="229235" indent="-344805">
              <a:lnSpc>
                <a:spcPct val="99800"/>
              </a:lnSpc>
              <a:spcBef>
                <a:spcPts val="5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Hence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provided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report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hand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previous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caught,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patterns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declining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profits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recommend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certain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recommendations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overcome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38019" cy="12893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7420" y="671194"/>
            <a:ext cx="6579743" cy="4025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6354" y="6057391"/>
            <a:ext cx="8042275" cy="6343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55600" marR="5080" indent="-342900">
              <a:lnSpc>
                <a:spcPts val="2390"/>
              </a:lnSpc>
              <a:spcBef>
                <a:spcPts val="19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Above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Correlation plot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say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Strong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Correlation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Variables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38019" cy="12893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1220" y="807719"/>
            <a:ext cx="4354576" cy="3041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1695" y="1816646"/>
            <a:ext cx="7968233" cy="415404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34870" y="1445260"/>
            <a:ext cx="9602724" cy="3086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25954" cy="128142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2654" y="886967"/>
            <a:ext cx="6554978" cy="3529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32660" y="1358264"/>
            <a:ext cx="8616950" cy="52298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9629" y="1412493"/>
            <a:ext cx="4772025" cy="4897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130" indent="-342900">
              <a:lnSpc>
                <a:spcPct val="996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Manhattan is the only Neighborhood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 Borough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that lies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offering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Highest Price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range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properties on the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platform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followed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by others with a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Medium</a:t>
            </a:r>
            <a:r>
              <a:rPr sz="16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average.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Prices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offered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above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120$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on average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 High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Price,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between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80$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120$,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Medium Price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less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80$ to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considered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property.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Wingdings"/>
              <a:buChar char=""/>
            </a:pPr>
            <a:endParaRPr sz="1600">
              <a:latin typeface="Calibri"/>
              <a:cs typeface="Calibri"/>
            </a:endParaRPr>
          </a:p>
          <a:p>
            <a:pPr marL="355600" marR="5080" indent="-342900">
              <a:lnSpc>
                <a:spcPct val="997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Manhattan has the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 places listed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around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more than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single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host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average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230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$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followed by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Brooklyn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with an average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108$.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On the other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hand,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hosts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have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less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than 2 properties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listed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either of the Borough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80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$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170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$.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Wingdings"/>
              <a:buChar char=""/>
            </a:pPr>
            <a:endParaRPr sz="1550">
              <a:latin typeface="Calibri"/>
              <a:cs typeface="Calibri"/>
            </a:endParaRPr>
          </a:p>
          <a:p>
            <a:pPr marL="355600" marR="63500" indent="-342900">
              <a:lnSpc>
                <a:spcPct val="997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majority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prefer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120$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130$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for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 stay.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As most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 them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have provided a good number of reviews within this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range.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it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forecasted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126.83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$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upcoming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future.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38019" cy="12893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1385" y="885825"/>
            <a:ext cx="2790063" cy="3530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25640" y="1406690"/>
            <a:ext cx="4986020" cy="51079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3805" y="5269229"/>
            <a:ext cx="8239759" cy="148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996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Staten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Island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Silver Lake,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Staten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Island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Richmond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town,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Staten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Island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Eltingville, Staten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Island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Huguenot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Brooklyn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Manhattan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Beach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Top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5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locations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Price 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ranges that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received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reviews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being</a:t>
            </a:r>
            <a:r>
              <a:rPr sz="16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 lowest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Price range. On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contrary,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Queens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 Deposit, Manhattan - NoHo, Manhattan -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Tribeca,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Staten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Island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Willow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brook and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Manhattan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Flatiron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District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received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reviews.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38019" cy="12893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81860" y="885825"/>
            <a:ext cx="3394455" cy="3530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55850" y="1325880"/>
            <a:ext cx="7956042" cy="38327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899</Words>
  <Application>Microsoft Office PowerPoint</Application>
  <PresentationFormat>Widescreen</PresentationFormat>
  <Paragraphs>77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RAVITEJA ACHAR</dc:creator>
  <cp:lastModifiedBy>priyanka kamlallu</cp:lastModifiedBy>
  <cp:revision>1</cp:revision>
  <dcterms:created xsi:type="dcterms:W3CDTF">2023-05-07T09:46:40Z</dcterms:created>
  <dcterms:modified xsi:type="dcterms:W3CDTF">2023-05-07T09:51:13Z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2023-02-28T00:00:00Z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2023-05-07T00:00:00Z</vt:filetime>
  </property>
</Properties>
</file>