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5200" b="1" u="none">
                <a:solidFill>
                  <a:srgbClr val="FF0000"/>
                </a:solidFill>
                <a:latin typeface="Arial"/>
              </a:rPr>
              <a:t>Example title </a:t>
            </a:r>
          </a:p>
        </p:txBody>
      </p:sp>
      <p:sp>
        <p:nvSpPr>
          <p:cNvPr id="3" name="Content Placeholder 2"/>
          <p:cNvSpPr>
            <a:spLocks noGrp="1"/>
          </p:cNvSpPr>
          <p:nvPr>
            <p:ph idx="1"/>
          </p:nvPr>
        </p:nvSpPr>
        <p:spPr/>
        <p:txBody>
          <a:bodyPr/>
          <a:lstStyle/>
          <a:p>
            <a:r>
              <a:rPr sz="2400" b="0" u="none">
                <a:solidFill>
                  <a:srgbClr val="0000FF"/>
                </a:solidFill>
                <a:latin typeface="Arial"/>
              </a:rPr>
              <a:t>My Subtitle </a:t>
            </a:r>
          </a:p>
        </p:txBody>
      </p:sp>
      <p:sp>
        <p:nvSpPr>
          <p:cNvPr id="4" name="TextBox 3"/>
          <p:cNvSpPr txBox="1"/>
          <p:nvPr/>
        </p:nvSpPr>
        <p:spPr>
          <a:xfrm>
            <a:off x="1828800" y="2743200"/>
            <a:ext cx="2743200" cy="2743200"/>
          </a:xfrm>
          <a:prstGeom prst="rect">
            <a:avLst/>
          </a:prstGeom>
          <a:noFill/>
        </p:spPr>
        <p:txBody>
          <a:bodyPr wrap="none">
            <a:spAutoFit/>
          </a:bodyPr>
          <a:lstStyle/>
          <a:p>
            <a:r>
              <a:rPr sz="1200" b="0" u="none">
                <a:latin typeface="Arial"/>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5200" b="1" u="none">
                <a:solidFill>
                  <a:srgbClr val="FF0000"/>
                </a:solidFill>
                <a:latin typeface="Arial"/>
              </a:rPr>
              <a:t>Example 2nd title </a:t>
            </a:r>
          </a:p>
        </p:txBody>
      </p:sp>
      <p:sp>
        <p:nvSpPr>
          <p:cNvPr id="3" name="Subtitle 2"/>
          <p:cNvSpPr>
            <a:spLocks noGrp="1"/>
          </p:cNvSpPr>
          <p:nvPr>
            <p:ph type="subTitle" idx="1"/>
          </p:nvPr>
        </p:nvSpPr>
        <p:spPr/>
        <p:txBody>
          <a:bodyPr/>
          <a:lstStyle/>
          <a:p>
            <a:r>
              <a:rPr sz="2400" b="0" u="sng">
                <a:solidFill>
                  <a:srgbClr val="0000FF"/>
                </a:solidFill>
                <a:latin typeface="Arial"/>
              </a:rPr>
              <a:t>My Subtitle </a:t>
            </a:r>
          </a:p>
        </p:txBody>
      </p:sp>
      <p:sp>
        <p:nvSpPr>
          <p:cNvPr id="4" name="TextBox 3"/>
          <p:cNvSpPr txBox="1"/>
          <p:nvPr/>
        </p:nvSpPr>
        <p:spPr>
          <a:xfrm>
            <a:off x="914400" y="5486400"/>
            <a:ext cx="2743200" cy="2743200"/>
          </a:xfrm>
          <a:prstGeom prst="rect">
            <a:avLst/>
          </a:prstGeom>
          <a:noFill/>
        </p:spPr>
        <p:txBody>
          <a:bodyPr wrap="none">
            <a:spAutoFit/>
          </a:bodyPr>
          <a:lstStyle/>
          <a:p>
            <a:r>
              <a:rPr sz="1400" b="0" u="none">
                <a:latin typeface="Arial"/>
              </a:rPr>
              <a:t>Kamil Lesiak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4200" b="1" u="none">
                <a:solidFill>
                  <a:srgbClr val="FF0000"/>
                </a:solidFill>
                <a:latin typeface="Arial"/>
              </a:rPr>
              <a:t>Example 3rd title </a:t>
            </a:r>
          </a:p>
        </p:txBody>
      </p:sp>
      <p:sp>
        <p:nvSpPr>
          <p:cNvPr id="3" name="Subtitle 2"/>
          <p:cNvSpPr>
            <a:spLocks noGrp="1"/>
          </p:cNvSpPr>
          <p:nvPr>
            <p:ph type="subTitle" idx="1"/>
          </p:nvPr>
        </p:nvSpPr>
        <p:spPr/>
        <p:txBody>
          <a:bodyPr/>
          <a:lstStyle/>
          <a:p>
            <a:r>
              <a:rPr sz="2400" b="0" u="none">
                <a:solidFill>
                  <a:srgbClr val="0000FF"/>
                </a:solidFill>
                <a:latin typeface="Arial"/>
              </a:rPr>
              <a:t>My Subtitle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5200" b="1" u="none">
                <a:solidFill>
                  <a:srgbClr val="FF0000"/>
                </a:solidFill>
                <a:latin typeface="Arial"/>
              </a:rPr>
              <a:t>Example title </a:t>
            </a:r>
          </a:p>
        </p:txBody>
      </p:sp>
      <p:sp>
        <p:nvSpPr>
          <p:cNvPr id="3" name="Content Placeholder 2"/>
          <p:cNvSpPr>
            <a:spLocks noGrp="1"/>
          </p:cNvSpPr>
          <p:nvPr>
            <p:ph idx="1"/>
          </p:nvPr>
        </p:nvSpPr>
        <p:spPr/>
        <p:txBody>
          <a:bodyPr/>
          <a:lstStyle/>
          <a:p>
            <a:r>
              <a:rPr sz="2400" b="0" u="none">
                <a:solidFill>
                  <a:srgbClr val="0000FF"/>
                </a:solidFill>
                <a:latin typeface="Arial"/>
              </a:rPr>
              <a:t>My Subtitle </a:t>
            </a:r>
          </a:p>
        </p:txBody>
      </p:sp>
      <p:sp>
        <p:nvSpPr>
          <p:cNvPr id="4" name="TextBox 3"/>
          <p:cNvSpPr txBox="1"/>
          <p:nvPr/>
        </p:nvSpPr>
        <p:spPr>
          <a:xfrm>
            <a:off x="1828800" y="2743200"/>
            <a:ext cx="2743200" cy="2743200"/>
          </a:xfrm>
          <a:prstGeom prst="rect">
            <a:avLst/>
          </a:prstGeom>
          <a:noFill/>
        </p:spPr>
        <p:txBody>
          <a:bodyPr wrap="none">
            <a:spAutoFit/>
          </a:bodyPr>
          <a:lstStyle/>
          <a:p>
            <a:r>
              <a:rPr sz="1200" b="0" u="none">
                <a:latin typeface="Arial"/>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5200" b="1" u="none">
                <a:solidFill>
                  <a:srgbClr val="FF0000"/>
                </a:solidFill>
                <a:latin typeface="Arial"/>
              </a:rPr>
              <a:t>Example 2nd title </a:t>
            </a:r>
          </a:p>
        </p:txBody>
      </p:sp>
      <p:sp>
        <p:nvSpPr>
          <p:cNvPr id="3" name="Subtitle 2"/>
          <p:cNvSpPr>
            <a:spLocks noGrp="1"/>
          </p:cNvSpPr>
          <p:nvPr>
            <p:ph type="subTitle" idx="1"/>
          </p:nvPr>
        </p:nvSpPr>
        <p:spPr/>
        <p:txBody>
          <a:bodyPr/>
          <a:lstStyle/>
          <a:p>
            <a:r>
              <a:rPr sz="2400" b="0" u="sng">
                <a:solidFill>
                  <a:srgbClr val="0000FF"/>
                </a:solidFill>
                <a:latin typeface="Arial"/>
              </a:rPr>
              <a:t>My Subtitle </a:t>
            </a:r>
          </a:p>
        </p:txBody>
      </p:sp>
      <p:sp>
        <p:nvSpPr>
          <p:cNvPr id="4" name="TextBox 3"/>
          <p:cNvSpPr txBox="1"/>
          <p:nvPr/>
        </p:nvSpPr>
        <p:spPr>
          <a:xfrm>
            <a:off x="914400" y="5486400"/>
            <a:ext cx="2743200" cy="2743200"/>
          </a:xfrm>
          <a:prstGeom prst="rect">
            <a:avLst/>
          </a:prstGeom>
          <a:noFill/>
        </p:spPr>
        <p:txBody>
          <a:bodyPr wrap="none">
            <a:spAutoFit/>
          </a:bodyPr>
          <a:lstStyle/>
          <a:p>
            <a:r>
              <a:rPr sz="1400" b="0" u="none">
                <a:latin typeface="Arial"/>
              </a:rPr>
              <a:t>Kamil Lesiak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4200" b="1" u="none">
                <a:solidFill>
                  <a:srgbClr val="FF0000"/>
                </a:solidFill>
                <a:latin typeface="Arial"/>
              </a:rPr>
              <a:t>Example 3rd title </a:t>
            </a:r>
          </a:p>
        </p:txBody>
      </p:sp>
      <p:sp>
        <p:nvSpPr>
          <p:cNvPr id="3" name="Subtitle 2"/>
          <p:cNvSpPr>
            <a:spLocks noGrp="1"/>
          </p:cNvSpPr>
          <p:nvPr>
            <p:ph type="subTitle" idx="1"/>
          </p:nvPr>
        </p:nvSpPr>
        <p:spPr/>
        <p:txBody>
          <a:bodyPr/>
          <a:lstStyle/>
          <a:p>
            <a:r>
              <a:rPr sz="2400" b="0" u="none">
                <a:solidFill>
                  <a:srgbClr val="0000FF"/>
                </a:solidFill>
                <a:latin typeface="Arial"/>
              </a:rPr>
              <a:t>My Subtitle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b="1" u="none">
                <a:solidFill>
                  <a:srgbClr val="00FF00"/>
                </a:solidFill>
                <a:latin typeface="Arial"/>
              </a:rPr>
              <a:t>Na tym slajdzie jest obrazek </a:t>
            </a:r>
          </a:p>
        </p:txBody>
      </p:sp>
      <p:sp>
        <p:nvSpPr>
          <p:cNvPr id="3" name="Content Placeholder 2"/>
          <p:cNvSpPr>
            <a:spLocks noGrp="1"/>
          </p:cNvSpPr>
          <p:nvPr>
            <p:ph idx="1"/>
          </p:nvPr>
        </p:nvSpPr>
        <p:spPr/>
        <p:txBody>
          <a:bodyPr/>
          <a:lstStyle/>
          <a:p/>
        </p:txBody>
      </p:sp>
      <p:pic>
        <p:nvPicPr>
          <p:cNvPr id="4" name="Picture 3" descr="pict1.jpg"/>
          <p:cNvPicPr>
            <a:picLocks noChangeAspect="1"/>
          </p:cNvPicPr>
          <p:nvPr/>
        </p:nvPicPr>
        <p:blipFill>
          <a:blip r:embed="rId2"/>
          <a:stretch>
            <a:fillRect/>
          </a:stretch>
        </p:blipFill>
        <p:spPr>
          <a:xfrm>
            <a:off x="1828800" y="2743200"/>
            <a:ext cx="2540000" cy="19050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b="1" u="none">
                <a:solidFill>
                  <a:srgbClr val="00FF00"/>
                </a:solidFill>
                <a:latin typeface="Arial"/>
              </a:rPr>
              <a:t>Na tym slajdzie jest drugi obrazek </a:t>
            </a:r>
          </a:p>
        </p:txBody>
      </p:sp>
      <p:sp>
        <p:nvSpPr>
          <p:cNvPr id="3" name="Content Placeholder 2"/>
          <p:cNvSpPr>
            <a:spLocks noGrp="1"/>
          </p:cNvSpPr>
          <p:nvPr>
            <p:ph idx="1"/>
          </p:nvPr>
        </p:nvSpPr>
        <p:spPr/>
        <p:txBody>
          <a:bodyPr/>
          <a:lstStyle/>
          <a:p/>
        </p:txBody>
      </p:sp>
      <p:pic>
        <p:nvPicPr>
          <p:cNvPr id="4" name="Picture 3" descr="laa_liga.png"/>
          <p:cNvPicPr>
            <a:picLocks noChangeAspect="1"/>
          </p:cNvPicPr>
          <p:nvPr/>
        </p:nvPicPr>
        <p:blipFill>
          <a:blip r:embed="rId2"/>
          <a:stretch>
            <a:fillRect/>
          </a:stretch>
        </p:blipFill>
        <p:spPr>
          <a:xfrm>
            <a:off x="1828800" y="2743200"/>
            <a:ext cx="5080000" cy="31750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b="1" u="none">
                <a:solidFill>
                  <a:srgbClr val="00FF00"/>
                </a:solidFill>
                <a:latin typeface="Arial"/>
              </a:rPr>
              <a:t>Na tym slajdzie jest trzeci obrazek </a:t>
            </a:r>
          </a:p>
        </p:txBody>
      </p:sp>
      <p:sp>
        <p:nvSpPr>
          <p:cNvPr id="3" name="Content Placeholder 2"/>
          <p:cNvSpPr>
            <a:spLocks noGrp="1"/>
          </p:cNvSpPr>
          <p:nvPr>
            <p:ph idx="1"/>
          </p:nvPr>
        </p:nvSpPr>
        <p:spPr/>
        <p:txBody>
          <a:bodyPr/>
          <a:lstStyle/>
          <a:p/>
        </p:txBody>
      </p:sp>
      <p:pic>
        <p:nvPicPr>
          <p:cNvPr id="4" name="Picture 3" descr="pictt.jpg"/>
          <p:cNvPicPr>
            <a:picLocks noChangeAspect="1"/>
          </p:cNvPicPr>
          <p:nvPr/>
        </p:nvPicPr>
        <p:blipFill>
          <a:blip r:embed="rId2"/>
          <a:stretch>
            <a:fillRect/>
          </a:stretch>
        </p:blipFill>
        <p:spPr>
          <a:xfrm>
            <a:off x="1828800" y="2743200"/>
            <a:ext cx="5080000" cy="3175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