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8" r:id="rId26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04105487-05F0-44C3-8A56-44F53F91B4E3}">
  <a:tblStyle styleId="{04105487-05F0-44C3-8A56-44F53F91B4E3}" styleName="ODS Style 1">
    <a:wholeTbl>
      <a:tcTxStyle>
        <a:fontRef idx="minor">
          <a:prstClr val="black"/>
        </a:fontRef>
        <a:schemeClr val="bg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slide" Target="slides/slide7.xml"/>
   <Relationship Id="rId8" Type="http://schemas.openxmlformats.org/officeDocument/2006/relationships/slide" Target="slides/slide8.xml"/>
   <Relationship Id="rId9" Type="http://schemas.openxmlformats.org/officeDocument/2006/relationships/slide" Target="slides/slide9.xml"/>
   <Relationship Id="rId10" Type="http://schemas.openxmlformats.org/officeDocument/2006/relationships/slide" Target="slides/slide10.xml"/>
   <Relationship Id="rId11" Type="http://schemas.openxmlformats.org/officeDocument/2006/relationships/slide" Target="slides/slide11.xml"/>
   <Relationship Id="rId12" Type="http://schemas.openxmlformats.org/officeDocument/2006/relationships/slide" Target="slides/slide12.xml"/>
   <Relationship Id="rId13" Type="http://schemas.openxmlformats.org/officeDocument/2006/relationships/slide" Target="slides/slide13.xml"/>
   <Relationship Id="rId14" Type="http://schemas.openxmlformats.org/officeDocument/2006/relationships/slide" Target="slides/slide14.xml"/>
   <Relationship Id="rId15" Type="http://schemas.openxmlformats.org/officeDocument/2006/relationships/slide" Target="slides/slide15.xml"/>
   <Relationship Id="rId16" Type="http://schemas.openxmlformats.org/officeDocument/2006/relationships/slide" Target="slides/slide16.xml"/>
   <Relationship Id="rId17" Type="http://schemas.openxmlformats.org/officeDocument/2006/relationships/slide" Target="slides/slide17.xml"/>
   <Relationship Id="rId18" Type="http://schemas.openxmlformats.org/officeDocument/2006/relationships/slide" Target="slides/slide18.xml"/>
   <Relationship Id="rId19" Type="http://schemas.openxmlformats.org/officeDocument/2006/relationships/slide" Target="slides/slide19.xml"/>
   <Relationship Id="rId20" Type="http://schemas.openxmlformats.org/officeDocument/2006/relationships/slide" Target="slides/slide20.xml"/>
   <Relationship Id="rId21" Type="http://schemas.openxmlformats.org/officeDocument/2006/relationships/slide" Target="slides/slide21.xml"/>
   <Relationship Id="rId22" Type="http://schemas.openxmlformats.org/officeDocument/2006/relationships/viewProps" Target="viewProps.xml"/>
   <Relationship Id="rId23" Type="http://schemas.openxmlformats.org/officeDocument/2006/relationships/presProps" Target="presProps.xml"/>
   <Relationship Id="rId24" Type="http://schemas.openxmlformats.org/officeDocument/2006/relationships/tableStyles" Target="tableStyles.xml"/>
   <Relationship Id="rId25" Type="http://schemas.openxmlformats.org/officeDocument/2006/relationships/theme" Target="theme/theme1.xml"/>
   <Relationship Id="rId26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0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9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0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480185"/>
            <a:ext cy="2494280" cx="61829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9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slideLayout" Target="../slideLayouts/slideLayout7.xml"/>
   <Relationship Id="rId8" Type="http://schemas.openxmlformats.org/officeDocument/2006/relationships/slideLayout" Target="../slideLayouts/slideLayout8.xml"/>
   <Relationship Id="rId9" Type="http://schemas.openxmlformats.org/officeDocument/2006/relationships/slideLayout" Target="../slideLayouts/slideLayout9.xml"/>
   <Relationship Id="rId10" Type="http://schemas.openxmlformats.org/officeDocument/2006/relationships/slideLayout" Target="../slideLayouts/slideLayout10.xml"/>
   <Relationship Id="rId11" Type="http://schemas.openxmlformats.org/officeDocument/2006/relationships/slideLayout" Target="../slideLayouts/slideLayout11.xml"/>
   <Relationship Id="rId12" Type="http://schemas.openxmlformats.org/officeDocument/2006/relationships/slideLayout" Target="../slideLayouts/slideLayout12.xml"/>
   <Relationship Id="rId13" Type="http://schemas.openxmlformats.org/officeDocument/2006/relationships/slideLayout" Target="../slideLayouts/slideLayout13.xml"/>
   <Relationship Id="rId14" Type="http://schemas.openxmlformats.org/officeDocument/2006/relationships/slideLayout" Target="../slideLayouts/slideLayout14.xml"/>
   <Relationship Id="rId15" Type="http://schemas.openxmlformats.org/officeDocument/2006/relationships/slideLayout" Target="../slideLayouts/slideLayout15.xml"/>
   <Relationship Id="rId16" Type="http://schemas.openxmlformats.org/officeDocument/2006/relationships/slideLayout" Target="../slideLayouts/slideLayout16.xml"/>
   <Relationship Id="rId17" Type="http://schemas.openxmlformats.org/officeDocument/2006/relationships/slideLayout" Target="../slideLayouts/slideLayout17.xml"/>
   <Relationship Id="rId18" Type="http://schemas.openxmlformats.org/officeDocument/2006/relationships/slideLayout" Target="../slideLayouts/slideLayout18.xml"/>
   <Relationship Id="rId19" Type="http://schemas.openxmlformats.org/officeDocument/2006/relationships/slideLayout" Target="../slideLayouts/slideLayout19.xml"/>
   <Relationship Id="rId20" Type="http://schemas.openxmlformats.org/officeDocument/2006/relationships/slideLayout" Target="../slideLayouts/slideLayout20.xml"/>
   <Relationship Id="rId21" Type="http://schemas.openxmlformats.org/officeDocument/2006/relationships/slideLayout" Target="../slideLayouts/slideLayout21.xml"/>
   <Relationship Id="rId22" Type="http://schemas.openxmlformats.org/officeDocument/2006/relationships/theme" Target="../theme/theme1.xml"/>
   <Relationship Id="rId23" Type="http://schemas.openxmlformats.org/officeDocument/2006/relationships/slideLayout" Target="../slideLayouts/slideLayout22.xml"/>
   <Relationship Id="rId24" Type="http://schemas.openxmlformats.org/officeDocument/2006/relationships/slideLayout" Target="../slideLayouts/slideLayout23.xml"/>
   <Relationship Id="rId25" Type="http://schemas.openxmlformats.org/officeDocument/2006/relationships/slideLayout" Target="../slideLayouts/slideLayout24.xml"/>
   <Relationship Id="rId26" Type="http://schemas.openxmlformats.org/officeDocument/2006/relationships/slideLayout" Target="../slideLayouts/slideLayout25.xml"/>
   <Relationship Id="rId27" Type="http://schemas.openxmlformats.org/officeDocument/2006/relationships/slideLayout" Target="../slideLayouts/slideLayout26.xml"/>
   <Relationship Id="rId28" Type="http://schemas.openxmlformats.org/officeDocument/2006/relationships/slideLayout" Target="../slideLayouts/slideLayout27.xml"/>
   <Relationship Id="rId29" Type="http://schemas.openxmlformats.org/officeDocument/2006/relationships/slideLayout" Target="../slideLayouts/slideLayout28.xml"/>
   <Relationship Id="rId30" Type="http://schemas.openxmlformats.org/officeDocument/2006/relationships/slideLayout" Target="../slideLayouts/slideLayout29.xml"/>
   <Relationship Id="rId31" Type="http://schemas.openxmlformats.org/officeDocument/2006/relationships/slideLayout" Target="../slideLayouts/slideLayout30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tx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9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0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7C60-B9AD-4995-B21B-670ACC696F42}" type="datetimeFigureOut">
              <a:rPr lang="en-US" smtClean="0"/>
              <a:pPr/>
              <a:t>02/16/22</a:t>
            </a:fld>
            <a:endParaRPr lang="en-US"/>
          </a:p>
        </p:txBody>
      </p:sp>
      <p:sp>
        <p:nvSpPr>
          <p:cNvPr id="151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2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38A1-4FA6-4382-8BAA-1411E1EA9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2="lt2" hlink="hlink" accent3="accent3" accent6="accent6" accent5="accent5" tx1="lt1" bg2="dk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bg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bg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bg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bg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bg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bg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bg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bg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bg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bg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bg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bg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bg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bg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bg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1.xml"/>
</Relationships>

</file>

<file path=ppt/slides/_rels/slide1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2.xml"/>
</Relationships>

</file>

<file path=ppt/slides/_rels/slide1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3.xml"/>
</Relationships>

</file>

<file path=ppt/slides/_rels/slide1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4.xml"/>
</Relationships>

</file>

<file path=ppt/slides/_rels/slide1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5.xml"/>
</Relationships>

</file>

<file path=ppt/slides/_rels/slide1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6.xml"/>
</Relationships>

</file>

<file path=ppt/slides/_rels/slide1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7.xml"/>
</Relationships>

</file>

<file path=ppt/slides/_rels/slide1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8.xml"/>
</Relationships>

</file>

<file path=ppt/slides/_rels/slide19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9.xml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0.xml"/>
</Relationships>

</file>

<file path=ppt/slides/_rels/slide2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1.xml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</Relationships>

</file>

<file path=ppt/slides/_rels/slide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8.xml"/>
</Relationships>

</file>

<file path=ppt/slides/_rels/slide9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9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177.4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104.4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29.2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(stddev), Median 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4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7" name="Table 10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30.77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30.77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10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4" name="Table 11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69.23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69.23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8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1" name="Table 12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8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8" name="Table 13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2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5" name="Table 14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2" name="Table 15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0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9" name="Table 16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1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6" name="Table 17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8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20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3" name="Table 18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2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0" name="Table 19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52.17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52.17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1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19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8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162.1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104.8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34.2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103.5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39.5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(stddev), Median 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34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6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7" name="Table 20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47.83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47.83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0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20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4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4" name="Table 21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5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6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21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29.7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13.8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75.0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103.0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45.0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(stddev), Median 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2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5" name="Table 4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154.8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34.3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(stddev), Median 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2" name="Table 5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166.4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105.4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78.0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106.5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(stddev), Median 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3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9" name="Table 6"/>
          <p:cNvGraphicFramePr>
            <a:graphicFrameLocks noGrp="1"/>
          </p:cNvGraphicFramePr>
          <p:nvPr>
            <p:ph type="tbl" idx="3"/>
          </p:nvPr>
        </p:nvGraphicFramePr>
        <p:xfrm>
          <a:off x="1480185" y="2870835"/>
          <a:ext cy="2494280" cx="61829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1202055"/>
                <a:gridCol w="1270635"/>
                <a:gridCol w="988695"/>
                <a:gridCol w="1360805"/>
                <a:gridCol w="1360805"/>
              </a:tblGrid>
              <a:tr h="43688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Position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position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RECLINED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SEATED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58.04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SITTING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41.96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4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6" name="Table 7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42.86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42.86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50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3" name="Table 8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5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0" name="Table 9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{04105487-05F0-44C3-8A56-44F53F91B4E3}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Footnote 1"/>
          <p:cNvSpPr>
            <a:spLocks noGrp="1"/>
          </p:cNvSpPr>
          <p:nvPr>
            <p:ph idx="4" type="ftr"/>
          </p:nvPr>
        </p:nvSpPr>
        <p:spPr>
          <a:xfrm>
            <a:off y="5910580" x="2400300"/>
            <a:ext cy="43688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</a:t>
            </a:r>
            <a:br>
              <a:rPr lang="en-US" smtClean="0"/>
            </a:br>
            <a:r>
              <a:rPr smtClean="0" dirty="0" sz="1000" lang="en-US">
                <a:solidFill>
                  <a:schemeClr val="bg1"/>
                </a:solidFill>
                <a:latin typeface="+mj-lt"/>
              </a:rPr>
              <a:t>reaches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Footnote 2"/>
          <p:cNvSpPr>
            <a:spLocks noGrp="1"/>
          </p:cNvSpPr>
          <p:nvPr>
            <p:ph idx="5" type="ftr"/>
          </p:nvPr>
        </p:nvSpPr>
        <p:spPr>
          <a:xfrm>
            <a:off y="6347460" x="2400300"/>
            <a:ext cy="281940" cx="4343400"/>
          </a:xfrm>
        </p:spPr>
        <p:txBody>
          <a:bodyPr/>
          <a:lstStyle/>
          <a:p>
            <a:pPr algn="l"/>
            <a:r>
              <a:rPr smtClean="0" dirty="0" sz="1000" lang="en-US">
                <a:solidFill>
                  <a:schemeClr val="bg1"/>
                </a:solidFill>
                <a:latin typeface="+mj-lt"/>
              </a:rPr>
              <a:t>Prepared by kpandey on 16FEB22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Slide Number Placeholder 1"/>
          <p:cNvSpPr>
            <a:spLocks noGrp="1"/>
          </p:cNvSpPr>
          <p:nvPr>
            <p:ph idx="6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818B38A1-4FA6-4382-8BAA-1411E1EA9A70}" type="slidenum">
              <a:rPr smtClean="0" dirty="0" sz="900" lang="en-US">
                <a:solidFill>
                  <a:schemeClr val="bg1"/>
                </a:solidFill>
                <a:latin typeface="+mn-lt"/>
              </a:rPr>
              <a:t>9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Dark">
  <a:themeElements>
    <a:clrScheme name="ODS Dark">
      <a:dk1>
        <a:srgbClr val="FFFFFF"/>
      </a:dk1>
      <a:lt1>
        <a:srgbClr val="000000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26A0DA"/>
      </a:hlink>
      <a:folHlink>
        <a:srgbClr val="9550C0"/>
      </a:folHlink>
    </a:clrScheme>
    <a:fontScheme name="ODS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DS Dark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22">
      <vt:lpstr>ODS Theme</vt:lpstr>
      <vt:lpstr>Selected Summary Statistics on Baseline Measurements</vt:lpstr>
      <vt:lpstr>Selected Summary Statistics on Baseline Measurements</vt:lpstr>
      <vt:lpstr>Selected Summary Statistics on Baseline Measurements</vt:lpstr>
      <vt:lpstr>Selected Summary Statistics on Baseline Measurements</vt:lpstr>
      <vt:lpstr>Selected Summary Statistics on Baseline Measurements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7P08052020 -->
  <!-- syshostinfolong X64_DSRV19 WIN 10.0.17763  Server -->
  <dc:creator>kpandey</dc:creator>
  <cp:lastModifiedBy>kpandey</cp:lastModifiedBy>
  <cp:revision>1</cp:revision>
  <dcterms:created xsi:type="dcterms:W3CDTF">2022-02-16T15:25:03-05:00</dcterms:created>
  <dcterms:modified xsi:type="dcterms:W3CDTF">2022-02-16T15:25:03-05:00</dcterms:modified>
</cp:coreProperties>
</file>