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9" r:id="rId4"/>
    <p:sldId id="283" r:id="rId5"/>
    <p:sldId id="284" r:id="rId6"/>
    <p:sldId id="286" r:id="rId7"/>
    <p:sldId id="285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59D7DD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E441-48D0-40D6-AD15-7181B2E9868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382000" cy="632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What </a:t>
            </a:r>
            <a:r>
              <a:rPr lang="en-US" sz="28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is JavaScript ?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is a dynamic computer programming language. It is lightweight and most commonly used as a part of web pages, whose implementations allow client-side script to interact with the user and make dynamic pages. It is an interpreted programming language with object-oriented capabilities.</a:t>
            </a:r>
          </a:p>
          <a:p>
            <a:pPr lvl="0"/>
            <a:endParaRPr lang="en-US" sz="2800" b="1" dirty="0" smtClean="0">
              <a:solidFill>
                <a:srgbClr val="FF0000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is a lightweight, interpreted programming language.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Designed for creating network-centric applications.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Complementary to and integrated with Java.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Complementary to and integrated with HTML.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Open and cross-platform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257891"/>
            <a:ext cx="81534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Advantages </a:t>
            </a:r>
            <a:r>
              <a:rPr lang="en-US" sz="32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of JavaScript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 merits of using JavaScript are 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−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Less server interaction −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You can validate user input before sending the page off to the server. This saves server traffic, which means less load on your server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Immediate feedback to the visitors −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They don't have to wait for a page reload to see if they have forgotten to enter something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Increased interactivity −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You can create interfaces that react when the user hovers over them with a mouse or activates them via the keyboard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Richer interfaces −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You can use JavaScript to include such items as drag-and-drop components and sliders to give a Rich Interface to your site visitors.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286" y="737175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 ("Hello INDIA" + "&lt;/</a:t>
            </a:r>
            <a:r>
              <a:rPr lang="en-IN" dirty="0" err="1"/>
              <a:t>br</a:t>
            </a:r>
            <a:r>
              <a:rPr lang="en-IN" dirty="0"/>
              <a:t>&gt;")</a:t>
            </a:r>
          </a:p>
          <a:p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 ("Hello World")</a:t>
            </a:r>
          </a:p>
          <a:p>
            <a:r>
              <a:rPr lang="en-IN" dirty="0"/>
              <a:t>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286" y="152400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IN" sz="32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First </a:t>
            </a:r>
            <a:r>
              <a:rPr lang="en-IN" sz="32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Code</a:t>
            </a:r>
            <a:endParaRPr lang="en-IN" sz="3200" b="1" dirty="0">
              <a:solidFill>
                <a:srgbClr val="FF0000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107054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JavaScript Comments</a:t>
            </a:r>
            <a:endParaRPr lang="en-IN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3630274"/>
            <a:ext cx="7685313" cy="13849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Single 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Single line comments start with //.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Any text between // and the end of the line will be ignored by 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(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will not be executed).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5307515"/>
            <a:ext cx="7315200" cy="10771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Multi-line Comments</a:t>
            </a:r>
          </a:p>
          <a:p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Multi-line comments start with /* and end with */.</a:t>
            </a:r>
          </a:p>
          <a:p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Any text between /* and */ will be ignored by JavaScript.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" y="152400"/>
            <a:ext cx="81534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There is a flexibility given to include JavaScript code anywhere in an </a:t>
            </a:r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HTML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 However the most preferred ways to include JavaScript in an HTML file are as follows 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−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Script in &lt;head&gt;...&lt;/head&gt; section.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Script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 &lt;body&gt;...&lt;/body&gt; section.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Script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 &lt;body&gt;...&lt;/body&gt; and &lt;head&gt;...&lt;/head&gt; sections.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Script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 an external file and then include in &lt;head&gt;...&lt;/head&gt; section.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65145"/>
            <a:ext cx="86106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 &lt;head&gt;...&lt;/head&gt; section</a:t>
            </a:r>
          </a:p>
          <a:p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If 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you want to have a script run on some event, such as when a user clicks somewhere, then you will place that script in the head as follows −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html&gt;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&lt;head&gt;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&lt;script type = "text/</a:t>
            </a:r>
            <a:r>
              <a:rPr lang="en-US" sz="20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"&gt;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function </a:t>
            </a:r>
            <a:r>
              <a:rPr lang="en-US" sz="2000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showmessage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()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      alert("Hello India")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&lt;/script&gt;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&lt;/head&gt;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body&gt;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&lt;input type = "button" </a:t>
            </a:r>
            <a:r>
              <a:rPr lang="en-US" sz="20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onclick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= "</a:t>
            </a:r>
            <a:r>
              <a:rPr lang="en-US" sz="2000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showmessage</a:t>
            </a:r>
            <a:r>
              <a:rPr lang="en-US" sz="2000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()</a:t>
            </a: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" value = "click here" /&gt;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&lt;/body&gt;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42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28600" y="511364"/>
            <a:ext cx="8610600" cy="706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 &lt;body&gt; and &lt;head&gt; Sections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You can put your JavaScript code in &lt;head&gt; and &lt;body&gt; section altogether as follows </a:t>
            </a:r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−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&lt;html&gt;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&lt;head&gt;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&lt;script type = "text/</a:t>
            </a:r>
            <a:r>
              <a:rPr lang="en-US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</a:t>
            </a: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"&gt;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function </a:t>
            </a:r>
            <a:r>
              <a:rPr lang="en-US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showmessage</a:t>
            </a: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()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      alert("Hello India")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&lt;/script&gt;  </a:t>
            </a: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&lt;/head&gt;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&lt;body&gt;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&lt;script&gt;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document.write</a:t>
            </a: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("Java Script Programming" + "&lt;/</a:t>
            </a:r>
            <a:r>
              <a:rPr lang="en-US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&gt;")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document.write</a:t>
            </a: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("Hello World")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&lt;/script&gt;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&lt;input type = "button" </a:t>
            </a:r>
            <a:r>
              <a:rPr lang="en-US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onclick</a:t>
            </a: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= "</a:t>
            </a:r>
            <a:r>
              <a:rPr lang="en-US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showmessage</a:t>
            </a: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()" value = "click here" /&gt;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&lt;/body&gt;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&lt;/html&gt;</a:t>
            </a:r>
          </a:p>
          <a:p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6200" y="215443"/>
            <a:ext cx="90678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IN" sz="16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 External </a:t>
            </a:r>
            <a:r>
              <a:rPr lang="en-IN" sz="16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File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Here is an example to show how you can include an external JavaScript file in your HTML code using script tag and its</a:t>
            </a:r>
            <a:r>
              <a:rPr lang="en-US" sz="1400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  <a:r>
              <a:rPr lang="en-US" sz="1400" b="1" dirty="0" err="1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src</a:t>
            </a:r>
            <a:r>
              <a:rPr lang="en-US" sz="1400" b="1" dirty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attribute.</a:t>
            </a:r>
            <a:endParaRPr lang="en-IN" sz="14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html&gt;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&lt;head&gt;      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&lt;script type = "text/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" 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src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="myfile.js"&gt;</a:t>
            </a:r>
          </a:p>
          <a:p>
            <a:r>
              <a:rPr lang="en-US" sz="1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&lt;/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script&gt;     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&lt;/head&gt;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&lt;body&gt;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&lt;script&gt;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document.write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("Java Script Programming" + "&lt;/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br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&gt;")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document.write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("Hello World")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&lt;/script&gt;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&lt;input type = "button" 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onclick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= "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showmessage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()" value = "click here" /&gt;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&lt;/body&gt;  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&lt;/html</a:t>
            </a:r>
            <a:r>
              <a:rPr lang="en-US" sz="1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&gt;</a:t>
            </a:r>
          </a:p>
          <a:p>
            <a:endParaRPr lang="en-US" sz="16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To use JavaScript from an external file source, you need to write all your JavaScript source code in a </a:t>
            </a:r>
            <a:r>
              <a:rPr lang="en-US" sz="1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/>
            </a:r>
            <a:br>
              <a:rPr lang="en-US" sz="1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</a:br>
            <a:r>
              <a:rPr lang="en-US" sz="1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simple 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text file with the extension ".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js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" and then include that file as shown above.</a:t>
            </a:r>
          </a:p>
          <a:p>
            <a:endParaRPr lang="en-US" sz="14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Example:</a:t>
            </a:r>
          </a:p>
          <a:p>
            <a:endParaRPr lang="en-US" sz="14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myfile.js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function </a:t>
            </a:r>
            <a:r>
              <a:rPr lang="en-US" sz="14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showmessage</a:t>
            </a:r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()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{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       alert("Hello India")</a:t>
            </a:r>
          </a:p>
          <a:p>
            <a:r>
              <a:rPr lang="en-US" sz="14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}</a:t>
            </a:r>
          </a:p>
          <a:p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20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" y="-3265405"/>
            <a:ext cx="8610600" cy="1157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US" sz="1600" b="1" dirty="0" err="1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Datatypes</a:t>
            </a:r>
            <a:endParaRPr lang="en-US" sz="1600" b="1" dirty="0" smtClean="0">
              <a:solidFill>
                <a:srgbClr val="FF0000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allows you to work with three primitive data types −</a:t>
            </a:r>
          </a:p>
          <a:p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Numbers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, 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eg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. </a:t>
            </a:r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567, 529.50 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etc.</a:t>
            </a:r>
          </a:p>
          <a:p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Strings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of text e.g. </a:t>
            </a:r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“hello" 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etc.</a:t>
            </a:r>
          </a:p>
          <a:p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Boolean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e.g. true or false.</a:t>
            </a:r>
          </a:p>
          <a:p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also defines two trivial data types, null and undefined, each of which defines only a single value. In addition to these primitive data types, </a:t>
            </a:r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16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16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JavaScript 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supports a composite data type known as object. We will cover objects in detail in a separate chapter.</a:t>
            </a:r>
          </a:p>
          <a:p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IN" sz="1600" dirty="0"/>
              <a:t>JavaScript </a:t>
            </a:r>
            <a:r>
              <a:rPr lang="en-IN" sz="1600" dirty="0" smtClean="0"/>
              <a:t>Variables</a:t>
            </a:r>
          </a:p>
          <a:p>
            <a:endParaRPr lang="en-US" sz="1600" dirty="0" smtClean="0"/>
          </a:p>
          <a:p>
            <a:r>
              <a:rPr lang="en-US" sz="1600" dirty="0" smtClean="0"/>
              <a:t>Ways </a:t>
            </a:r>
            <a:r>
              <a:rPr lang="en-US" sz="1600" dirty="0"/>
              <a:t>to Declare a JavaScript Variable:</a:t>
            </a:r>
          </a:p>
          <a:p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dirty="0" err="1" smtClean="0"/>
              <a:t>var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Using </a:t>
            </a:r>
            <a:r>
              <a:rPr lang="en-US" sz="1600" dirty="0" smtClean="0"/>
              <a:t>let</a:t>
            </a:r>
          </a:p>
          <a:p>
            <a:endParaRPr lang="en-US" sz="1600" dirty="0"/>
          </a:p>
          <a:p>
            <a:r>
              <a:rPr lang="en-US" sz="1600" dirty="0"/>
              <a:t>Using </a:t>
            </a:r>
            <a:r>
              <a:rPr lang="en-US" sz="1600" dirty="0" err="1" smtClean="0"/>
              <a:t>const</a:t>
            </a:r>
            <a:endParaRPr lang="en-US" sz="1600" dirty="0" smtClean="0"/>
          </a:p>
          <a:p>
            <a:endParaRPr lang="en-IN" sz="1600" dirty="0"/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&lt;html&gt;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&lt;body&gt;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&lt;script&gt;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var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m1=90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var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m2=80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var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sum=m1+m2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let a1=78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let a2=67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let res=a1+a2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const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c1=88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res=sum+c1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document.write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(sum+"&lt;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br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&gt;")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sz="1600" b="1" dirty="0" err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document.write</a:t>
            </a:r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(res)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&lt;/script&gt;</a:t>
            </a:r>
          </a:p>
          <a:p>
            <a:r>
              <a:rPr lang="en-US" sz="1600" b="1" dirty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&lt;/body&gt;  </a:t>
            </a:r>
          </a:p>
          <a:p>
            <a:r>
              <a:rPr lang="en-US" sz="1600" b="1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&lt;/html&gt;</a:t>
            </a:r>
          </a:p>
          <a:p>
            <a:endParaRPr lang="en-US" sz="16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16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16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sz="1600" b="1" dirty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496</Words>
  <Application>Microsoft Office PowerPoint</Application>
  <PresentationFormat>On-screen Show (4:3)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BatangChe</vt:lpstr>
      <vt:lpstr>Calibri</vt:lpstr>
      <vt:lpstr>Microsoft Sans Serif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sanjiv</dc:creator>
  <cp:lastModifiedBy>lab7-PC39</cp:lastModifiedBy>
  <cp:revision>200</cp:revision>
  <dcterms:created xsi:type="dcterms:W3CDTF">2020-07-05T16:41:35Z</dcterms:created>
  <dcterms:modified xsi:type="dcterms:W3CDTF">2022-02-24T08:17:42Z</dcterms:modified>
</cp:coreProperties>
</file>