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B56F-9747-477A-8D50-F48047C6D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E81C-CB2F-4DFD-A0F1-FEABC63B2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42A6-B828-448D-81B9-20ACDF93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BF02-AF6A-42F0-AD30-9F31C617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2AF6D-B836-4092-89B1-3DC8BBCE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D377-8128-4EF3-8374-A05A6065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B6721-78E4-4AF4-AB3A-906CC880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01EA-E854-4294-A206-EA00366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F8BC-AD34-49AC-8D9B-B4ED7BA3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9DCA-D60B-4F28-9313-F361437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ACE88-F531-42A7-8F50-862B92968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EF52-07C5-459D-B5D6-41AC0261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6F5C-3F54-4AF0-BBD2-49B89E0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473E-73D0-450D-9659-D12027BA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A73F-7B92-4ECF-8A76-FE6697C3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C677-BEA2-45E9-809C-B31725F9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8D09-9DD2-49A4-9925-4883FC26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58E5-C622-4CF5-BB8A-865000BD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5D3-F487-431E-A770-F22222A9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2EFF-9864-443B-A16C-E9C9D87D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AAD-A496-449B-9018-EBEECE27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7A590-E092-45B8-8D38-23FC9883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1D47-6E33-404C-8DA3-46C6799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E769-42BB-4B98-8BFB-3B02B69A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477-9976-498B-A056-98F9ABD5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4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3420-4B25-432D-8A24-937E52E5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8426-CAB7-4E5B-84E5-6E2026E8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F2F5B-EA93-4B06-9746-83973114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33121-417B-4983-A5A1-18AE7563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5150-F051-4500-9084-E70F4217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89E4-3C87-4D9C-9C73-24F943C4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031C-7D05-422E-A59A-2FBFBFBB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2630-0D5A-4696-941E-47CF56CC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92FED-C39B-4D73-BD34-3EBA3237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1531E-2042-43AE-9E63-FA2D9E7C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7EEC8-7CC7-4FFD-9F78-67FE31A08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316A-E9D1-47AD-A777-9DE4AC31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1A7A8-6267-44FB-997D-32F22583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208C8-90F1-4491-8BCC-78EAD94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BF74-3EF9-4E1E-9626-9802590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ADB69-AE29-46E1-92DC-CED2095C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86454-72DF-45F4-9962-ADC43F75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80A21-C4C1-43BA-B5D7-70E11C40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6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A719-CB6A-4E61-9500-D0D2CD31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26546-8D37-47A1-9E5B-89B4514B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D243-6E88-4876-92A0-8C50FEA1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E8DE-BCFF-427B-BC02-3AFA29EA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CCA7-50AC-4DED-B8AD-FD11EAA5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01961-DCF4-43A5-9666-DC1805A0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72215-3CC6-4A07-820C-37D1D349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5C38-454F-454A-89C4-8398832B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5C6CF-64A7-434D-B6CA-D1D5EAF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BCD9-C806-4BA8-9DD3-4B944B2A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02757-4F04-41C4-BDB8-5650740C8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A6808-FBB3-412C-BF5B-A4D473B0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0AD21-17A3-4A2A-80BF-64511810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237C-29E2-4136-8E92-9C1ABB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B12C-307D-4DC1-BFD5-D6F3FDBA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1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0112B-FF92-4030-BEA9-CB694086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8555A-0755-43A9-A5C0-7F6660F4F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6D02-40BE-4D72-834D-D93B1325D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1C32-144D-40AE-8245-C7665FD59A05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AA2B-CB4C-4FE8-B28F-88063A955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6CB6-8749-41FC-B3B7-CEF785A0C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48FD-2036-46AB-A755-6DA30206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56276-2D6D-4C09-954C-0D3DBDA1C4B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18879" y="1073150"/>
            <a:ext cx="10689391" cy="389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 </a:t>
            </a:r>
            <a:r>
              <a:rPr kumimoji="0" lang="en-US" altLang="en-US" sz="27600" b="1" i="0" u="sng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life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1D91A7-4487-47B6-AAC9-8733D6FA91F6}"/>
              </a:ext>
            </a:extLst>
          </p:cNvPr>
          <p:cNvSpPr/>
          <p:nvPr/>
        </p:nvSpPr>
        <p:spPr>
          <a:xfrm>
            <a:off x="511277" y="1494503"/>
            <a:ext cx="3091590" cy="3378762"/>
          </a:xfrm>
          <a:prstGeom prst="roundRect">
            <a:avLst>
              <a:gd name="adj" fmla="val 86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9000" b="1" kern="1200" spc="3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D138B45-60D1-4DF8-942C-76B50658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387" y="1091380"/>
            <a:ext cx="3166008" cy="395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87CAF4-BAD3-47BF-ACF4-B8C9A2E0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BAC69B6-2609-469C-A41D-ABD40AA1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life</dc:title>
  <dc:creator>ADMIN</dc:creator>
  <cp:lastModifiedBy>ADMIN</cp:lastModifiedBy>
  <cp:revision>7</cp:revision>
  <dcterms:created xsi:type="dcterms:W3CDTF">2022-06-25T18:12:47Z</dcterms:created>
  <dcterms:modified xsi:type="dcterms:W3CDTF">2022-06-26T19:22:49Z</dcterms:modified>
</cp:coreProperties>
</file>