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312" r:id="rId5"/>
    <p:sldId id="337" r:id="rId6"/>
    <p:sldId id="323" r:id="rId7"/>
    <p:sldId id="324" r:id="rId8"/>
    <p:sldId id="333" r:id="rId9"/>
    <p:sldId id="297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388" autoAdjust="0"/>
  </p:normalViewPr>
  <p:slideViewPr>
    <p:cSldViewPr snapToGrid="0" snapToObjects="1">
      <p:cViewPr varScale="1">
        <p:scale>
          <a:sx n="64" d="100"/>
          <a:sy n="64" d="100"/>
        </p:scale>
        <p:origin x="978" y="7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9FB0AE-4191-54E5-F90C-228C8113B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TELECOM CHURN</a:t>
            </a:r>
            <a:br>
              <a:rPr lang="en-US" dirty="0"/>
            </a:br>
            <a:r>
              <a:rPr lang="en-US" dirty="0"/>
              <a:t>domain oriented</a:t>
            </a:r>
            <a:br>
              <a:rPr lang="en-US" dirty="0"/>
            </a:br>
            <a:r>
              <a:rPr lang="en-US" dirty="0"/>
              <a:t>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DDBF-C559-4349-B471-BD17A272C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960129"/>
            <a:ext cx="6392421" cy="3831221"/>
          </a:xfrm>
        </p:spPr>
        <p:txBody>
          <a:bodyPr/>
          <a:lstStyle/>
          <a:p>
            <a:r>
              <a:rPr lang="en-US" sz="6000" dirty="0"/>
              <a:t>Problem </a:t>
            </a:r>
            <a:br>
              <a:rPr lang="en-US" sz="6000" dirty="0"/>
            </a:br>
            <a:r>
              <a:rPr lang="en-US" sz="6000" dirty="0"/>
              <a:t>statement</a:t>
            </a:r>
            <a:endParaRPr lang="en-IN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9320D-AD5B-4B77-BD34-C7F64A640B2A}"/>
              </a:ext>
            </a:extLst>
          </p:cNvPr>
          <p:cNvSpPr txBox="1"/>
          <p:nvPr/>
        </p:nvSpPr>
        <p:spPr>
          <a:xfrm flipH="1">
            <a:off x="4523590" y="3995117"/>
            <a:ext cx="369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LEVEL DATA OF TELECOM COMPANY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97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B05F-3074-4138-8B0A-ED7110E9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7AE8C92-450E-4A59-93B6-6A97518E4B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1B2EC-B1E8-42A9-A1C7-0681BE79D2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48C1C6-9128-CF41-BEA2-EF0682095FD8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81" y="2332038"/>
            <a:ext cx="6615288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11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2C38-8E97-4FCC-887D-A926B039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E6DB-C266-43F2-837B-27B6D3EE9B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E1CC6-3173-4F40-8F37-9BF65AE240A5}"/>
              </a:ext>
            </a:extLst>
          </p:cNvPr>
          <p:cNvSpPr txBox="1"/>
          <p:nvPr/>
        </p:nvSpPr>
        <p:spPr>
          <a:xfrm flipH="1">
            <a:off x="3862976" y="6168571"/>
            <a:ext cx="6449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GRAPH SHOWS THAT CASH LOANS ARE MORE FREQUENT RATHER THAN REVOLVING LOAN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AE19D3-03DC-66A3-77C8-D928846489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8347B7-F40F-C705-8F16-3A8D33412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46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839E-BF59-49F6-8633-A209764E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272F1-7D5F-4D40-8A6F-89D9E96676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F2839B4-CA0F-448E-E52A-ABFC07A73F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09078"/>
            <a:ext cx="9303015" cy="523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05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KAMLESH SRIVASTAVA</a:t>
            </a:r>
          </a:p>
          <a:p>
            <a:r>
              <a:rPr lang="en-US" dirty="0"/>
              <a:t>GCO C7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{DA9CA363-314A-48A3-88A8-6569C36279F0}tf78438558_win32</Template>
  <TotalTime>246</TotalTime>
  <Words>42</Words>
  <Application>Microsoft Office PowerPoint</Application>
  <PresentationFormat>Widescreen</PresentationFormat>
  <Paragraphs>11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Sabon Next LT</vt:lpstr>
      <vt:lpstr>Custom</vt:lpstr>
      <vt:lpstr>TELECOM CHURN domain oriented case study</vt:lpstr>
      <vt:lpstr>Problem  statement</vt:lpstr>
      <vt:lpstr> </vt:lpstr>
      <vt:lpstr>PowerPoint Presentation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ANALYSIS</dc:title>
  <dc:subject/>
  <dc:creator>hp</dc:creator>
  <cp:lastModifiedBy>hp</cp:lastModifiedBy>
  <cp:revision>3</cp:revision>
  <dcterms:created xsi:type="dcterms:W3CDTF">2024-07-14T15:52:47Z</dcterms:created>
  <dcterms:modified xsi:type="dcterms:W3CDTF">2024-11-04T14:29:15Z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