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7335-8A8B-4150-9EF3-39BDB8D1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AC712-366D-4061-A303-0ACEC9020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D7C1-34EC-4758-A8B7-44057764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768C-27B1-4093-B431-535508CE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ACB8-AB08-41F1-8A3C-D6141D31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18A9-6BBD-41A7-99E7-76EB672C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19CD0-42C6-4D6F-BC56-160627E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A1A9-2480-4507-A4A9-76F3A926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6532-55B1-48A9-B0BD-C5DCAE6B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2141-4C19-4420-815B-1342158E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D4A2E-D50B-4B61-8061-5CF37488F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A7DA8-9F97-4A22-BA6F-6B2457B04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1507-449E-4B91-887D-F9B0D943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0E16-4731-4B72-BCBC-B21F4DE8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173B-38CF-4526-9198-775B65E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731-5ECB-4FA1-9156-DD13FA91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E3E2-3F1A-40AA-821F-3506206F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0AA7-BDC3-4D6D-9011-45AF14C5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D2B6-7F8B-4F2D-B36C-DBFF80CE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5CE3-335B-43D3-94AA-3527F941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2975-3483-49CF-BD31-EB45C236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1FC9-CDD5-4238-B325-D8CCE9EA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7446-456C-49FD-9B00-25D92001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72AB-6C5B-48EB-BC6D-7D1A02CF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471D-9A35-4341-98DD-109A32FE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B62-2945-4E95-9E2A-EA588886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231B-F46C-4D9C-834D-1CDB28DB2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0AC1-E29C-43F1-8F6C-205A76C9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2F057-AE5F-46C7-A875-36768E3F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FCBF-B8A5-4799-84B9-26D39E4B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6817-663D-43AF-9C2E-2EB7B9B2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A9EA-0F97-474A-B29F-6FE6F722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E572A-F57F-4C4B-834A-B5130CD5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EF4B5-19A0-4CAA-A37C-C46E405B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CD22A-39E6-4A9F-8F30-721B7069C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A3E4D-78ED-42D3-B127-A29E42CD5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366CB-7EE5-48BB-A460-CBE44277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9D184-CB16-44FC-8D23-0718CE56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44A2B-8E61-43AD-A37A-42A831B4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3898-4B2D-4686-8460-BB98399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89C21-D221-477B-91A6-9085BF32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E2BDB-0279-4A2D-961F-2F4AA744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0C091-D2AE-44A0-8AC6-580729EC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E95C7-0A83-4F72-A51F-CA206796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D9E18-4C7B-490D-96B2-A15DF425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80B2-F403-4519-A0E6-99B345D9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3743-E085-4579-8B3E-9C786DB0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E443-1770-4B08-9410-B4776144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ACD77-CA62-4BA4-8CDC-0B7EDE21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DAF0-06A7-4EBA-82AF-F2423BD5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7ED6-403C-46FD-B82F-E384B433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0370-D0C9-4F35-BF60-5F1DDD41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02D7-C01F-4E9D-B33E-E02E8217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D92DD-22E6-4A17-9A7F-D06F4C8F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82A76-FC66-4FE2-8075-69F5CA3D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CEAF-133C-42EF-86A6-6741AC57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7B9FB-5DC6-4485-9FBE-240251BC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054F-BA22-45CE-898B-5B852080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D533C-A947-4835-9D1F-B4560696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BAE9-8745-4B21-8516-2EDEB873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1ABA-1B11-4060-A4F4-4BFAF105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70C5-98BD-4ACC-B67A-73054CEEF22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620F-9E97-4A1B-9AAB-D0BFC338B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1186-3BAE-4DF7-B530-8236CD181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ABAE-55C9-49AB-ABC2-2381E05C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kubernetes.io/docs/concepts/workloads/pods/pod-overview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5AF8783C-88F6-43E6-9946-C951BC7B5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12" y="1793935"/>
            <a:ext cx="6172200" cy="197855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607751-E967-4F04-A02F-B4BB8F778CB7}"/>
              </a:ext>
            </a:extLst>
          </p:cNvPr>
          <p:cNvSpPr/>
          <p:nvPr/>
        </p:nvSpPr>
        <p:spPr>
          <a:xfrm>
            <a:off x="4445541" y="3621665"/>
            <a:ext cx="4421171" cy="535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sz="3200" b="1" dirty="0"/>
              <a:t>Kubernetes-native CI/CD</a:t>
            </a:r>
          </a:p>
        </p:txBody>
      </p:sp>
    </p:spTree>
    <p:extLst>
      <p:ext uri="{BB962C8B-B14F-4D97-AF65-F5344CB8AC3E}">
        <p14:creationId xmlns:p14="http://schemas.microsoft.com/office/powerpoint/2010/main" val="356260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1D90-F694-4906-BBC4-46931B00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347" y="470579"/>
            <a:ext cx="6172200" cy="48736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>
            <a:normAutofit/>
          </a:bodyPr>
          <a:lstStyle/>
          <a:p>
            <a:r>
              <a:rPr lang="en-US" sz="1800" dirty="0"/>
              <a:t>Open API spec for describing CI/CD pipeline</a:t>
            </a:r>
          </a:p>
          <a:p>
            <a:r>
              <a:rPr lang="en-US" sz="1800" dirty="0"/>
              <a:t>Open-source CI/CD platform implementation running on </a:t>
            </a:r>
            <a:r>
              <a:rPr lang="en-US" sz="1800" dirty="0" err="1"/>
              <a:t>kubernestes</a:t>
            </a:r>
            <a:r>
              <a:rPr lang="en-US" sz="1800" dirty="0"/>
              <a:t>.</a:t>
            </a:r>
          </a:p>
          <a:p>
            <a:r>
              <a:rPr lang="en-US" sz="1800" dirty="0"/>
              <a:t>Openly govern under the</a:t>
            </a:r>
            <a:r>
              <a:rPr lang="en-US" sz="1800" b="1" dirty="0"/>
              <a:t> Continuous Delivery Foundation </a:t>
            </a:r>
            <a:r>
              <a:rPr lang="en-US" sz="1800" dirty="0"/>
              <a:t>(CDF).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A76859B-F603-440C-A545-C122E581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1904" y="1001597"/>
            <a:ext cx="2283660" cy="3811588"/>
          </a:xfrm>
        </p:spPr>
        <p:txBody>
          <a:bodyPr anchor="ctr">
            <a:no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Tekton</a:t>
            </a:r>
            <a:r>
              <a:rPr lang="en-US" sz="2400" dirty="0"/>
              <a:t> 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40EFEB-7325-462B-BC14-666BE8AC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/>
              <a:t>Tekton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BD15A0-71A5-4635-BB43-028290D5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144" y="2139884"/>
            <a:ext cx="7876897" cy="34258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B42D9-F91F-44C3-83D8-12B02A67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959" y="1754114"/>
            <a:ext cx="2789532" cy="3811588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Tekton</a:t>
            </a:r>
            <a:r>
              <a:rPr lang="en-US" sz="2400" dirty="0"/>
              <a:t> Architecture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2821B3-A072-44FD-8D7D-42774822238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619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Tekton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8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43B8-1E4C-4A7A-AB16-ED90834D324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>
            <a:normAutofit/>
          </a:bodyPr>
          <a:lstStyle/>
          <a:p>
            <a:r>
              <a:rPr lang="en-US" sz="1800" dirty="0"/>
              <a:t>Pipelines: Basic building blocks (tasks and pipelines) of a CI/CD workflow</a:t>
            </a:r>
          </a:p>
          <a:p>
            <a:r>
              <a:rPr lang="en-US" sz="1800" dirty="0"/>
              <a:t>Triggers: Event triggers for a CI/CD workflow</a:t>
            </a:r>
          </a:p>
          <a:p>
            <a:r>
              <a:rPr lang="en-US" sz="1800" dirty="0"/>
              <a:t>CLI: Command-line interface for CI/CD workflow management</a:t>
            </a:r>
          </a:p>
          <a:p>
            <a:r>
              <a:rPr lang="en-US" sz="1800" dirty="0"/>
              <a:t>Dashboard: General-purpose, web-based UI for Pipelines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FEE3-4453-47CD-B999-887AE471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5202" y="1518443"/>
            <a:ext cx="3932237" cy="3811588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Tekton</a:t>
            </a:r>
            <a:r>
              <a:rPr lang="en-US" sz="2400" dirty="0"/>
              <a:t> components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5CFAD-12D3-40B4-B1BF-AD0476FED8EA}"/>
              </a:ext>
            </a:extLst>
          </p:cNvPr>
          <p:cNvSpPr/>
          <p:nvPr/>
        </p:nvSpPr>
        <p:spPr>
          <a:xfrm>
            <a:off x="915202" y="5561813"/>
            <a:ext cx="10440186" cy="49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Note: Installation of Triggers, CLI, and Dashboard is optional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9AAECF-F90B-44D0-BCAA-2655B60F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/>
              <a:t>Tekton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30FA9-2A3B-4E8A-A4C0-702F1472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586063"/>
            <a:ext cx="2582142" cy="2128097"/>
          </a:xfrm>
        </p:spPr>
        <p:txBody>
          <a:bodyPr/>
          <a:lstStyle/>
          <a:p>
            <a:r>
              <a:rPr lang="en-US" sz="2400" dirty="0"/>
              <a:t>Concept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Pipelines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71404-AB96-4C4A-BA07-152D01C78101}"/>
              </a:ext>
            </a:extLst>
          </p:cNvPr>
          <p:cNvSpPr/>
          <p:nvPr/>
        </p:nvSpPr>
        <p:spPr>
          <a:xfrm>
            <a:off x="4468305" y="575033"/>
            <a:ext cx="7105454" cy="1419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b="1" dirty="0"/>
              <a:t>step</a:t>
            </a:r>
            <a:r>
              <a:rPr lang="en-US" dirty="0"/>
              <a:t> is an operation in a CI/CD workflow, such as running some unit tests for a Python web app, or the compilation of a Java program. </a:t>
            </a:r>
            <a:r>
              <a:rPr lang="en-US" dirty="0" err="1"/>
              <a:t>Tekton</a:t>
            </a:r>
            <a:r>
              <a:rPr lang="en-US" dirty="0"/>
              <a:t> performs each step with a container image you provide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9245E-87D4-4F82-8F31-2ADE90EF8D0C}"/>
              </a:ext>
            </a:extLst>
          </p:cNvPr>
          <p:cNvSpPr/>
          <p:nvPr/>
        </p:nvSpPr>
        <p:spPr>
          <a:xfrm>
            <a:off x="4468305" y="1791058"/>
            <a:ext cx="7105454" cy="1419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b="1" dirty="0"/>
              <a:t>task</a:t>
            </a:r>
            <a:r>
              <a:rPr lang="en-US" dirty="0"/>
              <a:t> is a collection of </a:t>
            </a:r>
            <a:r>
              <a:rPr lang="en-US" b="1" dirty="0"/>
              <a:t>steps</a:t>
            </a:r>
            <a:r>
              <a:rPr lang="en-US" dirty="0"/>
              <a:t> in order. </a:t>
            </a:r>
            <a:r>
              <a:rPr lang="en-US" dirty="0" err="1"/>
              <a:t>Tekton</a:t>
            </a:r>
            <a:r>
              <a:rPr lang="en-US" dirty="0"/>
              <a:t> runs a task in the form of a </a:t>
            </a:r>
            <a:r>
              <a:rPr lang="en-US" dirty="0">
                <a:hlinkClick r:id="rId2"/>
              </a:rPr>
              <a:t>Kubernetes pod</a:t>
            </a:r>
            <a:r>
              <a:rPr lang="en-US" dirty="0"/>
              <a:t>, where each step becomes a running container in the pod.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5E64B-3D9C-4D20-89BA-2D53F70C05FA}"/>
              </a:ext>
            </a:extLst>
          </p:cNvPr>
          <p:cNvSpPr/>
          <p:nvPr/>
        </p:nvSpPr>
        <p:spPr>
          <a:xfrm>
            <a:off x="4468305" y="3020127"/>
            <a:ext cx="7105454" cy="1419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b="1" dirty="0"/>
              <a:t>pipeline</a:t>
            </a:r>
            <a:r>
              <a:rPr lang="en-US" dirty="0"/>
              <a:t> is a collection of </a:t>
            </a:r>
            <a:r>
              <a:rPr lang="en-US" b="1" dirty="0"/>
              <a:t>tasks</a:t>
            </a:r>
            <a:r>
              <a:rPr lang="en-US" dirty="0"/>
              <a:t> in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Tekton</a:t>
            </a:r>
            <a:r>
              <a:rPr lang="en-US" dirty="0"/>
              <a:t> collects all the tasks, connects them in a directed acyclic graph (DAG), and executes the graph in sequence</a:t>
            </a:r>
          </a:p>
        </p:txBody>
      </p:sp>
      <p:pic>
        <p:nvPicPr>
          <p:cNvPr id="14" name="Picture 13" descr="A picture containing circuit&#10;&#10;Description automatically generated">
            <a:extLst>
              <a:ext uri="{FF2B5EF4-FFF2-40B4-BE49-F238E27FC236}">
                <a16:creationId xmlns:a16="http://schemas.microsoft.com/office/drawing/2014/main" id="{C7AE1353-7362-4EE2-9B64-DB6E79B71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15" y="4260183"/>
            <a:ext cx="9652244" cy="232038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F10A19-E5F7-4255-9AF8-7F7A843B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/>
              <a:t>Tekton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2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710D-DABE-40D7-AC9E-041C1023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0394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Each </a:t>
            </a:r>
            <a:r>
              <a:rPr lang="en-US" sz="1800" b="1" dirty="0"/>
              <a:t>task</a:t>
            </a:r>
            <a:r>
              <a:rPr lang="en-US" sz="1800" dirty="0"/>
              <a:t> and </a:t>
            </a:r>
            <a:r>
              <a:rPr lang="en-US" sz="1800" b="1" dirty="0"/>
              <a:t>pipeline</a:t>
            </a:r>
            <a:r>
              <a:rPr lang="en-US" sz="1800" dirty="0"/>
              <a:t> may have its own inputs and outputs, known as input and output </a:t>
            </a:r>
            <a:r>
              <a:rPr lang="en-US" sz="1800" b="1" dirty="0"/>
              <a:t>resources</a:t>
            </a:r>
            <a:r>
              <a:rPr lang="en-US" sz="1800" dirty="0"/>
              <a:t> in </a:t>
            </a:r>
            <a:r>
              <a:rPr lang="en-US" sz="1800" dirty="0" err="1"/>
              <a:t>Tekton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Example: git repository as input and a container image as output- the task clones the source code from the repository, runs some tests, and at last builds the source code into an executable container image.</a:t>
            </a:r>
          </a:p>
          <a:p>
            <a:pPr marL="0" indent="0">
              <a:buNone/>
            </a:pPr>
            <a:r>
              <a:rPr lang="en-US" sz="1800" b="1" dirty="0" err="1"/>
              <a:t>Tekton</a:t>
            </a:r>
            <a:r>
              <a:rPr lang="en-US" sz="1800" b="1" dirty="0"/>
              <a:t> supports many different types of resources, including:</a:t>
            </a:r>
          </a:p>
          <a:p>
            <a:r>
              <a:rPr lang="en-US" sz="1800" dirty="0"/>
              <a:t>git: A git repository</a:t>
            </a:r>
          </a:p>
          <a:p>
            <a:r>
              <a:rPr lang="en-US" sz="1800" dirty="0"/>
              <a:t>Pull Request: A specific pull request in a git repository</a:t>
            </a:r>
          </a:p>
          <a:p>
            <a:r>
              <a:rPr lang="en-US" sz="1800" dirty="0"/>
              <a:t>Image: A container image</a:t>
            </a:r>
          </a:p>
          <a:p>
            <a:r>
              <a:rPr lang="en-US" sz="1800" dirty="0"/>
              <a:t>Cluster: A Kubernetes cluster</a:t>
            </a:r>
          </a:p>
          <a:p>
            <a:r>
              <a:rPr lang="en-US" sz="1800" dirty="0"/>
              <a:t>Storage: An object or directory in a blob store, such as Google Cloud Storage</a:t>
            </a:r>
          </a:p>
          <a:p>
            <a:r>
              <a:rPr lang="en-US" sz="1800" dirty="0" err="1"/>
              <a:t>CloudEvent</a:t>
            </a:r>
            <a:r>
              <a:rPr lang="en-US" sz="1800" dirty="0"/>
              <a:t>: A </a:t>
            </a:r>
            <a:r>
              <a:rPr lang="en-US" sz="1800" dirty="0" err="1"/>
              <a:t>CloudEvent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75598-23E5-4289-96C8-43129F35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Input and output resources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D31CC7-E910-4176-B220-03225F3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/>
              <a:t>Tekton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4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3877-1B67-4F98-8B19-496DA49D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56" y="987424"/>
            <a:ext cx="6534330" cy="48736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TaskRun</a:t>
            </a:r>
            <a:r>
              <a:rPr lang="en-US" sz="1800" dirty="0"/>
              <a:t> is a specific execution of a </a:t>
            </a:r>
            <a:r>
              <a:rPr lang="en-US" sz="1800" b="1" dirty="0"/>
              <a:t>task, </a:t>
            </a:r>
            <a:r>
              <a:rPr lang="en-US" sz="1800" dirty="0"/>
              <a:t> </a:t>
            </a:r>
            <a:r>
              <a:rPr lang="en-US" sz="1800" b="1" dirty="0" err="1"/>
              <a:t>TaskRuns</a:t>
            </a:r>
            <a:r>
              <a:rPr lang="en-US" sz="1800" dirty="0"/>
              <a:t> are also available when you choose to run a task outside a pipeline</a:t>
            </a:r>
          </a:p>
          <a:p>
            <a:pPr marL="0" indent="0">
              <a:buNone/>
            </a:pPr>
            <a:r>
              <a:rPr lang="en-US" sz="1800" dirty="0"/>
              <a:t>A </a:t>
            </a:r>
            <a:r>
              <a:rPr lang="en-US" sz="1800" b="1" dirty="0" err="1"/>
              <a:t>pipelineRun</a:t>
            </a:r>
            <a:r>
              <a:rPr lang="en-US" sz="1800" b="1" dirty="0"/>
              <a:t> </a:t>
            </a:r>
            <a:r>
              <a:rPr lang="en-US" sz="1800" dirty="0"/>
              <a:t>is a specific execution of a </a:t>
            </a:r>
            <a:r>
              <a:rPr lang="en-US" sz="1800" b="1" dirty="0"/>
              <a:t>pipeline</a:t>
            </a:r>
          </a:p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dirty="0"/>
              <a:t>User may ask </a:t>
            </a:r>
            <a:r>
              <a:rPr lang="en-US" sz="1800" dirty="0" err="1"/>
              <a:t>Tekton</a:t>
            </a:r>
            <a:r>
              <a:rPr lang="en-US" sz="1800" dirty="0"/>
              <a:t> to run your CI/CD workflow twice a day, and each execution will become a </a:t>
            </a:r>
            <a:r>
              <a:rPr lang="en-US" sz="1800" b="1" dirty="0" err="1"/>
              <a:t>pipelineRun</a:t>
            </a:r>
            <a:r>
              <a:rPr lang="en-US" sz="1800" dirty="0"/>
              <a:t> resource trackable in your Kubernetes cluster.</a:t>
            </a:r>
          </a:p>
          <a:p>
            <a:pPr marL="0" indent="0">
              <a:buNone/>
            </a:pPr>
            <a:r>
              <a:rPr lang="en-US" sz="1800" b="1" dirty="0"/>
              <a:t>Note: </a:t>
            </a:r>
            <a:r>
              <a:rPr lang="en-US" sz="1800" b="1" dirty="0" err="1"/>
              <a:t>TaskRuns</a:t>
            </a:r>
            <a:r>
              <a:rPr lang="en-US" sz="1800" dirty="0"/>
              <a:t> and </a:t>
            </a:r>
            <a:r>
              <a:rPr lang="en-US" sz="1800" b="1" dirty="0" err="1"/>
              <a:t>pipelineRuns</a:t>
            </a:r>
            <a:r>
              <a:rPr lang="en-US" sz="1800" dirty="0"/>
              <a:t> connect </a:t>
            </a:r>
            <a:r>
              <a:rPr lang="en-US" sz="1800" b="1" dirty="0"/>
              <a:t>resources</a:t>
            </a:r>
            <a:r>
              <a:rPr lang="en-US" sz="1800" dirty="0"/>
              <a:t> with </a:t>
            </a:r>
            <a:r>
              <a:rPr lang="en-US" sz="1800" b="1" dirty="0"/>
              <a:t>tasks</a:t>
            </a:r>
            <a:r>
              <a:rPr lang="en-US" sz="1800" dirty="0"/>
              <a:t> and </a:t>
            </a:r>
            <a:r>
              <a:rPr lang="en-US" sz="1800" b="1" dirty="0"/>
              <a:t>pipelines</a:t>
            </a:r>
            <a:r>
              <a:rPr lang="en-US" sz="1800" dirty="0"/>
              <a:t>. A run must include the actual addresses of resources, such as the URLs of repositories, its task or pipeline needs.</a:t>
            </a:r>
          </a:p>
          <a:p>
            <a:pPr marL="0" indent="0">
              <a:buNone/>
            </a:pPr>
            <a:r>
              <a:rPr lang="en-US" sz="1800" dirty="0"/>
              <a:t>You may create </a:t>
            </a:r>
            <a:r>
              <a:rPr lang="en-US" sz="1800" b="1" dirty="0" err="1"/>
              <a:t>taskRuns</a:t>
            </a:r>
            <a:r>
              <a:rPr lang="en-US" sz="1800" dirty="0"/>
              <a:t> or </a:t>
            </a:r>
            <a:r>
              <a:rPr lang="en-US" sz="1800" b="1" dirty="0" err="1"/>
              <a:t>pipelineRuns</a:t>
            </a:r>
            <a:r>
              <a:rPr lang="en-US" sz="1800" dirty="0"/>
              <a:t> manually, which triggers </a:t>
            </a:r>
            <a:r>
              <a:rPr lang="en-US" sz="1800" dirty="0" err="1"/>
              <a:t>Tekton</a:t>
            </a:r>
            <a:r>
              <a:rPr lang="en-US" sz="1800" dirty="0"/>
              <a:t> to run a task or a pipeline immediately.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5CD8-8E4E-41F5-A58A-F159B179B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214" y="1518443"/>
            <a:ext cx="3932237" cy="3811588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TaskRuns</a:t>
            </a:r>
            <a:r>
              <a:rPr lang="en-US" sz="2400" dirty="0"/>
              <a:t> and </a:t>
            </a:r>
            <a:r>
              <a:rPr lang="en-US" sz="2400" dirty="0" err="1"/>
              <a:t>PipelineRuns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9341CE-E973-429F-8989-3B4DBF5F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/>
              <a:t>Tekton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046CADC5-6665-458A-9C26-D582D370B3C1}"/>
              </a:ext>
            </a:extLst>
          </p:cNvPr>
          <p:cNvSpPr/>
          <p:nvPr/>
        </p:nvSpPr>
        <p:spPr>
          <a:xfrm>
            <a:off x="1236483" y="2394408"/>
            <a:ext cx="9719034" cy="2460396"/>
          </a:xfrm>
          <a:prstGeom prst="flowChartPunchedTap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400" dirty="0"/>
              <a:t>Thankyou…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D8A7DC-81D3-481B-B4ED-ADCDB258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08"/>
            <a:ext cx="12192000" cy="46191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/>
              <a:t>Tekton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124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Tekton</vt:lpstr>
      <vt:lpstr>PowerPoint Presentation</vt:lpstr>
      <vt:lpstr>Tekton</vt:lpstr>
      <vt:lpstr>Tekton</vt:lpstr>
      <vt:lpstr>Tekton</vt:lpstr>
      <vt:lpstr>Tekton</vt:lpstr>
      <vt:lpstr>Tekton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KAMLESH PRAJAPATI</dc:creator>
  <cp:lastModifiedBy>KAMLESH PRAJAPATI</cp:lastModifiedBy>
  <cp:revision>62</cp:revision>
  <dcterms:created xsi:type="dcterms:W3CDTF">2020-04-30T11:53:58Z</dcterms:created>
  <dcterms:modified xsi:type="dcterms:W3CDTF">2020-05-01T07:44:45Z</dcterms:modified>
</cp:coreProperties>
</file>