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Arvo"/>
      <p:regular r:id="rId24"/>
      <p:bold r:id="rId25"/>
      <p:italic r:id="rId26"/>
      <p:boldItalic r:id="rId27"/>
    </p:embeddedFont>
    <p:embeddedFont>
      <p:font typeface="Roboto Condensed"/>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hRT/KmxpQEPIzx23tYmV6pBdho6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876FE1B-A738-4B16-AC45-2D78C2279458}">
  <a:tblStyle styleId="{9876FE1B-A738-4B16-AC45-2D78C227945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rv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vo-italic.fntdata"/><Relationship Id="rId25" Type="http://schemas.openxmlformats.org/officeDocument/2006/relationships/font" Target="fonts/Arvo-bold.fntdata"/><Relationship Id="rId28" Type="http://schemas.openxmlformats.org/officeDocument/2006/relationships/font" Target="fonts/RobotoCondensed-regular.fntdata"/><Relationship Id="rId27" Type="http://schemas.openxmlformats.org/officeDocument/2006/relationships/font" Target="fonts/Arv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Condense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Condensed-boldItalic.fntdata"/><Relationship Id="rId30" Type="http://schemas.openxmlformats.org/officeDocument/2006/relationships/font" Target="fonts/RobotoCondensed-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799"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799" cy="4572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1pPr>
            <a:lvl2pPr indent="-317500" lvl="1" marL="9144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2pPr>
            <a:lvl3pPr indent="-317500" lvl="2" marL="13716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3pPr>
            <a:lvl4pPr indent="-317500" lvl="3" marL="18288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4pPr>
            <a:lvl5pPr indent="-317500" lvl="4" marL="22860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5pPr>
            <a:lvl6pPr indent="-317500" lvl="5" marL="27432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6pPr>
            <a:lvl7pPr indent="-317500" lvl="6" marL="32004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7pPr>
            <a:lvl8pPr indent="-317500" lvl="7" marL="36576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8pPr>
            <a:lvl9pPr indent="-317500" lvl="8" marL="41148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799" cy="4572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3"/>
            <a:ext cx="2971799" cy="457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800"/>
              <a:buFont typeface="Courier New"/>
              <a:buNone/>
            </a:pPr>
            <a:r>
              <a:t/>
            </a:r>
            <a:endParaRPr b="0" i="0" sz="18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3"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4" marL="0" marR="0" rtl="0" algn="l">
              <a:lnSpc>
                <a:spcPct val="100000"/>
              </a:lnSpc>
              <a:spcBef>
                <a:spcPts val="0"/>
              </a:spcBef>
              <a:spcAft>
                <a:spcPts val="0"/>
              </a:spcAft>
              <a:buClr>
                <a:srgbClr val="000000"/>
              </a:buClr>
              <a:buSzPts val="1800"/>
              <a:buFont typeface="Courier New"/>
              <a:buNone/>
            </a:pPr>
            <a:r>
              <a:t/>
            </a:r>
            <a:endParaRPr b="0" i="0" sz="1800" u="none" cap="none" strike="noStrike">
              <a:solidFill>
                <a:srgbClr val="000000"/>
              </a:solidFill>
              <a:latin typeface="Arial"/>
              <a:ea typeface="Arial"/>
              <a:cs typeface="Arial"/>
              <a:sym typeface="Arial"/>
            </a:endParaRPr>
          </a:p>
          <a:p>
            <a:pPr indent="0" lvl="5" marL="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6"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7" marL="0" marR="0" rtl="0" algn="l">
              <a:lnSpc>
                <a:spcPct val="100000"/>
              </a:lnSpc>
              <a:spcBef>
                <a:spcPts val="0"/>
              </a:spcBef>
              <a:spcAft>
                <a:spcPts val="0"/>
              </a:spcAft>
              <a:buClr>
                <a:srgbClr val="000000"/>
              </a:buClr>
              <a:buSzPts val="1800"/>
              <a:buFont typeface="Courier New"/>
              <a:buNone/>
            </a:pPr>
            <a:r>
              <a:t/>
            </a:r>
            <a:endParaRPr b="0" i="0" sz="1800" u="none" cap="none" strike="noStrike">
              <a:solidFill>
                <a:srgbClr val="000000"/>
              </a:solidFill>
              <a:latin typeface="Arial"/>
              <a:ea typeface="Arial"/>
              <a:cs typeface="Arial"/>
              <a:sym typeface="Arial"/>
            </a:endParaRPr>
          </a:p>
          <a:p>
            <a:pPr indent="0" lvl="8" marL="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da4b118d97_0_2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 name="Google Shape;51;gda4b118d97_0_20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 name="Google Shape;52;gda4b118d97_0_200: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3"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4"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5"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6"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7"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8"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e643fc2b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g10e643fc2bd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Poll No:2 &amp; 3</a:t>
            </a:r>
            <a:endParaRPr/>
          </a:p>
        </p:txBody>
      </p:sp>
      <p:sp>
        <p:nvSpPr>
          <p:cNvPr id="193" name="Google Shape;193;g10e643fc2bd_0_0: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r>
              <a:t/>
            </a:r>
            <a:endParaRPr/>
          </a:p>
          <a:p>
            <a:pPr indent="0" lvl="1" marL="0" rtl="0" algn="l">
              <a:lnSpc>
                <a:spcPct val="100000"/>
              </a:lnSpc>
              <a:spcBef>
                <a:spcPts val="0"/>
              </a:spcBef>
              <a:spcAft>
                <a:spcPts val="0"/>
              </a:spcAft>
              <a:buClr>
                <a:srgbClr val="000000"/>
              </a:buClr>
              <a:buSzPts val="1800"/>
              <a:buFont typeface="Courier New"/>
              <a:buNone/>
            </a:pPr>
            <a:r>
              <a:t/>
            </a:r>
            <a:endParaRPr/>
          </a:p>
          <a:p>
            <a:pPr indent="0" lvl="2" marL="0" rtl="0" algn="l">
              <a:lnSpc>
                <a:spcPct val="100000"/>
              </a:lnSpc>
              <a:spcBef>
                <a:spcPts val="0"/>
              </a:spcBef>
              <a:spcAft>
                <a:spcPts val="0"/>
              </a:spcAft>
              <a:buClr>
                <a:srgbClr val="000000"/>
              </a:buClr>
              <a:buSzPts val="1800"/>
              <a:buFont typeface="Noto Sans Symbols"/>
              <a:buNone/>
            </a:pPr>
            <a:r>
              <a:t/>
            </a:r>
            <a:endParaRPr/>
          </a:p>
          <a:p>
            <a:pPr indent="0" lvl="3" marL="0" rtl="0" algn="l">
              <a:lnSpc>
                <a:spcPct val="100000"/>
              </a:lnSpc>
              <a:spcBef>
                <a:spcPts val="0"/>
              </a:spcBef>
              <a:spcAft>
                <a:spcPts val="0"/>
              </a:spcAft>
              <a:buClr>
                <a:srgbClr val="000000"/>
              </a:buClr>
              <a:buSzPts val="1800"/>
              <a:buFont typeface="Arial"/>
              <a:buNone/>
            </a:pPr>
            <a:r>
              <a:t/>
            </a:r>
            <a:endParaRPr/>
          </a:p>
          <a:p>
            <a:pPr indent="0" lvl="4" marL="0" rtl="0" algn="l">
              <a:lnSpc>
                <a:spcPct val="100000"/>
              </a:lnSpc>
              <a:spcBef>
                <a:spcPts val="0"/>
              </a:spcBef>
              <a:spcAft>
                <a:spcPts val="0"/>
              </a:spcAft>
              <a:buClr>
                <a:srgbClr val="000000"/>
              </a:buClr>
              <a:buSzPts val="1800"/>
              <a:buFont typeface="Courier New"/>
              <a:buNone/>
            </a:pPr>
            <a:r>
              <a:t/>
            </a:r>
            <a:endParaRPr/>
          </a:p>
          <a:p>
            <a:pPr indent="0" lvl="5" marL="0" rtl="0" algn="l">
              <a:lnSpc>
                <a:spcPct val="100000"/>
              </a:lnSpc>
              <a:spcBef>
                <a:spcPts val="0"/>
              </a:spcBef>
              <a:spcAft>
                <a:spcPts val="0"/>
              </a:spcAft>
              <a:buClr>
                <a:srgbClr val="000000"/>
              </a:buClr>
              <a:buSzPts val="1800"/>
              <a:buFont typeface="Noto Sans Symbols"/>
              <a:buNone/>
            </a:pPr>
            <a:r>
              <a:t/>
            </a:r>
            <a:endParaRPr/>
          </a:p>
          <a:p>
            <a:pPr indent="0" lvl="6" marL="0" rtl="0" algn="l">
              <a:lnSpc>
                <a:spcPct val="100000"/>
              </a:lnSpc>
              <a:spcBef>
                <a:spcPts val="0"/>
              </a:spcBef>
              <a:spcAft>
                <a:spcPts val="0"/>
              </a:spcAft>
              <a:buClr>
                <a:srgbClr val="000000"/>
              </a:buClr>
              <a:buSzPts val="1800"/>
              <a:buFont typeface="Arial"/>
              <a:buNone/>
            </a:pPr>
            <a:r>
              <a:t/>
            </a:r>
            <a:endParaRPr/>
          </a:p>
          <a:p>
            <a:pPr indent="0" lvl="7" marL="0" rtl="0" algn="l">
              <a:lnSpc>
                <a:spcPct val="100000"/>
              </a:lnSpc>
              <a:spcBef>
                <a:spcPts val="0"/>
              </a:spcBef>
              <a:spcAft>
                <a:spcPts val="0"/>
              </a:spcAft>
              <a:buClr>
                <a:srgbClr val="000000"/>
              </a:buClr>
              <a:buSzPts val="1800"/>
              <a:buFont typeface="Courier New"/>
              <a:buNone/>
            </a:pPr>
            <a:r>
              <a:t/>
            </a:r>
            <a:endParaRPr/>
          </a:p>
          <a:p>
            <a:pPr indent="0" lvl="8" marL="0" rtl="0" algn="l">
              <a:lnSpc>
                <a:spcPct val="100000"/>
              </a:lnSpc>
              <a:spcBef>
                <a:spcPts val="0"/>
              </a:spcBef>
              <a:spcAft>
                <a:spcPts val="0"/>
              </a:spcAft>
              <a:buClr>
                <a:srgbClr val="000000"/>
              </a:buClr>
              <a:buSzPts val="1800"/>
              <a:buFont typeface="Noto Sans Symbols"/>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e643fc2bd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10e643fc2bd_0_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Poll No:2 &amp; 3</a:t>
            </a:r>
            <a:endParaRPr/>
          </a:p>
        </p:txBody>
      </p:sp>
      <p:sp>
        <p:nvSpPr>
          <p:cNvPr id="210" name="Google Shape;210;g10e643fc2bd_0_16: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r>
              <a:t/>
            </a:r>
            <a:endParaRPr/>
          </a:p>
          <a:p>
            <a:pPr indent="0" lvl="1" marL="0" rtl="0" algn="l">
              <a:lnSpc>
                <a:spcPct val="100000"/>
              </a:lnSpc>
              <a:spcBef>
                <a:spcPts val="0"/>
              </a:spcBef>
              <a:spcAft>
                <a:spcPts val="0"/>
              </a:spcAft>
              <a:buClr>
                <a:srgbClr val="000000"/>
              </a:buClr>
              <a:buSzPts val="1800"/>
              <a:buFont typeface="Courier New"/>
              <a:buNone/>
            </a:pPr>
            <a:r>
              <a:t/>
            </a:r>
            <a:endParaRPr/>
          </a:p>
          <a:p>
            <a:pPr indent="0" lvl="2" marL="0" rtl="0" algn="l">
              <a:lnSpc>
                <a:spcPct val="100000"/>
              </a:lnSpc>
              <a:spcBef>
                <a:spcPts val="0"/>
              </a:spcBef>
              <a:spcAft>
                <a:spcPts val="0"/>
              </a:spcAft>
              <a:buClr>
                <a:srgbClr val="000000"/>
              </a:buClr>
              <a:buSzPts val="1800"/>
              <a:buFont typeface="Noto Sans Symbols"/>
              <a:buNone/>
            </a:pPr>
            <a:r>
              <a:t/>
            </a:r>
            <a:endParaRPr/>
          </a:p>
          <a:p>
            <a:pPr indent="0" lvl="3" marL="0" rtl="0" algn="l">
              <a:lnSpc>
                <a:spcPct val="100000"/>
              </a:lnSpc>
              <a:spcBef>
                <a:spcPts val="0"/>
              </a:spcBef>
              <a:spcAft>
                <a:spcPts val="0"/>
              </a:spcAft>
              <a:buClr>
                <a:srgbClr val="000000"/>
              </a:buClr>
              <a:buSzPts val="1800"/>
              <a:buFont typeface="Arial"/>
              <a:buNone/>
            </a:pPr>
            <a:r>
              <a:t/>
            </a:r>
            <a:endParaRPr/>
          </a:p>
          <a:p>
            <a:pPr indent="0" lvl="4" marL="0" rtl="0" algn="l">
              <a:lnSpc>
                <a:spcPct val="100000"/>
              </a:lnSpc>
              <a:spcBef>
                <a:spcPts val="0"/>
              </a:spcBef>
              <a:spcAft>
                <a:spcPts val="0"/>
              </a:spcAft>
              <a:buClr>
                <a:srgbClr val="000000"/>
              </a:buClr>
              <a:buSzPts val="1800"/>
              <a:buFont typeface="Courier New"/>
              <a:buNone/>
            </a:pPr>
            <a:r>
              <a:t/>
            </a:r>
            <a:endParaRPr/>
          </a:p>
          <a:p>
            <a:pPr indent="0" lvl="5" marL="0" rtl="0" algn="l">
              <a:lnSpc>
                <a:spcPct val="100000"/>
              </a:lnSpc>
              <a:spcBef>
                <a:spcPts val="0"/>
              </a:spcBef>
              <a:spcAft>
                <a:spcPts val="0"/>
              </a:spcAft>
              <a:buClr>
                <a:srgbClr val="000000"/>
              </a:buClr>
              <a:buSzPts val="1800"/>
              <a:buFont typeface="Noto Sans Symbols"/>
              <a:buNone/>
            </a:pPr>
            <a:r>
              <a:t/>
            </a:r>
            <a:endParaRPr/>
          </a:p>
          <a:p>
            <a:pPr indent="0" lvl="6" marL="0" rtl="0" algn="l">
              <a:lnSpc>
                <a:spcPct val="100000"/>
              </a:lnSpc>
              <a:spcBef>
                <a:spcPts val="0"/>
              </a:spcBef>
              <a:spcAft>
                <a:spcPts val="0"/>
              </a:spcAft>
              <a:buClr>
                <a:srgbClr val="000000"/>
              </a:buClr>
              <a:buSzPts val="1800"/>
              <a:buFont typeface="Arial"/>
              <a:buNone/>
            </a:pPr>
            <a:r>
              <a:t/>
            </a:r>
            <a:endParaRPr/>
          </a:p>
          <a:p>
            <a:pPr indent="0" lvl="7" marL="0" rtl="0" algn="l">
              <a:lnSpc>
                <a:spcPct val="100000"/>
              </a:lnSpc>
              <a:spcBef>
                <a:spcPts val="0"/>
              </a:spcBef>
              <a:spcAft>
                <a:spcPts val="0"/>
              </a:spcAft>
              <a:buClr>
                <a:srgbClr val="000000"/>
              </a:buClr>
              <a:buSzPts val="1800"/>
              <a:buFont typeface="Courier New"/>
              <a:buNone/>
            </a:pPr>
            <a:r>
              <a:t/>
            </a:r>
            <a:endParaRPr/>
          </a:p>
          <a:p>
            <a:pPr indent="0" lvl="8" marL="0" rtl="0" algn="l">
              <a:lnSpc>
                <a:spcPct val="100000"/>
              </a:lnSpc>
              <a:spcBef>
                <a:spcPts val="0"/>
              </a:spcBef>
              <a:spcAft>
                <a:spcPts val="0"/>
              </a:spcAft>
              <a:buClr>
                <a:srgbClr val="000000"/>
              </a:buClr>
              <a:buSzPts val="1800"/>
              <a:buFont typeface="Noto Sans Symbols"/>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a8fff988c_2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gda8fff988c_2_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27" name="Google Shape;227;gda8fff988c_2_19: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r>
              <a:t/>
            </a:r>
            <a:endParaRPr/>
          </a:p>
          <a:p>
            <a:pPr indent="0" lvl="1" marL="0" rtl="0" algn="l">
              <a:lnSpc>
                <a:spcPct val="100000"/>
              </a:lnSpc>
              <a:spcBef>
                <a:spcPts val="0"/>
              </a:spcBef>
              <a:spcAft>
                <a:spcPts val="0"/>
              </a:spcAft>
              <a:buClr>
                <a:srgbClr val="000000"/>
              </a:buClr>
              <a:buSzPts val="1800"/>
              <a:buFont typeface="Courier New"/>
              <a:buNone/>
            </a:pPr>
            <a:r>
              <a:t/>
            </a:r>
            <a:endParaRPr/>
          </a:p>
          <a:p>
            <a:pPr indent="0" lvl="2" marL="0" rtl="0" algn="l">
              <a:lnSpc>
                <a:spcPct val="100000"/>
              </a:lnSpc>
              <a:spcBef>
                <a:spcPts val="0"/>
              </a:spcBef>
              <a:spcAft>
                <a:spcPts val="0"/>
              </a:spcAft>
              <a:buClr>
                <a:srgbClr val="000000"/>
              </a:buClr>
              <a:buSzPts val="1800"/>
              <a:buFont typeface="Noto Sans Symbols"/>
              <a:buNone/>
            </a:pPr>
            <a:r>
              <a:t/>
            </a:r>
            <a:endParaRPr/>
          </a:p>
          <a:p>
            <a:pPr indent="0" lvl="3" marL="0" rtl="0" algn="l">
              <a:lnSpc>
                <a:spcPct val="100000"/>
              </a:lnSpc>
              <a:spcBef>
                <a:spcPts val="0"/>
              </a:spcBef>
              <a:spcAft>
                <a:spcPts val="0"/>
              </a:spcAft>
              <a:buClr>
                <a:srgbClr val="000000"/>
              </a:buClr>
              <a:buSzPts val="1800"/>
              <a:buFont typeface="Arial"/>
              <a:buNone/>
            </a:pPr>
            <a:r>
              <a:t/>
            </a:r>
            <a:endParaRPr/>
          </a:p>
          <a:p>
            <a:pPr indent="0" lvl="4" marL="0" rtl="0" algn="l">
              <a:lnSpc>
                <a:spcPct val="100000"/>
              </a:lnSpc>
              <a:spcBef>
                <a:spcPts val="0"/>
              </a:spcBef>
              <a:spcAft>
                <a:spcPts val="0"/>
              </a:spcAft>
              <a:buClr>
                <a:srgbClr val="000000"/>
              </a:buClr>
              <a:buSzPts val="1800"/>
              <a:buFont typeface="Courier New"/>
              <a:buNone/>
            </a:pPr>
            <a:r>
              <a:t/>
            </a:r>
            <a:endParaRPr/>
          </a:p>
          <a:p>
            <a:pPr indent="0" lvl="5" marL="0" rtl="0" algn="l">
              <a:lnSpc>
                <a:spcPct val="100000"/>
              </a:lnSpc>
              <a:spcBef>
                <a:spcPts val="0"/>
              </a:spcBef>
              <a:spcAft>
                <a:spcPts val="0"/>
              </a:spcAft>
              <a:buClr>
                <a:srgbClr val="000000"/>
              </a:buClr>
              <a:buSzPts val="1800"/>
              <a:buFont typeface="Noto Sans Symbols"/>
              <a:buNone/>
            </a:pPr>
            <a:r>
              <a:t/>
            </a:r>
            <a:endParaRPr/>
          </a:p>
          <a:p>
            <a:pPr indent="0" lvl="6" marL="0" rtl="0" algn="l">
              <a:lnSpc>
                <a:spcPct val="100000"/>
              </a:lnSpc>
              <a:spcBef>
                <a:spcPts val="0"/>
              </a:spcBef>
              <a:spcAft>
                <a:spcPts val="0"/>
              </a:spcAft>
              <a:buClr>
                <a:srgbClr val="000000"/>
              </a:buClr>
              <a:buSzPts val="1800"/>
              <a:buFont typeface="Arial"/>
              <a:buNone/>
            </a:pPr>
            <a:r>
              <a:t/>
            </a:r>
            <a:endParaRPr/>
          </a:p>
          <a:p>
            <a:pPr indent="0" lvl="7" marL="0" rtl="0" algn="l">
              <a:lnSpc>
                <a:spcPct val="100000"/>
              </a:lnSpc>
              <a:spcBef>
                <a:spcPts val="0"/>
              </a:spcBef>
              <a:spcAft>
                <a:spcPts val="0"/>
              </a:spcAft>
              <a:buClr>
                <a:srgbClr val="000000"/>
              </a:buClr>
              <a:buSzPts val="1800"/>
              <a:buFont typeface="Courier New"/>
              <a:buNone/>
            </a:pPr>
            <a:r>
              <a:t/>
            </a:r>
            <a:endParaRPr/>
          </a:p>
          <a:p>
            <a:pPr indent="0" lvl="8" marL="0" rtl="0" algn="l">
              <a:lnSpc>
                <a:spcPct val="100000"/>
              </a:lnSpc>
              <a:spcBef>
                <a:spcPts val="0"/>
              </a:spcBef>
              <a:spcAft>
                <a:spcPts val="0"/>
              </a:spcAft>
              <a:buClr>
                <a:srgbClr val="000000"/>
              </a:buClr>
              <a:buSzPts val="1800"/>
              <a:buFont typeface="Noto Sans Symbols"/>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da8fff988c_2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gda8fff988c_2_3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43" name="Google Shape;243;gda8fff988c_2_34: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r>
              <a:t/>
            </a:r>
            <a:endParaRPr/>
          </a:p>
          <a:p>
            <a:pPr indent="0" lvl="1" marL="0" rtl="0" algn="l">
              <a:lnSpc>
                <a:spcPct val="100000"/>
              </a:lnSpc>
              <a:spcBef>
                <a:spcPts val="0"/>
              </a:spcBef>
              <a:spcAft>
                <a:spcPts val="0"/>
              </a:spcAft>
              <a:buClr>
                <a:srgbClr val="000000"/>
              </a:buClr>
              <a:buSzPts val="1800"/>
              <a:buFont typeface="Courier New"/>
              <a:buNone/>
            </a:pPr>
            <a:r>
              <a:t/>
            </a:r>
            <a:endParaRPr/>
          </a:p>
          <a:p>
            <a:pPr indent="0" lvl="2" marL="0" rtl="0" algn="l">
              <a:lnSpc>
                <a:spcPct val="100000"/>
              </a:lnSpc>
              <a:spcBef>
                <a:spcPts val="0"/>
              </a:spcBef>
              <a:spcAft>
                <a:spcPts val="0"/>
              </a:spcAft>
              <a:buClr>
                <a:srgbClr val="000000"/>
              </a:buClr>
              <a:buSzPts val="1800"/>
              <a:buFont typeface="Noto Sans Symbols"/>
              <a:buNone/>
            </a:pPr>
            <a:r>
              <a:t/>
            </a:r>
            <a:endParaRPr/>
          </a:p>
          <a:p>
            <a:pPr indent="0" lvl="3" marL="0" rtl="0" algn="l">
              <a:lnSpc>
                <a:spcPct val="100000"/>
              </a:lnSpc>
              <a:spcBef>
                <a:spcPts val="0"/>
              </a:spcBef>
              <a:spcAft>
                <a:spcPts val="0"/>
              </a:spcAft>
              <a:buClr>
                <a:srgbClr val="000000"/>
              </a:buClr>
              <a:buSzPts val="1800"/>
              <a:buFont typeface="Arial"/>
              <a:buNone/>
            </a:pPr>
            <a:r>
              <a:t/>
            </a:r>
            <a:endParaRPr/>
          </a:p>
          <a:p>
            <a:pPr indent="0" lvl="4" marL="0" rtl="0" algn="l">
              <a:lnSpc>
                <a:spcPct val="100000"/>
              </a:lnSpc>
              <a:spcBef>
                <a:spcPts val="0"/>
              </a:spcBef>
              <a:spcAft>
                <a:spcPts val="0"/>
              </a:spcAft>
              <a:buClr>
                <a:srgbClr val="000000"/>
              </a:buClr>
              <a:buSzPts val="1800"/>
              <a:buFont typeface="Courier New"/>
              <a:buNone/>
            </a:pPr>
            <a:r>
              <a:t/>
            </a:r>
            <a:endParaRPr/>
          </a:p>
          <a:p>
            <a:pPr indent="0" lvl="5" marL="0" rtl="0" algn="l">
              <a:lnSpc>
                <a:spcPct val="100000"/>
              </a:lnSpc>
              <a:spcBef>
                <a:spcPts val="0"/>
              </a:spcBef>
              <a:spcAft>
                <a:spcPts val="0"/>
              </a:spcAft>
              <a:buClr>
                <a:srgbClr val="000000"/>
              </a:buClr>
              <a:buSzPts val="1800"/>
              <a:buFont typeface="Noto Sans Symbols"/>
              <a:buNone/>
            </a:pPr>
            <a:r>
              <a:t/>
            </a:r>
            <a:endParaRPr/>
          </a:p>
          <a:p>
            <a:pPr indent="0" lvl="6" marL="0" rtl="0" algn="l">
              <a:lnSpc>
                <a:spcPct val="100000"/>
              </a:lnSpc>
              <a:spcBef>
                <a:spcPts val="0"/>
              </a:spcBef>
              <a:spcAft>
                <a:spcPts val="0"/>
              </a:spcAft>
              <a:buClr>
                <a:srgbClr val="000000"/>
              </a:buClr>
              <a:buSzPts val="1800"/>
              <a:buFont typeface="Arial"/>
              <a:buNone/>
            </a:pPr>
            <a:r>
              <a:t/>
            </a:r>
            <a:endParaRPr/>
          </a:p>
          <a:p>
            <a:pPr indent="0" lvl="7" marL="0" rtl="0" algn="l">
              <a:lnSpc>
                <a:spcPct val="100000"/>
              </a:lnSpc>
              <a:spcBef>
                <a:spcPts val="0"/>
              </a:spcBef>
              <a:spcAft>
                <a:spcPts val="0"/>
              </a:spcAft>
              <a:buClr>
                <a:srgbClr val="000000"/>
              </a:buClr>
              <a:buSzPts val="1800"/>
              <a:buFont typeface="Courier New"/>
              <a:buNone/>
            </a:pPr>
            <a:r>
              <a:t/>
            </a:r>
            <a:endParaRPr/>
          </a:p>
          <a:p>
            <a:pPr indent="0" lvl="8" marL="0" rtl="0" algn="l">
              <a:lnSpc>
                <a:spcPct val="100000"/>
              </a:lnSpc>
              <a:spcBef>
                <a:spcPts val="0"/>
              </a:spcBef>
              <a:spcAft>
                <a:spcPts val="0"/>
              </a:spcAft>
              <a:buClr>
                <a:srgbClr val="000000"/>
              </a:buClr>
              <a:buSzPts val="1800"/>
              <a:buFont typeface="Noto Sans Symbols"/>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da4b118d9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gda4b118d97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Poll : 4 &amp; 5</a:t>
            </a:r>
            <a:endParaRPr/>
          </a:p>
        </p:txBody>
      </p:sp>
      <p:sp>
        <p:nvSpPr>
          <p:cNvPr id="259" name="Google Shape;259;gda4b118d97_0_0: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r>
              <a:t/>
            </a:r>
            <a:endParaRPr/>
          </a:p>
          <a:p>
            <a:pPr indent="0" lvl="1" marL="0" rtl="0" algn="l">
              <a:lnSpc>
                <a:spcPct val="100000"/>
              </a:lnSpc>
              <a:spcBef>
                <a:spcPts val="0"/>
              </a:spcBef>
              <a:spcAft>
                <a:spcPts val="0"/>
              </a:spcAft>
              <a:buClr>
                <a:srgbClr val="000000"/>
              </a:buClr>
              <a:buSzPts val="1800"/>
              <a:buFont typeface="Courier New"/>
              <a:buNone/>
            </a:pPr>
            <a:r>
              <a:t/>
            </a:r>
            <a:endParaRPr/>
          </a:p>
          <a:p>
            <a:pPr indent="0" lvl="2" marL="0" rtl="0" algn="l">
              <a:lnSpc>
                <a:spcPct val="100000"/>
              </a:lnSpc>
              <a:spcBef>
                <a:spcPts val="0"/>
              </a:spcBef>
              <a:spcAft>
                <a:spcPts val="0"/>
              </a:spcAft>
              <a:buClr>
                <a:srgbClr val="000000"/>
              </a:buClr>
              <a:buSzPts val="1800"/>
              <a:buFont typeface="Noto Sans Symbols"/>
              <a:buNone/>
            </a:pPr>
            <a:r>
              <a:t/>
            </a:r>
            <a:endParaRPr/>
          </a:p>
          <a:p>
            <a:pPr indent="0" lvl="3" marL="0" rtl="0" algn="l">
              <a:lnSpc>
                <a:spcPct val="100000"/>
              </a:lnSpc>
              <a:spcBef>
                <a:spcPts val="0"/>
              </a:spcBef>
              <a:spcAft>
                <a:spcPts val="0"/>
              </a:spcAft>
              <a:buClr>
                <a:srgbClr val="000000"/>
              </a:buClr>
              <a:buSzPts val="1800"/>
              <a:buFont typeface="Arial"/>
              <a:buNone/>
            </a:pPr>
            <a:r>
              <a:t/>
            </a:r>
            <a:endParaRPr/>
          </a:p>
          <a:p>
            <a:pPr indent="0" lvl="4" marL="0" rtl="0" algn="l">
              <a:lnSpc>
                <a:spcPct val="100000"/>
              </a:lnSpc>
              <a:spcBef>
                <a:spcPts val="0"/>
              </a:spcBef>
              <a:spcAft>
                <a:spcPts val="0"/>
              </a:spcAft>
              <a:buClr>
                <a:srgbClr val="000000"/>
              </a:buClr>
              <a:buSzPts val="1800"/>
              <a:buFont typeface="Courier New"/>
              <a:buNone/>
            </a:pPr>
            <a:r>
              <a:t/>
            </a:r>
            <a:endParaRPr/>
          </a:p>
          <a:p>
            <a:pPr indent="0" lvl="5" marL="0" rtl="0" algn="l">
              <a:lnSpc>
                <a:spcPct val="100000"/>
              </a:lnSpc>
              <a:spcBef>
                <a:spcPts val="0"/>
              </a:spcBef>
              <a:spcAft>
                <a:spcPts val="0"/>
              </a:spcAft>
              <a:buClr>
                <a:srgbClr val="000000"/>
              </a:buClr>
              <a:buSzPts val="1800"/>
              <a:buFont typeface="Noto Sans Symbols"/>
              <a:buNone/>
            </a:pPr>
            <a:r>
              <a:t/>
            </a:r>
            <a:endParaRPr/>
          </a:p>
          <a:p>
            <a:pPr indent="0" lvl="6" marL="0" rtl="0" algn="l">
              <a:lnSpc>
                <a:spcPct val="100000"/>
              </a:lnSpc>
              <a:spcBef>
                <a:spcPts val="0"/>
              </a:spcBef>
              <a:spcAft>
                <a:spcPts val="0"/>
              </a:spcAft>
              <a:buClr>
                <a:srgbClr val="000000"/>
              </a:buClr>
              <a:buSzPts val="1800"/>
              <a:buFont typeface="Arial"/>
              <a:buNone/>
            </a:pPr>
            <a:r>
              <a:t/>
            </a:r>
            <a:endParaRPr/>
          </a:p>
          <a:p>
            <a:pPr indent="0" lvl="7" marL="0" rtl="0" algn="l">
              <a:lnSpc>
                <a:spcPct val="100000"/>
              </a:lnSpc>
              <a:spcBef>
                <a:spcPts val="0"/>
              </a:spcBef>
              <a:spcAft>
                <a:spcPts val="0"/>
              </a:spcAft>
              <a:buClr>
                <a:srgbClr val="000000"/>
              </a:buClr>
              <a:buSzPts val="1800"/>
              <a:buFont typeface="Courier New"/>
              <a:buNone/>
            </a:pPr>
            <a:r>
              <a:t/>
            </a:r>
            <a:endParaRPr/>
          </a:p>
          <a:p>
            <a:pPr indent="0" lvl="8" marL="0" rtl="0" algn="l">
              <a:lnSpc>
                <a:spcPct val="100000"/>
              </a:lnSpc>
              <a:spcBef>
                <a:spcPts val="0"/>
              </a:spcBef>
              <a:spcAft>
                <a:spcPts val="0"/>
              </a:spcAft>
              <a:buClr>
                <a:srgbClr val="000000"/>
              </a:buClr>
              <a:buSzPts val="1800"/>
              <a:buFont typeface="Noto Sans Symbols"/>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da3b30d081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gda3b30d081_2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75" name="Google Shape;275;gda3b30d081_2_0: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r>
              <a:t/>
            </a:r>
            <a:endParaRPr/>
          </a:p>
          <a:p>
            <a:pPr indent="0" lvl="1" marL="0" rtl="0" algn="l">
              <a:lnSpc>
                <a:spcPct val="100000"/>
              </a:lnSpc>
              <a:spcBef>
                <a:spcPts val="0"/>
              </a:spcBef>
              <a:spcAft>
                <a:spcPts val="0"/>
              </a:spcAft>
              <a:buClr>
                <a:srgbClr val="000000"/>
              </a:buClr>
              <a:buSzPts val="1800"/>
              <a:buFont typeface="Courier New"/>
              <a:buNone/>
            </a:pPr>
            <a:r>
              <a:t/>
            </a:r>
            <a:endParaRPr/>
          </a:p>
          <a:p>
            <a:pPr indent="0" lvl="2" marL="0" rtl="0" algn="l">
              <a:lnSpc>
                <a:spcPct val="100000"/>
              </a:lnSpc>
              <a:spcBef>
                <a:spcPts val="0"/>
              </a:spcBef>
              <a:spcAft>
                <a:spcPts val="0"/>
              </a:spcAft>
              <a:buClr>
                <a:srgbClr val="000000"/>
              </a:buClr>
              <a:buSzPts val="1800"/>
              <a:buFont typeface="Noto Sans Symbols"/>
              <a:buNone/>
            </a:pPr>
            <a:r>
              <a:t/>
            </a:r>
            <a:endParaRPr/>
          </a:p>
          <a:p>
            <a:pPr indent="0" lvl="3" marL="0" rtl="0" algn="l">
              <a:lnSpc>
                <a:spcPct val="100000"/>
              </a:lnSpc>
              <a:spcBef>
                <a:spcPts val="0"/>
              </a:spcBef>
              <a:spcAft>
                <a:spcPts val="0"/>
              </a:spcAft>
              <a:buClr>
                <a:srgbClr val="000000"/>
              </a:buClr>
              <a:buSzPts val="1800"/>
              <a:buFont typeface="Arial"/>
              <a:buNone/>
            </a:pPr>
            <a:r>
              <a:t/>
            </a:r>
            <a:endParaRPr/>
          </a:p>
          <a:p>
            <a:pPr indent="0" lvl="4" marL="0" rtl="0" algn="l">
              <a:lnSpc>
                <a:spcPct val="100000"/>
              </a:lnSpc>
              <a:spcBef>
                <a:spcPts val="0"/>
              </a:spcBef>
              <a:spcAft>
                <a:spcPts val="0"/>
              </a:spcAft>
              <a:buClr>
                <a:srgbClr val="000000"/>
              </a:buClr>
              <a:buSzPts val="1800"/>
              <a:buFont typeface="Courier New"/>
              <a:buNone/>
            </a:pPr>
            <a:r>
              <a:t/>
            </a:r>
            <a:endParaRPr/>
          </a:p>
          <a:p>
            <a:pPr indent="0" lvl="5" marL="0" rtl="0" algn="l">
              <a:lnSpc>
                <a:spcPct val="100000"/>
              </a:lnSpc>
              <a:spcBef>
                <a:spcPts val="0"/>
              </a:spcBef>
              <a:spcAft>
                <a:spcPts val="0"/>
              </a:spcAft>
              <a:buClr>
                <a:srgbClr val="000000"/>
              </a:buClr>
              <a:buSzPts val="1800"/>
              <a:buFont typeface="Noto Sans Symbols"/>
              <a:buNone/>
            </a:pPr>
            <a:r>
              <a:t/>
            </a:r>
            <a:endParaRPr/>
          </a:p>
          <a:p>
            <a:pPr indent="0" lvl="6" marL="0" rtl="0" algn="l">
              <a:lnSpc>
                <a:spcPct val="100000"/>
              </a:lnSpc>
              <a:spcBef>
                <a:spcPts val="0"/>
              </a:spcBef>
              <a:spcAft>
                <a:spcPts val="0"/>
              </a:spcAft>
              <a:buClr>
                <a:srgbClr val="000000"/>
              </a:buClr>
              <a:buSzPts val="1800"/>
              <a:buFont typeface="Arial"/>
              <a:buNone/>
            </a:pPr>
            <a:r>
              <a:t/>
            </a:r>
            <a:endParaRPr/>
          </a:p>
          <a:p>
            <a:pPr indent="0" lvl="7" marL="0" rtl="0" algn="l">
              <a:lnSpc>
                <a:spcPct val="100000"/>
              </a:lnSpc>
              <a:spcBef>
                <a:spcPts val="0"/>
              </a:spcBef>
              <a:spcAft>
                <a:spcPts val="0"/>
              </a:spcAft>
              <a:buClr>
                <a:srgbClr val="000000"/>
              </a:buClr>
              <a:buSzPts val="1800"/>
              <a:buFont typeface="Courier New"/>
              <a:buNone/>
            </a:pPr>
            <a:r>
              <a:t/>
            </a:r>
            <a:endParaRPr/>
          </a:p>
          <a:p>
            <a:pPr indent="0" lvl="8" marL="0" rtl="0" algn="l">
              <a:lnSpc>
                <a:spcPct val="100000"/>
              </a:lnSpc>
              <a:spcBef>
                <a:spcPts val="0"/>
              </a:spcBef>
              <a:spcAft>
                <a:spcPts val="0"/>
              </a:spcAft>
              <a:buClr>
                <a:srgbClr val="000000"/>
              </a:buClr>
              <a:buSzPts val="1800"/>
              <a:buFont typeface="Noto Sans Symbols"/>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da4b118d97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gda4b118d97_0_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92" name="Google Shape;292;gda4b118d97_0_17: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r>
              <a:t/>
            </a:r>
            <a:endParaRPr/>
          </a:p>
          <a:p>
            <a:pPr indent="0" lvl="1" marL="0" rtl="0" algn="l">
              <a:lnSpc>
                <a:spcPct val="100000"/>
              </a:lnSpc>
              <a:spcBef>
                <a:spcPts val="0"/>
              </a:spcBef>
              <a:spcAft>
                <a:spcPts val="0"/>
              </a:spcAft>
              <a:buClr>
                <a:srgbClr val="000000"/>
              </a:buClr>
              <a:buSzPts val="1800"/>
              <a:buFont typeface="Courier New"/>
              <a:buNone/>
            </a:pPr>
            <a:r>
              <a:t/>
            </a:r>
            <a:endParaRPr/>
          </a:p>
          <a:p>
            <a:pPr indent="0" lvl="2" marL="0" rtl="0" algn="l">
              <a:lnSpc>
                <a:spcPct val="100000"/>
              </a:lnSpc>
              <a:spcBef>
                <a:spcPts val="0"/>
              </a:spcBef>
              <a:spcAft>
                <a:spcPts val="0"/>
              </a:spcAft>
              <a:buClr>
                <a:srgbClr val="000000"/>
              </a:buClr>
              <a:buSzPts val="1800"/>
              <a:buFont typeface="Noto Sans Symbols"/>
              <a:buNone/>
            </a:pPr>
            <a:r>
              <a:t/>
            </a:r>
            <a:endParaRPr/>
          </a:p>
          <a:p>
            <a:pPr indent="0" lvl="3" marL="0" rtl="0" algn="l">
              <a:lnSpc>
                <a:spcPct val="100000"/>
              </a:lnSpc>
              <a:spcBef>
                <a:spcPts val="0"/>
              </a:spcBef>
              <a:spcAft>
                <a:spcPts val="0"/>
              </a:spcAft>
              <a:buClr>
                <a:srgbClr val="000000"/>
              </a:buClr>
              <a:buSzPts val="1800"/>
              <a:buFont typeface="Arial"/>
              <a:buNone/>
            </a:pPr>
            <a:r>
              <a:t/>
            </a:r>
            <a:endParaRPr/>
          </a:p>
          <a:p>
            <a:pPr indent="0" lvl="4" marL="0" rtl="0" algn="l">
              <a:lnSpc>
                <a:spcPct val="100000"/>
              </a:lnSpc>
              <a:spcBef>
                <a:spcPts val="0"/>
              </a:spcBef>
              <a:spcAft>
                <a:spcPts val="0"/>
              </a:spcAft>
              <a:buClr>
                <a:srgbClr val="000000"/>
              </a:buClr>
              <a:buSzPts val="1800"/>
              <a:buFont typeface="Courier New"/>
              <a:buNone/>
            </a:pPr>
            <a:r>
              <a:t/>
            </a:r>
            <a:endParaRPr/>
          </a:p>
          <a:p>
            <a:pPr indent="0" lvl="5" marL="0" rtl="0" algn="l">
              <a:lnSpc>
                <a:spcPct val="100000"/>
              </a:lnSpc>
              <a:spcBef>
                <a:spcPts val="0"/>
              </a:spcBef>
              <a:spcAft>
                <a:spcPts val="0"/>
              </a:spcAft>
              <a:buClr>
                <a:srgbClr val="000000"/>
              </a:buClr>
              <a:buSzPts val="1800"/>
              <a:buFont typeface="Noto Sans Symbols"/>
              <a:buNone/>
            </a:pPr>
            <a:r>
              <a:t/>
            </a:r>
            <a:endParaRPr/>
          </a:p>
          <a:p>
            <a:pPr indent="0" lvl="6" marL="0" rtl="0" algn="l">
              <a:lnSpc>
                <a:spcPct val="100000"/>
              </a:lnSpc>
              <a:spcBef>
                <a:spcPts val="0"/>
              </a:spcBef>
              <a:spcAft>
                <a:spcPts val="0"/>
              </a:spcAft>
              <a:buClr>
                <a:srgbClr val="000000"/>
              </a:buClr>
              <a:buSzPts val="1800"/>
              <a:buFont typeface="Arial"/>
              <a:buNone/>
            </a:pPr>
            <a:r>
              <a:t/>
            </a:r>
            <a:endParaRPr/>
          </a:p>
          <a:p>
            <a:pPr indent="0" lvl="7" marL="0" rtl="0" algn="l">
              <a:lnSpc>
                <a:spcPct val="100000"/>
              </a:lnSpc>
              <a:spcBef>
                <a:spcPts val="0"/>
              </a:spcBef>
              <a:spcAft>
                <a:spcPts val="0"/>
              </a:spcAft>
              <a:buClr>
                <a:srgbClr val="000000"/>
              </a:buClr>
              <a:buSzPts val="1800"/>
              <a:buFont typeface="Courier New"/>
              <a:buNone/>
            </a:pPr>
            <a:r>
              <a:t/>
            </a:r>
            <a:endParaRPr/>
          </a:p>
          <a:p>
            <a:pPr indent="0" lvl="8" marL="0" rtl="0" algn="l">
              <a:lnSpc>
                <a:spcPct val="100000"/>
              </a:lnSpc>
              <a:spcBef>
                <a:spcPts val="0"/>
              </a:spcBef>
              <a:spcAft>
                <a:spcPts val="0"/>
              </a:spcAft>
              <a:buClr>
                <a:srgbClr val="000000"/>
              </a:buClr>
              <a:buSzPts val="1800"/>
              <a:buFont typeface="Noto Sans Symbols"/>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da4b118d97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gda4b118d97_0_3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08" name="Google Shape;308;gda4b118d97_0_34: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r>
              <a:t/>
            </a:r>
            <a:endParaRPr/>
          </a:p>
          <a:p>
            <a:pPr indent="0" lvl="1" marL="0" rtl="0" algn="l">
              <a:lnSpc>
                <a:spcPct val="100000"/>
              </a:lnSpc>
              <a:spcBef>
                <a:spcPts val="0"/>
              </a:spcBef>
              <a:spcAft>
                <a:spcPts val="0"/>
              </a:spcAft>
              <a:buClr>
                <a:srgbClr val="000000"/>
              </a:buClr>
              <a:buSzPts val="1800"/>
              <a:buFont typeface="Courier New"/>
              <a:buNone/>
            </a:pPr>
            <a:r>
              <a:t/>
            </a:r>
            <a:endParaRPr/>
          </a:p>
          <a:p>
            <a:pPr indent="0" lvl="2" marL="0" rtl="0" algn="l">
              <a:lnSpc>
                <a:spcPct val="100000"/>
              </a:lnSpc>
              <a:spcBef>
                <a:spcPts val="0"/>
              </a:spcBef>
              <a:spcAft>
                <a:spcPts val="0"/>
              </a:spcAft>
              <a:buClr>
                <a:srgbClr val="000000"/>
              </a:buClr>
              <a:buSzPts val="1800"/>
              <a:buFont typeface="Noto Sans Symbols"/>
              <a:buNone/>
            </a:pPr>
            <a:r>
              <a:t/>
            </a:r>
            <a:endParaRPr/>
          </a:p>
          <a:p>
            <a:pPr indent="0" lvl="3" marL="0" rtl="0" algn="l">
              <a:lnSpc>
                <a:spcPct val="100000"/>
              </a:lnSpc>
              <a:spcBef>
                <a:spcPts val="0"/>
              </a:spcBef>
              <a:spcAft>
                <a:spcPts val="0"/>
              </a:spcAft>
              <a:buClr>
                <a:srgbClr val="000000"/>
              </a:buClr>
              <a:buSzPts val="1800"/>
              <a:buFont typeface="Arial"/>
              <a:buNone/>
            </a:pPr>
            <a:r>
              <a:t/>
            </a:r>
            <a:endParaRPr/>
          </a:p>
          <a:p>
            <a:pPr indent="0" lvl="4" marL="0" rtl="0" algn="l">
              <a:lnSpc>
                <a:spcPct val="100000"/>
              </a:lnSpc>
              <a:spcBef>
                <a:spcPts val="0"/>
              </a:spcBef>
              <a:spcAft>
                <a:spcPts val="0"/>
              </a:spcAft>
              <a:buClr>
                <a:srgbClr val="000000"/>
              </a:buClr>
              <a:buSzPts val="1800"/>
              <a:buFont typeface="Courier New"/>
              <a:buNone/>
            </a:pPr>
            <a:r>
              <a:t/>
            </a:r>
            <a:endParaRPr/>
          </a:p>
          <a:p>
            <a:pPr indent="0" lvl="5" marL="0" rtl="0" algn="l">
              <a:lnSpc>
                <a:spcPct val="100000"/>
              </a:lnSpc>
              <a:spcBef>
                <a:spcPts val="0"/>
              </a:spcBef>
              <a:spcAft>
                <a:spcPts val="0"/>
              </a:spcAft>
              <a:buClr>
                <a:srgbClr val="000000"/>
              </a:buClr>
              <a:buSzPts val="1800"/>
              <a:buFont typeface="Noto Sans Symbols"/>
              <a:buNone/>
            </a:pPr>
            <a:r>
              <a:t/>
            </a:r>
            <a:endParaRPr/>
          </a:p>
          <a:p>
            <a:pPr indent="0" lvl="6" marL="0" rtl="0" algn="l">
              <a:lnSpc>
                <a:spcPct val="100000"/>
              </a:lnSpc>
              <a:spcBef>
                <a:spcPts val="0"/>
              </a:spcBef>
              <a:spcAft>
                <a:spcPts val="0"/>
              </a:spcAft>
              <a:buClr>
                <a:srgbClr val="000000"/>
              </a:buClr>
              <a:buSzPts val="1800"/>
              <a:buFont typeface="Arial"/>
              <a:buNone/>
            </a:pPr>
            <a:r>
              <a:t/>
            </a:r>
            <a:endParaRPr/>
          </a:p>
          <a:p>
            <a:pPr indent="0" lvl="7" marL="0" rtl="0" algn="l">
              <a:lnSpc>
                <a:spcPct val="100000"/>
              </a:lnSpc>
              <a:spcBef>
                <a:spcPts val="0"/>
              </a:spcBef>
              <a:spcAft>
                <a:spcPts val="0"/>
              </a:spcAft>
              <a:buClr>
                <a:srgbClr val="000000"/>
              </a:buClr>
              <a:buSzPts val="1800"/>
              <a:buFont typeface="Courier New"/>
              <a:buNone/>
            </a:pPr>
            <a:r>
              <a:t/>
            </a:r>
            <a:endParaRPr/>
          </a:p>
          <a:p>
            <a:pPr indent="0" lvl="8" marL="0" rtl="0" algn="l">
              <a:lnSpc>
                <a:spcPct val="100000"/>
              </a:lnSpc>
              <a:spcBef>
                <a:spcPts val="0"/>
              </a:spcBef>
              <a:spcAft>
                <a:spcPts val="0"/>
              </a:spcAft>
              <a:buClr>
                <a:srgbClr val="000000"/>
              </a:buClr>
              <a:buSzPts val="1800"/>
              <a:buFont typeface="Noto Sans Symbols"/>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da4b118d97_0_25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
        <p:nvSpPr>
          <p:cNvPr id="323" name="Google Shape;323;gda4b118d97_0_2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da8fff988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 name="Google Shape;59;gda8fff988c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0" name="Google Shape;60;gda8fff988c_0_0: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r>
              <a:t/>
            </a:r>
            <a:endParaRPr/>
          </a:p>
          <a:p>
            <a:pPr indent="0" lvl="1" marL="0" rtl="0" algn="l">
              <a:lnSpc>
                <a:spcPct val="100000"/>
              </a:lnSpc>
              <a:spcBef>
                <a:spcPts val="0"/>
              </a:spcBef>
              <a:spcAft>
                <a:spcPts val="0"/>
              </a:spcAft>
              <a:buClr>
                <a:srgbClr val="000000"/>
              </a:buClr>
              <a:buSzPts val="1800"/>
              <a:buFont typeface="Courier New"/>
              <a:buNone/>
            </a:pPr>
            <a:r>
              <a:t/>
            </a:r>
            <a:endParaRPr/>
          </a:p>
          <a:p>
            <a:pPr indent="0" lvl="2" marL="0" rtl="0" algn="l">
              <a:lnSpc>
                <a:spcPct val="100000"/>
              </a:lnSpc>
              <a:spcBef>
                <a:spcPts val="0"/>
              </a:spcBef>
              <a:spcAft>
                <a:spcPts val="0"/>
              </a:spcAft>
              <a:buClr>
                <a:srgbClr val="000000"/>
              </a:buClr>
              <a:buSzPts val="1800"/>
              <a:buFont typeface="Noto Sans Symbols"/>
              <a:buNone/>
            </a:pPr>
            <a:r>
              <a:t/>
            </a:r>
            <a:endParaRPr/>
          </a:p>
          <a:p>
            <a:pPr indent="0" lvl="3" marL="0" rtl="0" algn="l">
              <a:lnSpc>
                <a:spcPct val="100000"/>
              </a:lnSpc>
              <a:spcBef>
                <a:spcPts val="0"/>
              </a:spcBef>
              <a:spcAft>
                <a:spcPts val="0"/>
              </a:spcAft>
              <a:buClr>
                <a:srgbClr val="000000"/>
              </a:buClr>
              <a:buSzPts val="1800"/>
              <a:buFont typeface="Arial"/>
              <a:buNone/>
            </a:pPr>
            <a:r>
              <a:t/>
            </a:r>
            <a:endParaRPr/>
          </a:p>
          <a:p>
            <a:pPr indent="0" lvl="4" marL="0" rtl="0" algn="l">
              <a:lnSpc>
                <a:spcPct val="100000"/>
              </a:lnSpc>
              <a:spcBef>
                <a:spcPts val="0"/>
              </a:spcBef>
              <a:spcAft>
                <a:spcPts val="0"/>
              </a:spcAft>
              <a:buClr>
                <a:srgbClr val="000000"/>
              </a:buClr>
              <a:buSzPts val="1800"/>
              <a:buFont typeface="Courier New"/>
              <a:buNone/>
            </a:pPr>
            <a:r>
              <a:t/>
            </a:r>
            <a:endParaRPr/>
          </a:p>
          <a:p>
            <a:pPr indent="0" lvl="5" marL="0" rtl="0" algn="l">
              <a:lnSpc>
                <a:spcPct val="100000"/>
              </a:lnSpc>
              <a:spcBef>
                <a:spcPts val="0"/>
              </a:spcBef>
              <a:spcAft>
                <a:spcPts val="0"/>
              </a:spcAft>
              <a:buClr>
                <a:srgbClr val="000000"/>
              </a:buClr>
              <a:buSzPts val="1800"/>
              <a:buFont typeface="Noto Sans Symbols"/>
              <a:buNone/>
            </a:pPr>
            <a:r>
              <a:t/>
            </a:r>
            <a:endParaRPr/>
          </a:p>
          <a:p>
            <a:pPr indent="0" lvl="6" marL="0" rtl="0" algn="l">
              <a:lnSpc>
                <a:spcPct val="100000"/>
              </a:lnSpc>
              <a:spcBef>
                <a:spcPts val="0"/>
              </a:spcBef>
              <a:spcAft>
                <a:spcPts val="0"/>
              </a:spcAft>
              <a:buClr>
                <a:srgbClr val="000000"/>
              </a:buClr>
              <a:buSzPts val="1800"/>
              <a:buFont typeface="Arial"/>
              <a:buNone/>
            </a:pPr>
            <a:r>
              <a:t/>
            </a:r>
            <a:endParaRPr/>
          </a:p>
          <a:p>
            <a:pPr indent="0" lvl="7" marL="0" rtl="0" algn="l">
              <a:lnSpc>
                <a:spcPct val="100000"/>
              </a:lnSpc>
              <a:spcBef>
                <a:spcPts val="0"/>
              </a:spcBef>
              <a:spcAft>
                <a:spcPts val="0"/>
              </a:spcAft>
              <a:buClr>
                <a:srgbClr val="000000"/>
              </a:buClr>
              <a:buSzPts val="1800"/>
              <a:buFont typeface="Courier New"/>
              <a:buNone/>
            </a:pPr>
            <a:r>
              <a:t/>
            </a:r>
            <a:endParaRPr/>
          </a:p>
          <a:p>
            <a:pPr indent="0" lvl="8" marL="0" rtl="0" algn="l">
              <a:lnSpc>
                <a:spcPct val="100000"/>
              </a:lnSpc>
              <a:spcBef>
                <a:spcPts val="0"/>
              </a:spcBef>
              <a:spcAft>
                <a:spcPts val="0"/>
              </a:spcAft>
              <a:buClr>
                <a:srgbClr val="000000"/>
              </a:buClr>
              <a:buSzPts val="1800"/>
              <a:buFont typeface="Noto Sans Symbols"/>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a8fff988c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 name="Google Shape;75;gda8fff988c_0_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Poll No:1</a:t>
            </a:r>
            <a:endParaRPr/>
          </a:p>
        </p:txBody>
      </p:sp>
      <p:sp>
        <p:nvSpPr>
          <p:cNvPr id="76" name="Google Shape;76;gda8fff988c_0_15: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r>
              <a:t/>
            </a:r>
            <a:endParaRPr/>
          </a:p>
          <a:p>
            <a:pPr indent="0" lvl="1" marL="0" rtl="0" algn="l">
              <a:lnSpc>
                <a:spcPct val="100000"/>
              </a:lnSpc>
              <a:spcBef>
                <a:spcPts val="0"/>
              </a:spcBef>
              <a:spcAft>
                <a:spcPts val="0"/>
              </a:spcAft>
              <a:buClr>
                <a:srgbClr val="000000"/>
              </a:buClr>
              <a:buSzPts val="1800"/>
              <a:buFont typeface="Courier New"/>
              <a:buNone/>
            </a:pPr>
            <a:r>
              <a:t/>
            </a:r>
            <a:endParaRPr/>
          </a:p>
          <a:p>
            <a:pPr indent="0" lvl="2" marL="0" rtl="0" algn="l">
              <a:lnSpc>
                <a:spcPct val="100000"/>
              </a:lnSpc>
              <a:spcBef>
                <a:spcPts val="0"/>
              </a:spcBef>
              <a:spcAft>
                <a:spcPts val="0"/>
              </a:spcAft>
              <a:buClr>
                <a:srgbClr val="000000"/>
              </a:buClr>
              <a:buSzPts val="1800"/>
              <a:buFont typeface="Noto Sans Symbols"/>
              <a:buNone/>
            </a:pPr>
            <a:r>
              <a:t/>
            </a:r>
            <a:endParaRPr/>
          </a:p>
          <a:p>
            <a:pPr indent="0" lvl="3" marL="0" rtl="0" algn="l">
              <a:lnSpc>
                <a:spcPct val="100000"/>
              </a:lnSpc>
              <a:spcBef>
                <a:spcPts val="0"/>
              </a:spcBef>
              <a:spcAft>
                <a:spcPts val="0"/>
              </a:spcAft>
              <a:buClr>
                <a:srgbClr val="000000"/>
              </a:buClr>
              <a:buSzPts val="1800"/>
              <a:buFont typeface="Arial"/>
              <a:buNone/>
            </a:pPr>
            <a:r>
              <a:t/>
            </a:r>
            <a:endParaRPr/>
          </a:p>
          <a:p>
            <a:pPr indent="0" lvl="4" marL="0" rtl="0" algn="l">
              <a:lnSpc>
                <a:spcPct val="100000"/>
              </a:lnSpc>
              <a:spcBef>
                <a:spcPts val="0"/>
              </a:spcBef>
              <a:spcAft>
                <a:spcPts val="0"/>
              </a:spcAft>
              <a:buClr>
                <a:srgbClr val="000000"/>
              </a:buClr>
              <a:buSzPts val="1800"/>
              <a:buFont typeface="Courier New"/>
              <a:buNone/>
            </a:pPr>
            <a:r>
              <a:t/>
            </a:r>
            <a:endParaRPr/>
          </a:p>
          <a:p>
            <a:pPr indent="0" lvl="5" marL="0" rtl="0" algn="l">
              <a:lnSpc>
                <a:spcPct val="100000"/>
              </a:lnSpc>
              <a:spcBef>
                <a:spcPts val="0"/>
              </a:spcBef>
              <a:spcAft>
                <a:spcPts val="0"/>
              </a:spcAft>
              <a:buClr>
                <a:srgbClr val="000000"/>
              </a:buClr>
              <a:buSzPts val="1800"/>
              <a:buFont typeface="Noto Sans Symbols"/>
              <a:buNone/>
            </a:pPr>
            <a:r>
              <a:t/>
            </a:r>
            <a:endParaRPr/>
          </a:p>
          <a:p>
            <a:pPr indent="0" lvl="6" marL="0" rtl="0" algn="l">
              <a:lnSpc>
                <a:spcPct val="100000"/>
              </a:lnSpc>
              <a:spcBef>
                <a:spcPts val="0"/>
              </a:spcBef>
              <a:spcAft>
                <a:spcPts val="0"/>
              </a:spcAft>
              <a:buClr>
                <a:srgbClr val="000000"/>
              </a:buClr>
              <a:buSzPts val="1800"/>
              <a:buFont typeface="Arial"/>
              <a:buNone/>
            </a:pPr>
            <a:r>
              <a:t/>
            </a:r>
            <a:endParaRPr/>
          </a:p>
          <a:p>
            <a:pPr indent="0" lvl="7" marL="0" rtl="0" algn="l">
              <a:lnSpc>
                <a:spcPct val="100000"/>
              </a:lnSpc>
              <a:spcBef>
                <a:spcPts val="0"/>
              </a:spcBef>
              <a:spcAft>
                <a:spcPts val="0"/>
              </a:spcAft>
              <a:buClr>
                <a:srgbClr val="000000"/>
              </a:buClr>
              <a:buSzPts val="1800"/>
              <a:buFont typeface="Courier New"/>
              <a:buNone/>
            </a:pPr>
            <a:r>
              <a:t/>
            </a:r>
            <a:endParaRPr/>
          </a:p>
          <a:p>
            <a:pPr indent="0" lvl="8" marL="0" rtl="0" algn="l">
              <a:lnSpc>
                <a:spcPct val="100000"/>
              </a:lnSpc>
              <a:spcBef>
                <a:spcPts val="0"/>
              </a:spcBef>
              <a:spcAft>
                <a:spcPts val="0"/>
              </a:spcAft>
              <a:buClr>
                <a:srgbClr val="000000"/>
              </a:buClr>
              <a:buSzPts val="1800"/>
              <a:buFont typeface="Noto Sans Symbols"/>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a8fff988c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gda8fff988c_0_4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3" name="Google Shape;93;gda8fff988c_0_47: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r>
              <a:t/>
            </a:r>
            <a:endParaRPr/>
          </a:p>
          <a:p>
            <a:pPr indent="0" lvl="1" marL="0" rtl="0" algn="l">
              <a:lnSpc>
                <a:spcPct val="100000"/>
              </a:lnSpc>
              <a:spcBef>
                <a:spcPts val="0"/>
              </a:spcBef>
              <a:spcAft>
                <a:spcPts val="0"/>
              </a:spcAft>
              <a:buClr>
                <a:srgbClr val="000000"/>
              </a:buClr>
              <a:buSzPts val="1800"/>
              <a:buFont typeface="Courier New"/>
              <a:buNone/>
            </a:pPr>
            <a:r>
              <a:t/>
            </a:r>
            <a:endParaRPr/>
          </a:p>
          <a:p>
            <a:pPr indent="0" lvl="2" marL="0" rtl="0" algn="l">
              <a:lnSpc>
                <a:spcPct val="100000"/>
              </a:lnSpc>
              <a:spcBef>
                <a:spcPts val="0"/>
              </a:spcBef>
              <a:spcAft>
                <a:spcPts val="0"/>
              </a:spcAft>
              <a:buClr>
                <a:srgbClr val="000000"/>
              </a:buClr>
              <a:buSzPts val="1800"/>
              <a:buFont typeface="Noto Sans Symbols"/>
              <a:buNone/>
            </a:pPr>
            <a:r>
              <a:t/>
            </a:r>
            <a:endParaRPr/>
          </a:p>
          <a:p>
            <a:pPr indent="0" lvl="3" marL="0" rtl="0" algn="l">
              <a:lnSpc>
                <a:spcPct val="100000"/>
              </a:lnSpc>
              <a:spcBef>
                <a:spcPts val="0"/>
              </a:spcBef>
              <a:spcAft>
                <a:spcPts val="0"/>
              </a:spcAft>
              <a:buClr>
                <a:srgbClr val="000000"/>
              </a:buClr>
              <a:buSzPts val="1800"/>
              <a:buFont typeface="Arial"/>
              <a:buNone/>
            </a:pPr>
            <a:r>
              <a:t/>
            </a:r>
            <a:endParaRPr/>
          </a:p>
          <a:p>
            <a:pPr indent="0" lvl="4" marL="0" rtl="0" algn="l">
              <a:lnSpc>
                <a:spcPct val="100000"/>
              </a:lnSpc>
              <a:spcBef>
                <a:spcPts val="0"/>
              </a:spcBef>
              <a:spcAft>
                <a:spcPts val="0"/>
              </a:spcAft>
              <a:buClr>
                <a:srgbClr val="000000"/>
              </a:buClr>
              <a:buSzPts val="1800"/>
              <a:buFont typeface="Courier New"/>
              <a:buNone/>
            </a:pPr>
            <a:r>
              <a:t/>
            </a:r>
            <a:endParaRPr/>
          </a:p>
          <a:p>
            <a:pPr indent="0" lvl="5" marL="0" rtl="0" algn="l">
              <a:lnSpc>
                <a:spcPct val="100000"/>
              </a:lnSpc>
              <a:spcBef>
                <a:spcPts val="0"/>
              </a:spcBef>
              <a:spcAft>
                <a:spcPts val="0"/>
              </a:spcAft>
              <a:buClr>
                <a:srgbClr val="000000"/>
              </a:buClr>
              <a:buSzPts val="1800"/>
              <a:buFont typeface="Noto Sans Symbols"/>
              <a:buNone/>
            </a:pPr>
            <a:r>
              <a:t/>
            </a:r>
            <a:endParaRPr/>
          </a:p>
          <a:p>
            <a:pPr indent="0" lvl="6" marL="0" rtl="0" algn="l">
              <a:lnSpc>
                <a:spcPct val="100000"/>
              </a:lnSpc>
              <a:spcBef>
                <a:spcPts val="0"/>
              </a:spcBef>
              <a:spcAft>
                <a:spcPts val="0"/>
              </a:spcAft>
              <a:buClr>
                <a:srgbClr val="000000"/>
              </a:buClr>
              <a:buSzPts val="1800"/>
              <a:buFont typeface="Arial"/>
              <a:buNone/>
            </a:pPr>
            <a:r>
              <a:t/>
            </a:r>
            <a:endParaRPr/>
          </a:p>
          <a:p>
            <a:pPr indent="0" lvl="7" marL="0" rtl="0" algn="l">
              <a:lnSpc>
                <a:spcPct val="100000"/>
              </a:lnSpc>
              <a:spcBef>
                <a:spcPts val="0"/>
              </a:spcBef>
              <a:spcAft>
                <a:spcPts val="0"/>
              </a:spcAft>
              <a:buClr>
                <a:srgbClr val="000000"/>
              </a:buClr>
              <a:buSzPts val="1800"/>
              <a:buFont typeface="Courier New"/>
              <a:buNone/>
            </a:pPr>
            <a:r>
              <a:t/>
            </a:r>
            <a:endParaRPr/>
          </a:p>
          <a:p>
            <a:pPr indent="0" lvl="8" marL="0" rtl="0" algn="l">
              <a:lnSpc>
                <a:spcPct val="100000"/>
              </a:lnSpc>
              <a:spcBef>
                <a:spcPts val="0"/>
              </a:spcBef>
              <a:spcAft>
                <a:spcPts val="0"/>
              </a:spcAft>
              <a:buClr>
                <a:srgbClr val="000000"/>
              </a:buClr>
              <a:buSzPts val="1800"/>
              <a:buFont typeface="Noto Sans Symbols"/>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a8fff988c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gda8fff988c_0_6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9" name="Google Shape;109;gda8fff988c_0_63: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r>
              <a:t/>
            </a:r>
            <a:endParaRPr/>
          </a:p>
          <a:p>
            <a:pPr indent="0" lvl="1" marL="0" rtl="0" algn="l">
              <a:lnSpc>
                <a:spcPct val="100000"/>
              </a:lnSpc>
              <a:spcBef>
                <a:spcPts val="0"/>
              </a:spcBef>
              <a:spcAft>
                <a:spcPts val="0"/>
              </a:spcAft>
              <a:buClr>
                <a:srgbClr val="000000"/>
              </a:buClr>
              <a:buSzPts val="1800"/>
              <a:buFont typeface="Courier New"/>
              <a:buNone/>
            </a:pPr>
            <a:r>
              <a:t/>
            </a:r>
            <a:endParaRPr/>
          </a:p>
          <a:p>
            <a:pPr indent="0" lvl="2" marL="0" rtl="0" algn="l">
              <a:lnSpc>
                <a:spcPct val="100000"/>
              </a:lnSpc>
              <a:spcBef>
                <a:spcPts val="0"/>
              </a:spcBef>
              <a:spcAft>
                <a:spcPts val="0"/>
              </a:spcAft>
              <a:buClr>
                <a:srgbClr val="000000"/>
              </a:buClr>
              <a:buSzPts val="1800"/>
              <a:buFont typeface="Noto Sans Symbols"/>
              <a:buNone/>
            </a:pPr>
            <a:r>
              <a:t/>
            </a:r>
            <a:endParaRPr/>
          </a:p>
          <a:p>
            <a:pPr indent="0" lvl="3" marL="0" rtl="0" algn="l">
              <a:lnSpc>
                <a:spcPct val="100000"/>
              </a:lnSpc>
              <a:spcBef>
                <a:spcPts val="0"/>
              </a:spcBef>
              <a:spcAft>
                <a:spcPts val="0"/>
              </a:spcAft>
              <a:buClr>
                <a:srgbClr val="000000"/>
              </a:buClr>
              <a:buSzPts val="1800"/>
              <a:buFont typeface="Arial"/>
              <a:buNone/>
            </a:pPr>
            <a:r>
              <a:t/>
            </a:r>
            <a:endParaRPr/>
          </a:p>
          <a:p>
            <a:pPr indent="0" lvl="4" marL="0" rtl="0" algn="l">
              <a:lnSpc>
                <a:spcPct val="100000"/>
              </a:lnSpc>
              <a:spcBef>
                <a:spcPts val="0"/>
              </a:spcBef>
              <a:spcAft>
                <a:spcPts val="0"/>
              </a:spcAft>
              <a:buClr>
                <a:srgbClr val="000000"/>
              </a:buClr>
              <a:buSzPts val="1800"/>
              <a:buFont typeface="Courier New"/>
              <a:buNone/>
            </a:pPr>
            <a:r>
              <a:t/>
            </a:r>
            <a:endParaRPr/>
          </a:p>
          <a:p>
            <a:pPr indent="0" lvl="5" marL="0" rtl="0" algn="l">
              <a:lnSpc>
                <a:spcPct val="100000"/>
              </a:lnSpc>
              <a:spcBef>
                <a:spcPts val="0"/>
              </a:spcBef>
              <a:spcAft>
                <a:spcPts val="0"/>
              </a:spcAft>
              <a:buClr>
                <a:srgbClr val="000000"/>
              </a:buClr>
              <a:buSzPts val="1800"/>
              <a:buFont typeface="Noto Sans Symbols"/>
              <a:buNone/>
            </a:pPr>
            <a:r>
              <a:t/>
            </a:r>
            <a:endParaRPr/>
          </a:p>
          <a:p>
            <a:pPr indent="0" lvl="6" marL="0" rtl="0" algn="l">
              <a:lnSpc>
                <a:spcPct val="100000"/>
              </a:lnSpc>
              <a:spcBef>
                <a:spcPts val="0"/>
              </a:spcBef>
              <a:spcAft>
                <a:spcPts val="0"/>
              </a:spcAft>
              <a:buClr>
                <a:srgbClr val="000000"/>
              </a:buClr>
              <a:buSzPts val="1800"/>
              <a:buFont typeface="Arial"/>
              <a:buNone/>
            </a:pPr>
            <a:r>
              <a:t/>
            </a:r>
            <a:endParaRPr/>
          </a:p>
          <a:p>
            <a:pPr indent="0" lvl="7" marL="0" rtl="0" algn="l">
              <a:lnSpc>
                <a:spcPct val="100000"/>
              </a:lnSpc>
              <a:spcBef>
                <a:spcPts val="0"/>
              </a:spcBef>
              <a:spcAft>
                <a:spcPts val="0"/>
              </a:spcAft>
              <a:buClr>
                <a:srgbClr val="000000"/>
              </a:buClr>
              <a:buSzPts val="1800"/>
              <a:buFont typeface="Courier New"/>
              <a:buNone/>
            </a:pPr>
            <a:r>
              <a:t/>
            </a:r>
            <a:endParaRPr/>
          </a:p>
          <a:p>
            <a:pPr indent="0" lvl="8" marL="0" rtl="0" algn="l">
              <a:lnSpc>
                <a:spcPct val="100000"/>
              </a:lnSpc>
              <a:spcBef>
                <a:spcPts val="0"/>
              </a:spcBef>
              <a:spcAft>
                <a:spcPts val="0"/>
              </a:spcAft>
              <a:buClr>
                <a:srgbClr val="000000"/>
              </a:buClr>
              <a:buSzPts val="1800"/>
              <a:buFont typeface="Noto Sans Symbols"/>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a8fff988c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gda8fff988c_0_7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6" name="Google Shape;126;gda8fff988c_0_79: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r>
              <a:t/>
            </a:r>
            <a:endParaRPr/>
          </a:p>
          <a:p>
            <a:pPr indent="0" lvl="1" marL="0" rtl="0" algn="l">
              <a:lnSpc>
                <a:spcPct val="100000"/>
              </a:lnSpc>
              <a:spcBef>
                <a:spcPts val="0"/>
              </a:spcBef>
              <a:spcAft>
                <a:spcPts val="0"/>
              </a:spcAft>
              <a:buClr>
                <a:srgbClr val="000000"/>
              </a:buClr>
              <a:buSzPts val="1800"/>
              <a:buFont typeface="Courier New"/>
              <a:buNone/>
            </a:pPr>
            <a:r>
              <a:t/>
            </a:r>
            <a:endParaRPr/>
          </a:p>
          <a:p>
            <a:pPr indent="0" lvl="2" marL="0" rtl="0" algn="l">
              <a:lnSpc>
                <a:spcPct val="100000"/>
              </a:lnSpc>
              <a:spcBef>
                <a:spcPts val="0"/>
              </a:spcBef>
              <a:spcAft>
                <a:spcPts val="0"/>
              </a:spcAft>
              <a:buClr>
                <a:srgbClr val="000000"/>
              </a:buClr>
              <a:buSzPts val="1800"/>
              <a:buFont typeface="Noto Sans Symbols"/>
              <a:buNone/>
            </a:pPr>
            <a:r>
              <a:t/>
            </a:r>
            <a:endParaRPr/>
          </a:p>
          <a:p>
            <a:pPr indent="0" lvl="3" marL="0" rtl="0" algn="l">
              <a:lnSpc>
                <a:spcPct val="100000"/>
              </a:lnSpc>
              <a:spcBef>
                <a:spcPts val="0"/>
              </a:spcBef>
              <a:spcAft>
                <a:spcPts val="0"/>
              </a:spcAft>
              <a:buClr>
                <a:srgbClr val="000000"/>
              </a:buClr>
              <a:buSzPts val="1800"/>
              <a:buFont typeface="Arial"/>
              <a:buNone/>
            </a:pPr>
            <a:r>
              <a:t/>
            </a:r>
            <a:endParaRPr/>
          </a:p>
          <a:p>
            <a:pPr indent="0" lvl="4" marL="0" rtl="0" algn="l">
              <a:lnSpc>
                <a:spcPct val="100000"/>
              </a:lnSpc>
              <a:spcBef>
                <a:spcPts val="0"/>
              </a:spcBef>
              <a:spcAft>
                <a:spcPts val="0"/>
              </a:spcAft>
              <a:buClr>
                <a:srgbClr val="000000"/>
              </a:buClr>
              <a:buSzPts val="1800"/>
              <a:buFont typeface="Courier New"/>
              <a:buNone/>
            </a:pPr>
            <a:r>
              <a:t/>
            </a:r>
            <a:endParaRPr/>
          </a:p>
          <a:p>
            <a:pPr indent="0" lvl="5" marL="0" rtl="0" algn="l">
              <a:lnSpc>
                <a:spcPct val="100000"/>
              </a:lnSpc>
              <a:spcBef>
                <a:spcPts val="0"/>
              </a:spcBef>
              <a:spcAft>
                <a:spcPts val="0"/>
              </a:spcAft>
              <a:buClr>
                <a:srgbClr val="000000"/>
              </a:buClr>
              <a:buSzPts val="1800"/>
              <a:buFont typeface="Noto Sans Symbols"/>
              <a:buNone/>
            </a:pPr>
            <a:r>
              <a:t/>
            </a:r>
            <a:endParaRPr/>
          </a:p>
          <a:p>
            <a:pPr indent="0" lvl="6" marL="0" rtl="0" algn="l">
              <a:lnSpc>
                <a:spcPct val="100000"/>
              </a:lnSpc>
              <a:spcBef>
                <a:spcPts val="0"/>
              </a:spcBef>
              <a:spcAft>
                <a:spcPts val="0"/>
              </a:spcAft>
              <a:buClr>
                <a:srgbClr val="000000"/>
              </a:buClr>
              <a:buSzPts val="1800"/>
              <a:buFont typeface="Arial"/>
              <a:buNone/>
            </a:pPr>
            <a:r>
              <a:t/>
            </a:r>
            <a:endParaRPr/>
          </a:p>
          <a:p>
            <a:pPr indent="0" lvl="7" marL="0" rtl="0" algn="l">
              <a:lnSpc>
                <a:spcPct val="100000"/>
              </a:lnSpc>
              <a:spcBef>
                <a:spcPts val="0"/>
              </a:spcBef>
              <a:spcAft>
                <a:spcPts val="0"/>
              </a:spcAft>
              <a:buClr>
                <a:srgbClr val="000000"/>
              </a:buClr>
              <a:buSzPts val="1800"/>
              <a:buFont typeface="Courier New"/>
              <a:buNone/>
            </a:pPr>
            <a:r>
              <a:t/>
            </a:r>
            <a:endParaRPr/>
          </a:p>
          <a:p>
            <a:pPr indent="0" lvl="8" marL="0" rtl="0" algn="l">
              <a:lnSpc>
                <a:spcPct val="100000"/>
              </a:lnSpc>
              <a:spcBef>
                <a:spcPts val="0"/>
              </a:spcBef>
              <a:spcAft>
                <a:spcPts val="0"/>
              </a:spcAft>
              <a:buClr>
                <a:srgbClr val="000000"/>
              </a:buClr>
              <a:buSzPts val="1800"/>
              <a:buFont typeface="Noto Sans Symbols"/>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a8fff988c_2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gda8fff988c_2_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Poll No:2 &amp; 3</a:t>
            </a:r>
            <a:endParaRPr/>
          </a:p>
        </p:txBody>
      </p:sp>
      <p:sp>
        <p:nvSpPr>
          <p:cNvPr id="145" name="Google Shape;145;gda8fff988c_2_4: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r>
              <a:t/>
            </a:r>
            <a:endParaRPr/>
          </a:p>
          <a:p>
            <a:pPr indent="0" lvl="1" marL="0" rtl="0" algn="l">
              <a:lnSpc>
                <a:spcPct val="100000"/>
              </a:lnSpc>
              <a:spcBef>
                <a:spcPts val="0"/>
              </a:spcBef>
              <a:spcAft>
                <a:spcPts val="0"/>
              </a:spcAft>
              <a:buClr>
                <a:srgbClr val="000000"/>
              </a:buClr>
              <a:buSzPts val="1800"/>
              <a:buFont typeface="Courier New"/>
              <a:buNone/>
            </a:pPr>
            <a:r>
              <a:t/>
            </a:r>
            <a:endParaRPr/>
          </a:p>
          <a:p>
            <a:pPr indent="0" lvl="2" marL="0" rtl="0" algn="l">
              <a:lnSpc>
                <a:spcPct val="100000"/>
              </a:lnSpc>
              <a:spcBef>
                <a:spcPts val="0"/>
              </a:spcBef>
              <a:spcAft>
                <a:spcPts val="0"/>
              </a:spcAft>
              <a:buClr>
                <a:srgbClr val="000000"/>
              </a:buClr>
              <a:buSzPts val="1800"/>
              <a:buFont typeface="Noto Sans Symbols"/>
              <a:buNone/>
            </a:pPr>
            <a:r>
              <a:t/>
            </a:r>
            <a:endParaRPr/>
          </a:p>
          <a:p>
            <a:pPr indent="0" lvl="3" marL="0" rtl="0" algn="l">
              <a:lnSpc>
                <a:spcPct val="100000"/>
              </a:lnSpc>
              <a:spcBef>
                <a:spcPts val="0"/>
              </a:spcBef>
              <a:spcAft>
                <a:spcPts val="0"/>
              </a:spcAft>
              <a:buClr>
                <a:srgbClr val="000000"/>
              </a:buClr>
              <a:buSzPts val="1800"/>
              <a:buFont typeface="Arial"/>
              <a:buNone/>
            </a:pPr>
            <a:r>
              <a:t/>
            </a:r>
            <a:endParaRPr/>
          </a:p>
          <a:p>
            <a:pPr indent="0" lvl="4" marL="0" rtl="0" algn="l">
              <a:lnSpc>
                <a:spcPct val="100000"/>
              </a:lnSpc>
              <a:spcBef>
                <a:spcPts val="0"/>
              </a:spcBef>
              <a:spcAft>
                <a:spcPts val="0"/>
              </a:spcAft>
              <a:buClr>
                <a:srgbClr val="000000"/>
              </a:buClr>
              <a:buSzPts val="1800"/>
              <a:buFont typeface="Courier New"/>
              <a:buNone/>
            </a:pPr>
            <a:r>
              <a:t/>
            </a:r>
            <a:endParaRPr/>
          </a:p>
          <a:p>
            <a:pPr indent="0" lvl="5" marL="0" rtl="0" algn="l">
              <a:lnSpc>
                <a:spcPct val="100000"/>
              </a:lnSpc>
              <a:spcBef>
                <a:spcPts val="0"/>
              </a:spcBef>
              <a:spcAft>
                <a:spcPts val="0"/>
              </a:spcAft>
              <a:buClr>
                <a:srgbClr val="000000"/>
              </a:buClr>
              <a:buSzPts val="1800"/>
              <a:buFont typeface="Noto Sans Symbols"/>
              <a:buNone/>
            </a:pPr>
            <a:r>
              <a:t/>
            </a:r>
            <a:endParaRPr/>
          </a:p>
          <a:p>
            <a:pPr indent="0" lvl="6" marL="0" rtl="0" algn="l">
              <a:lnSpc>
                <a:spcPct val="100000"/>
              </a:lnSpc>
              <a:spcBef>
                <a:spcPts val="0"/>
              </a:spcBef>
              <a:spcAft>
                <a:spcPts val="0"/>
              </a:spcAft>
              <a:buClr>
                <a:srgbClr val="000000"/>
              </a:buClr>
              <a:buSzPts val="1800"/>
              <a:buFont typeface="Arial"/>
              <a:buNone/>
            </a:pPr>
            <a:r>
              <a:t/>
            </a:r>
            <a:endParaRPr/>
          </a:p>
          <a:p>
            <a:pPr indent="0" lvl="7" marL="0" rtl="0" algn="l">
              <a:lnSpc>
                <a:spcPct val="100000"/>
              </a:lnSpc>
              <a:spcBef>
                <a:spcPts val="0"/>
              </a:spcBef>
              <a:spcAft>
                <a:spcPts val="0"/>
              </a:spcAft>
              <a:buClr>
                <a:srgbClr val="000000"/>
              </a:buClr>
              <a:buSzPts val="1800"/>
              <a:buFont typeface="Courier New"/>
              <a:buNone/>
            </a:pPr>
            <a:r>
              <a:t/>
            </a:r>
            <a:endParaRPr/>
          </a:p>
          <a:p>
            <a:pPr indent="0" lvl="8" marL="0" rtl="0" algn="l">
              <a:lnSpc>
                <a:spcPct val="100000"/>
              </a:lnSpc>
              <a:spcBef>
                <a:spcPts val="0"/>
              </a:spcBef>
              <a:spcAft>
                <a:spcPts val="0"/>
              </a:spcAft>
              <a:buClr>
                <a:srgbClr val="000000"/>
              </a:buClr>
              <a:buSzPts val="1800"/>
              <a:buFont typeface="Noto Sans Symbols"/>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e643fc2bd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g10e643fc2bd_0_4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Poll No:2 &amp; 3</a:t>
            </a:r>
            <a:endParaRPr/>
          </a:p>
        </p:txBody>
      </p:sp>
      <p:sp>
        <p:nvSpPr>
          <p:cNvPr id="161" name="Google Shape;161;g10e643fc2bd_0_48: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r>
              <a:t/>
            </a:r>
            <a:endParaRPr/>
          </a:p>
          <a:p>
            <a:pPr indent="0" lvl="1" marL="0" rtl="0" algn="l">
              <a:lnSpc>
                <a:spcPct val="100000"/>
              </a:lnSpc>
              <a:spcBef>
                <a:spcPts val="0"/>
              </a:spcBef>
              <a:spcAft>
                <a:spcPts val="0"/>
              </a:spcAft>
              <a:buClr>
                <a:srgbClr val="000000"/>
              </a:buClr>
              <a:buSzPts val="1800"/>
              <a:buFont typeface="Courier New"/>
              <a:buNone/>
            </a:pPr>
            <a:r>
              <a:t/>
            </a:r>
            <a:endParaRPr/>
          </a:p>
          <a:p>
            <a:pPr indent="0" lvl="2" marL="0" rtl="0" algn="l">
              <a:lnSpc>
                <a:spcPct val="100000"/>
              </a:lnSpc>
              <a:spcBef>
                <a:spcPts val="0"/>
              </a:spcBef>
              <a:spcAft>
                <a:spcPts val="0"/>
              </a:spcAft>
              <a:buClr>
                <a:srgbClr val="000000"/>
              </a:buClr>
              <a:buSzPts val="1800"/>
              <a:buFont typeface="Noto Sans Symbols"/>
              <a:buNone/>
            </a:pPr>
            <a:r>
              <a:t/>
            </a:r>
            <a:endParaRPr/>
          </a:p>
          <a:p>
            <a:pPr indent="0" lvl="3" marL="0" rtl="0" algn="l">
              <a:lnSpc>
                <a:spcPct val="100000"/>
              </a:lnSpc>
              <a:spcBef>
                <a:spcPts val="0"/>
              </a:spcBef>
              <a:spcAft>
                <a:spcPts val="0"/>
              </a:spcAft>
              <a:buClr>
                <a:srgbClr val="000000"/>
              </a:buClr>
              <a:buSzPts val="1800"/>
              <a:buFont typeface="Arial"/>
              <a:buNone/>
            </a:pPr>
            <a:r>
              <a:t/>
            </a:r>
            <a:endParaRPr/>
          </a:p>
          <a:p>
            <a:pPr indent="0" lvl="4" marL="0" rtl="0" algn="l">
              <a:lnSpc>
                <a:spcPct val="100000"/>
              </a:lnSpc>
              <a:spcBef>
                <a:spcPts val="0"/>
              </a:spcBef>
              <a:spcAft>
                <a:spcPts val="0"/>
              </a:spcAft>
              <a:buClr>
                <a:srgbClr val="000000"/>
              </a:buClr>
              <a:buSzPts val="1800"/>
              <a:buFont typeface="Courier New"/>
              <a:buNone/>
            </a:pPr>
            <a:r>
              <a:t/>
            </a:r>
            <a:endParaRPr/>
          </a:p>
          <a:p>
            <a:pPr indent="0" lvl="5" marL="0" rtl="0" algn="l">
              <a:lnSpc>
                <a:spcPct val="100000"/>
              </a:lnSpc>
              <a:spcBef>
                <a:spcPts val="0"/>
              </a:spcBef>
              <a:spcAft>
                <a:spcPts val="0"/>
              </a:spcAft>
              <a:buClr>
                <a:srgbClr val="000000"/>
              </a:buClr>
              <a:buSzPts val="1800"/>
              <a:buFont typeface="Noto Sans Symbols"/>
              <a:buNone/>
            </a:pPr>
            <a:r>
              <a:t/>
            </a:r>
            <a:endParaRPr/>
          </a:p>
          <a:p>
            <a:pPr indent="0" lvl="6" marL="0" rtl="0" algn="l">
              <a:lnSpc>
                <a:spcPct val="100000"/>
              </a:lnSpc>
              <a:spcBef>
                <a:spcPts val="0"/>
              </a:spcBef>
              <a:spcAft>
                <a:spcPts val="0"/>
              </a:spcAft>
              <a:buClr>
                <a:srgbClr val="000000"/>
              </a:buClr>
              <a:buSzPts val="1800"/>
              <a:buFont typeface="Arial"/>
              <a:buNone/>
            </a:pPr>
            <a:r>
              <a:t/>
            </a:r>
            <a:endParaRPr/>
          </a:p>
          <a:p>
            <a:pPr indent="0" lvl="7" marL="0" rtl="0" algn="l">
              <a:lnSpc>
                <a:spcPct val="100000"/>
              </a:lnSpc>
              <a:spcBef>
                <a:spcPts val="0"/>
              </a:spcBef>
              <a:spcAft>
                <a:spcPts val="0"/>
              </a:spcAft>
              <a:buClr>
                <a:srgbClr val="000000"/>
              </a:buClr>
              <a:buSzPts val="1800"/>
              <a:buFont typeface="Courier New"/>
              <a:buNone/>
            </a:pPr>
            <a:r>
              <a:t/>
            </a:r>
            <a:endParaRPr/>
          </a:p>
          <a:p>
            <a:pPr indent="0" lvl="8" marL="0" rtl="0" algn="l">
              <a:lnSpc>
                <a:spcPct val="100000"/>
              </a:lnSpc>
              <a:spcBef>
                <a:spcPts val="0"/>
              </a:spcBef>
              <a:spcAft>
                <a:spcPts val="0"/>
              </a:spcAft>
              <a:buClr>
                <a:srgbClr val="000000"/>
              </a:buClr>
              <a:buSzPts val="1800"/>
              <a:buFont typeface="Noto Sans Symbols"/>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e643fc2bd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g10e643fc2bd_0_3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Poll No:2 &amp; 3</a:t>
            </a:r>
            <a:endParaRPr/>
          </a:p>
        </p:txBody>
      </p:sp>
      <p:sp>
        <p:nvSpPr>
          <p:cNvPr id="177" name="Google Shape;177;g10e643fc2bd_0_33:notes"/>
          <p:cNvSpPr txBox="1"/>
          <p:nvPr>
            <p:ph idx="12" type="sldNum"/>
          </p:nvPr>
        </p:nvSpPr>
        <p:spPr>
          <a:xfrm>
            <a:off x="3884612" y="8685213"/>
            <a:ext cx="29718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r>
              <a:t/>
            </a:r>
            <a:endParaRPr/>
          </a:p>
          <a:p>
            <a:pPr indent="0" lvl="1" marL="0" rtl="0" algn="l">
              <a:lnSpc>
                <a:spcPct val="100000"/>
              </a:lnSpc>
              <a:spcBef>
                <a:spcPts val="0"/>
              </a:spcBef>
              <a:spcAft>
                <a:spcPts val="0"/>
              </a:spcAft>
              <a:buClr>
                <a:srgbClr val="000000"/>
              </a:buClr>
              <a:buSzPts val="1800"/>
              <a:buFont typeface="Courier New"/>
              <a:buNone/>
            </a:pPr>
            <a:r>
              <a:t/>
            </a:r>
            <a:endParaRPr/>
          </a:p>
          <a:p>
            <a:pPr indent="0" lvl="2" marL="0" rtl="0" algn="l">
              <a:lnSpc>
                <a:spcPct val="100000"/>
              </a:lnSpc>
              <a:spcBef>
                <a:spcPts val="0"/>
              </a:spcBef>
              <a:spcAft>
                <a:spcPts val="0"/>
              </a:spcAft>
              <a:buClr>
                <a:srgbClr val="000000"/>
              </a:buClr>
              <a:buSzPts val="1800"/>
              <a:buFont typeface="Noto Sans Symbols"/>
              <a:buNone/>
            </a:pPr>
            <a:r>
              <a:t/>
            </a:r>
            <a:endParaRPr/>
          </a:p>
          <a:p>
            <a:pPr indent="0" lvl="3" marL="0" rtl="0" algn="l">
              <a:lnSpc>
                <a:spcPct val="100000"/>
              </a:lnSpc>
              <a:spcBef>
                <a:spcPts val="0"/>
              </a:spcBef>
              <a:spcAft>
                <a:spcPts val="0"/>
              </a:spcAft>
              <a:buClr>
                <a:srgbClr val="000000"/>
              </a:buClr>
              <a:buSzPts val="1800"/>
              <a:buFont typeface="Arial"/>
              <a:buNone/>
            </a:pPr>
            <a:r>
              <a:t/>
            </a:r>
            <a:endParaRPr/>
          </a:p>
          <a:p>
            <a:pPr indent="0" lvl="4" marL="0" rtl="0" algn="l">
              <a:lnSpc>
                <a:spcPct val="100000"/>
              </a:lnSpc>
              <a:spcBef>
                <a:spcPts val="0"/>
              </a:spcBef>
              <a:spcAft>
                <a:spcPts val="0"/>
              </a:spcAft>
              <a:buClr>
                <a:srgbClr val="000000"/>
              </a:buClr>
              <a:buSzPts val="1800"/>
              <a:buFont typeface="Courier New"/>
              <a:buNone/>
            </a:pPr>
            <a:r>
              <a:t/>
            </a:r>
            <a:endParaRPr/>
          </a:p>
          <a:p>
            <a:pPr indent="0" lvl="5" marL="0" rtl="0" algn="l">
              <a:lnSpc>
                <a:spcPct val="100000"/>
              </a:lnSpc>
              <a:spcBef>
                <a:spcPts val="0"/>
              </a:spcBef>
              <a:spcAft>
                <a:spcPts val="0"/>
              </a:spcAft>
              <a:buClr>
                <a:srgbClr val="000000"/>
              </a:buClr>
              <a:buSzPts val="1800"/>
              <a:buFont typeface="Noto Sans Symbols"/>
              <a:buNone/>
            </a:pPr>
            <a:r>
              <a:t/>
            </a:r>
            <a:endParaRPr/>
          </a:p>
          <a:p>
            <a:pPr indent="0" lvl="6" marL="0" rtl="0" algn="l">
              <a:lnSpc>
                <a:spcPct val="100000"/>
              </a:lnSpc>
              <a:spcBef>
                <a:spcPts val="0"/>
              </a:spcBef>
              <a:spcAft>
                <a:spcPts val="0"/>
              </a:spcAft>
              <a:buClr>
                <a:srgbClr val="000000"/>
              </a:buClr>
              <a:buSzPts val="1800"/>
              <a:buFont typeface="Arial"/>
              <a:buNone/>
            </a:pPr>
            <a:r>
              <a:t/>
            </a:r>
            <a:endParaRPr/>
          </a:p>
          <a:p>
            <a:pPr indent="0" lvl="7" marL="0" rtl="0" algn="l">
              <a:lnSpc>
                <a:spcPct val="100000"/>
              </a:lnSpc>
              <a:spcBef>
                <a:spcPts val="0"/>
              </a:spcBef>
              <a:spcAft>
                <a:spcPts val="0"/>
              </a:spcAft>
              <a:buClr>
                <a:srgbClr val="000000"/>
              </a:buClr>
              <a:buSzPts val="1800"/>
              <a:buFont typeface="Courier New"/>
              <a:buNone/>
            </a:pPr>
            <a:r>
              <a:t/>
            </a:r>
            <a:endParaRPr/>
          </a:p>
          <a:p>
            <a:pPr indent="0" lvl="8" marL="0" rtl="0" algn="l">
              <a:lnSpc>
                <a:spcPct val="100000"/>
              </a:lnSpc>
              <a:spcBef>
                <a:spcPts val="0"/>
              </a:spcBef>
              <a:spcAft>
                <a:spcPts val="0"/>
              </a:spcAft>
              <a:buClr>
                <a:srgbClr val="000000"/>
              </a:buClr>
              <a:buSzPts val="1800"/>
              <a:buFont typeface="Noto Sans Symbols"/>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 name="Shape 1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1"/>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15" name="Google Shape;15;p2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marR="0" algn="l">
              <a:lnSpc>
                <a:spcPct val="100000"/>
              </a:lnSpc>
              <a:spcBef>
                <a:spcPts val="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algn="l">
              <a:lnSpc>
                <a:spcPct val="100000"/>
              </a:lnSpc>
              <a:spcBef>
                <a:spcPts val="0"/>
              </a:spcBef>
              <a:spcAft>
                <a:spcPts val="0"/>
              </a:spcAft>
              <a:buClr>
                <a:schemeClr val="dk1"/>
              </a:buClr>
              <a:buSzPts val="2400"/>
              <a:buFont typeface="Courier New"/>
              <a:buChar char="o"/>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3pPr>
            <a:lvl4pPr indent="-342900" lvl="3" marL="1828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0"/>
          <p:cNvSpPr txBox="1"/>
          <p:nvPr>
            <p:ph type="ctrTitle"/>
          </p:nvPr>
        </p:nvSpPr>
        <p:spPr>
          <a:xfrm>
            <a:off x="685800" y="2111122"/>
            <a:ext cx="7772400" cy="15465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
        <p:nvSpPr>
          <p:cNvPr id="18" name="Google Shape;18;p20"/>
          <p:cNvSpPr txBox="1"/>
          <p:nvPr>
            <p:ph idx="1" type="subTitle"/>
          </p:nvPr>
        </p:nvSpPr>
        <p:spPr>
          <a:xfrm>
            <a:off x="685800" y="3786737"/>
            <a:ext cx="7772400" cy="10464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22"/>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21" name="Google Shape;21;p22"/>
          <p:cNvSpPr txBox="1"/>
          <p:nvPr>
            <p:ph idx="1" type="body"/>
          </p:nvPr>
        </p:nvSpPr>
        <p:spPr>
          <a:xfrm>
            <a:off x="457200" y="1600200"/>
            <a:ext cx="3994500" cy="4967700"/>
          </a:xfrm>
          <a:prstGeom prst="rect">
            <a:avLst/>
          </a:prstGeom>
          <a:noFill/>
          <a:ln>
            <a:noFill/>
          </a:ln>
        </p:spPr>
        <p:txBody>
          <a:bodyPr anchorCtr="0" anchor="t" bIns="91425" lIns="91425" spcFirstLastPara="1" rIns="91425" wrap="square" tIns="91425">
            <a:noAutofit/>
          </a:bodyPr>
          <a:lstStyle>
            <a:lvl1pPr indent="-419100" lvl="0" marL="457200" marR="0" algn="l">
              <a:lnSpc>
                <a:spcPct val="100000"/>
              </a:lnSpc>
              <a:spcBef>
                <a:spcPts val="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algn="l">
              <a:lnSpc>
                <a:spcPct val="100000"/>
              </a:lnSpc>
              <a:spcBef>
                <a:spcPts val="0"/>
              </a:spcBef>
              <a:spcAft>
                <a:spcPts val="0"/>
              </a:spcAft>
              <a:buClr>
                <a:schemeClr val="dk1"/>
              </a:buClr>
              <a:buSzPts val="2400"/>
              <a:buFont typeface="Courier New"/>
              <a:buChar char="o"/>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3pPr>
            <a:lvl4pPr indent="-342900" lvl="3" marL="1828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22" name="Google Shape;22;p22"/>
          <p:cNvSpPr txBox="1"/>
          <p:nvPr>
            <p:ph idx="2" type="body"/>
          </p:nvPr>
        </p:nvSpPr>
        <p:spPr>
          <a:xfrm>
            <a:off x="4692273" y="1600200"/>
            <a:ext cx="3994500" cy="4967700"/>
          </a:xfrm>
          <a:prstGeom prst="rect">
            <a:avLst/>
          </a:prstGeom>
          <a:noFill/>
          <a:ln>
            <a:noFill/>
          </a:ln>
        </p:spPr>
        <p:txBody>
          <a:bodyPr anchorCtr="0" anchor="t" bIns="91425" lIns="91425" spcFirstLastPara="1" rIns="91425" wrap="square" tIns="91425">
            <a:noAutofit/>
          </a:bodyPr>
          <a:lstStyle>
            <a:lvl1pPr indent="-419100" lvl="0" marL="457200" marR="0" algn="l">
              <a:lnSpc>
                <a:spcPct val="100000"/>
              </a:lnSpc>
              <a:spcBef>
                <a:spcPts val="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algn="l">
              <a:lnSpc>
                <a:spcPct val="100000"/>
              </a:lnSpc>
              <a:spcBef>
                <a:spcPts val="0"/>
              </a:spcBef>
              <a:spcAft>
                <a:spcPts val="0"/>
              </a:spcAft>
              <a:buClr>
                <a:schemeClr val="dk1"/>
              </a:buClr>
              <a:buSzPts val="2400"/>
              <a:buFont typeface="Courier New"/>
              <a:buChar char="o"/>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3pPr>
            <a:lvl4pPr indent="-342900" lvl="3" marL="1828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23"/>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25" name="Shape 25"/>
        <p:cNvGrpSpPr/>
        <p:nvPr/>
      </p:nvGrpSpPr>
      <p:grpSpPr>
        <a:xfrm>
          <a:off x="0" y="0"/>
          <a:ext cx="0" cy="0"/>
          <a:chOff x="0" y="0"/>
          <a:chExt cx="0" cy="0"/>
        </a:xfrm>
      </p:grpSpPr>
      <p:sp>
        <p:nvSpPr>
          <p:cNvPr id="26" name="Google Shape;26;p24"/>
          <p:cNvSpPr txBox="1"/>
          <p:nvPr>
            <p:ph idx="1" type="body"/>
          </p:nvPr>
        </p:nvSpPr>
        <p:spPr>
          <a:xfrm>
            <a:off x="457200" y="5875077"/>
            <a:ext cx="8229600" cy="692700"/>
          </a:xfrm>
          <a:prstGeom prst="rect">
            <a:avLst/>
          </a:prstGeom>
          <a:noFill/>
          <a:ln>
            <a:noFill/>
          </a:ln>
        </p:spPr>
        <p:txBody>
          <a:bodyPr anchorCtr="0" anchor="t" bIns="91425" lIns="91425" spcFirstLastPara="1" rIns="91425" wrap="square" tIns="91425">
            <a:noAutofit/>
          </a:bodyPr>
          <a:lstStyle>
            <a:lvl1pPr indent="-342900" lvl="0" marL="457200" marR="0" algn="ctr">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indent="-342900" lvl="1" marL="914400" marR="0" algn="ctr">
              <a:lnSpc>
                <a:spcPct val="100000"/>
              </a:lnSpc>
              <a:spcBef>
                <a:spcPts val="36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2pPr>
            <a:lvl3pPr indent="-342900" lvl="2" marL="1371600" marR="0" algn="ctr">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indent="-342900" lvl="3" marL="1828800" marR="0" algn="ctr">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ctr">
              <a:lnSpc>
                <a:spcPct val="100000"/>
              </a:lnSpc>
              <a:spcBef>
                <a:spcPts val="36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5pPr>
            <a:lvl6pPr indent="-342900" lvl="5" marL="2743200" marR="0" algn="ctr">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algn="ctr">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ctr">
              <a:lnSpc>
                <a:spcPct val="100000"/>
              </a:lnSpc>
              <a:spcBef>
                <a:spcPts val="36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8pPr>
            <a:lvl9pPr indent="-342900" lvl="8" marL="4114800" marR="0" algn="ctr">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7" name="Shape 27"/>
        <p:cNvGrpSpPr/>
        <p:nvPr/>
      </p:nvGrpSpPr>
      <p:grpSpPr>
        <a:xfrm>
          <a:off x="0" y="0"/>
          <a:ext cx="0" cy="0"/>
          <a:chOff x="0" y="0"/>
          <a:chExt cx="0" cy="0"/>
        </a:xfrm>
      </p:grpSpPr>
      <p:pic>
        <p:nvPicPr>
          <p:cNvPr id="28" name="Google Shape;28;p25"/>
          <p:cNvPicPr preferRelativeResize="0"/>
          <p:nvPr/>
        </p:nvPicPr>
        <p:blipFill rotWithShape="1">
          <a:blip r:embed="rId2">
            <a:alphaModFix/>
          </a:blip>
          <a:srcRect b="0" l="0" r="0" t="0"/>
          <a:stretch/>
        </p:blipFill>
        <p:spPr>
          <a:xfrm>
            <a:off x="7722875" y="0"/>
            <a:ext cx="715207" cy="454370"/>
          </a:xfrm>
          <a:prstGeom prst="rect">
            <a:avLst/>
          </a:prstGeom>
          <a:noFill/>
          <a:ln>
            <a:noFill/>
          </a:ln>
        </p:spPr>
      </p:pic>
      <p:sp>
        <p:nvSpPr>
          <p:cNvPr id="29" name="Google Shape;29;p25"/>
          <p:cNvSpPr txBox="1"/>
          <p:nvPr>
            <p:ph type="title"/>
          </p:nvPr>
        </p:nvSpPr>
        <p:spPr>
          <a:xfrm>
            <a:off x="456689" y="205969"/>
            <a:ext cx="8230500" cy="857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1200"/>
              <a:buFont typeface="Arial"/>
              <a:buNone/>
              <a:defRPr b="1" i="0" sz="4000" u="none" cap="none" strike="noStrike">
                <a:solidFill>
                  <a:schemeClr val="dk1"/>
                </a:solidFill>
                <a:latin typeface="Calibri"/>
                <a:ea typeface="Calibri"/>
                <a:cs typeface="Calibri"/>
                <a:sym typeface="Calibri"/>
              </a:defRPr>
            </a:lvl1pPr>
            <a:lvl2pPr lvl="1" marR="0" algn="ctr">
              <a:lnSpc>
                <a:spcPct val="100000"/>
              </a:lnSpc>
              <a:spcBef>
                <a:spcPts val="0"/>
              </a:spcBef>
              <a:spcAft>
                <a:spcPts val="0"/>
              </a:spcAft>
              <a:buClr>
                <a:schemeClr val="dk1"/>
              </a:buClr>
              <a:buSzPts val="1200"/>
              <a:buFont typeface="Arial"/>
              <a:buNone/>
              <a:defRPr b="1" i="0" sz="4000" u="none" cap="none" strike="noStrike">
                <a:solidFill>
                  <a:schemeClr val="dk1"/>
                </a:solidFill>
                <a:latin typeface="Calibri"/>
                <a:ea typeface="Calibri"/>
                <a:cs typeface="Calibri"/>
                <a:sym typeface="Calibri"/>
              </a:defRPr>
            </a:lvl2pPr>
            <a:lvl3pPr lvl="2" marR="0" algn="ctr">
              <a:lnSpc>
                <a:spcPct val="100000"/>
              </a:lnSpc>
              <a:spcBef>
                <a:spcPts val="0"/>
              </a:spcBef>
              <a:spcAft>
                <a:spcPts val="0"/>
              </a:spcAft>
              <a:buClr>
                <a:schemeClr val="dk1"/>
              </a:buClr>
              <a:buSzPts val="1200"/>
              <a:buFont typeface="Arial"/>
              <a:buNone/>
              <a:defRPr b="1" i="0" sz="4000" u="none" cap="none" strike="noStrike">
                <a:solidFill>
                  <a:schemeClr val="dk1"/>
                </a:solidFill>
                <a:latin typeface="Calibri"/>
                <a:ea typeface="Calibri"/>
                <a:cs typeface="Calibri"/>
                <a:sym typeface="Calibri"/>
              </a:defRPr>
            </a:lvl3pPr>
            <a:lvl4pPr lvl="3" marR="0" algn="ctr">
              <a:lnSpc>
                <a:spcPct val="100000"/>
              </a:lnSpc>
              <a:spcBef>
                <a:spcPts val="0"/>
              </a:spcBef>
              <a:spcAft>
                <a:spcPts val="0"/>
              </a:spcAft>
              <a:buClr>
                <a:schemeClr val="dk1"/>
              </a:buClr>
              <a:buSzPts val="1200"/>
              <a:buFont typeface="Arial"/>
              <a:buNone/>
              <a:defRPr b="1" i="0" sz="4000" u="none" cap="none" strike="noStrike">
                <a:solidFill>
                  <a:schemeClr val="dk1"/>
                </a:solidFill>
                <a:latin typeface="Calibri"/>
                <a:ea typeface="Calibri"/>
                <a:cs typeface="Calibri"/>
                <a:sym typeface="Calibri"/>
              </a:defRPr>
            </a:lvl4pPr>
            <a:lvl5pPr lvl="4" marR="0" algn="ctr">
              <a:lnSpc>
                <a:spcPct val="100000"/>
              </a:lnSpc>
              <a:spcBef>
                <a:spcPts val="0"/>
              </a:spcBef>
              <a:spcAft>
                <a:spcPts val="0"/>
              </a:spcAft>
              <a:buClr>
                <a:schemeClr val="dk1"/>
              </a:buClr>
              <a:buSzPts val="1200"/>
              <a:buFont typeface="Arial"/>
              <a:buNone/>
              <a:defRPr b="1" i="0" sz="4000" u="none" cap="none" strike="noStrike">
                <a:solidFill>
                  <a:schemeClr val="dk1"/>
                </a:solidFill>
                <a:latin typeface="Calibri"/>
                <a:ea typeface="Calibri"/>
                <a:cs typeface="Calibri"/>
                <a:sym typeface="Calibri"/>
              </a:defRPr>
            </a:lvl5pPr>
            <a:lvl6pPr lvl="5" marR="0" algn="ctr">
              <a:lnSpc>
                <a:spcPct val="100000"/>
              </a:lnSpc>
              <a:spcBef>
                <a:spcPts val="0"/>
              </a:spcBef>
              <a:spcAft>
                <a:spcPts val="0"/>
              </a:spcAft>
              <a:buClr>
                <a:schemeClr val="dk1"/>
              </a:buClr>
              <a:buSzPts val="1200"/>
              <a:buFont typeface="Arial"/>
              <a:buNone/>
              <a:defRPr b="1" i="0" sz="4000" u="none" cap="none" strike="noStrike">
                <a:solidFill>
                  <a:schemeClr val="dk1"/>
                </a:solidFill>
                <a:latin typeface="Calibri"/>
                <a:ea typeface="Calibri"/>
                <a:cs typeface="Calibri"/>
                <a:sym typeface="Calibri"/>
              </a:defRPr>
            </a:lvl6pPr>
            <a:lvl7pPr lvl="6" marR="0" algn="ctr">
              <a:lnSpc>
                <a:spcPct val="100000"/>
              </a:lnSpc>
              <a:spcBef>
                <a:spcPts val="0"/>
              </a:spcBef>
              <a:spcAft>
                <a:spcPts val="0"/>
              </a:spcAft>
              <a:buClr>
                <a:schemeClr val="dk1"/>
              </a:buClr>
              <a:buSzPts val="1200"/>
              <a:buFont typeface="Arial"/>
              <a:buNone/>
              <a:defRPr b="1" i="0" sz="4000" u="none" cap="none" strike="noStrike">
                <a:solidFill>
                  <a:schemeClr val="dk1"/>
                </a:solidFill>
                <a:latin typeface="Calibri"/>
                <a:ea typeface="Calibri"/>
                <a:cs typeface="Calibri"/>
                <a:sym typeface="Calibri"/>
              </a:defRPr>
            </a:lvl7pPr>
            <a:lvl8pPr lvl="7" marR="0" algn="ctr">
              <a:lnSpc>
                <a:spcPct val="100000"/>
              </a:lnSpc>
              <a:spcBef>
                <a:spcPts val="0"/>
              </a:spcBef>
              <a:spcAft>
                <a:spcPts val="0"/>
              </a:spcAft>
              <a:buClr>
                <a:schemeClr val="dk1"/>
              </a:buClr>
              <a:buSzPts val="1200"/>
              <a:buFont typeface="Arial"/>
              <a:buNone/>
              <a:defRPr b="1" i="0" sz="4000" u="none" cap="none" strike="noStrike">
                <a:solidFill>
                  <a:schemeClr val="dk1"/>
                </a:solidFill>
                <a:latin typeface="Calibri"/>
                <a:ea typeface="Calibri"/>
                <a:cs typeface="Calibri"/>
                <a:sym typeface="Calibri"/>
              </a:defRPr>
            </a:lvl8pPr>
            <a:lvl9pPr lvl="8" marR="0" algn="ctr">
              <a:lnSpc>
                <a:spcPct val="100000"/>
              </a:lnSpc>
              <a:spcBef>
                <a:spcPts val="0"/>
              </a:spcBef>
              <a:spcAft>
                <a:spcPts val="0"/>
              </a:spcAft>
              <a:buClr>
                <a:schemeClr val="dk1"/>
              </a:buClr>
              <a:buSzPts val="1200"/>
              <a:buFont typeface="Arial"/>
              <a:buNone/>
              <a:defRPr b="1" i="0" sz="4000" u="none" cap="none" strike="noStrike">
                <a:solidFill>
                  <a:schemeClr val="dk1"/>
                </a:solidFill>
                <a:latin typeface="Calibri"/>
                <a:ea typeface="Calibri"/>
                <a:cs typeface="Calibri"/>
                <a:sym typeface="Calibri"/>
              </a:defRPr>
            </a:lvl9pPr>
          </a:lstStyle>
          <a:p/>
        </p:txBody>
      </p:sp>
      <p:sp>
        <p:nvSpPr>
          <p:cNvPr id="30" name="Google Shape;30;p25"/>
          <p:cNvSpPr txBox="1"/>
          <p:nvPr>
            <p:ph idx="10" type="dt"/>
          </p:nvPr>
        </p:nvSpPr>
        <p:spPr>
          <a:xfrm>
            <a:off x="456689" y="4767231"/>
            <a:ext cx="2134500" cy="27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1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9pPr>
          </a:lstStyle>
          <a:p/>
        </p:txBody>
      </p:sp>
      <p:sp>
        <p:nvSpPr>
          <p:cNvPr id="31" name="Google Shape;31;p25"/>
          <p:cNvSpPr txBox="1"/>
          <p:nvPr>
            <p:ph idx="11" type="ftr"/>
          </p:nvPr>
        </p:nvSpPr>
        <p:spPr>
          <a:xfrm>
            <a:off x="3123875" y="4767231"/>
            <a:ext cx="2896200" cy="273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1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200"/>
              <a:buFont typeface="Calibri"/>
              <a:buNone/>
              <a:defRPr b="0" i="0" sz="1600" u="none" cap="none" strike="noStrike">
                <a:solidFill>
                  <a:schemeClr val="dk1"/>
                </a:solidFill>
                <a:latin typeface="Calibri"/>
                <a:ea typeface="Calibri"/>
                <a:cs typeface="Calibri"/>
                <a:sym typeface="Calibri"/>
              </a:defRPr>
            </a:lvl9pPr>
          </a:lstStyle>
          <a:p/>
        </p:txBody>
      </p:sp>
      <p:sp>
        <p:nvSpPr>
          <p:cNvPr id="32" name="Google Shape;32;p25"/>
          <p:cNvSpPr txBox="1"/>
          <p:nvPr>
            <p:ph idx="12" type="sldNum"/>
          </p:nvPr>
        </p:nvSpPr>
        <p:spPr>
          <a:xfrm>
            <a:off x="6552698" y="4767231"/>
            <a:ext cx="2134500" cy="273900"/>
          </a:xfrm>
          <a:prstGeom prst="rect">
            <a:avLst/>
          </a:prstGeom>
          <a:noFill/>
          <a:ln>
            <a:noFill/>
          </a:ln>
        </p:spPr>
        <p:txBody>
          <a:bodyPr anchorCtr="0" anchor="ctr" bIns="78100" lIns="78100" spcFirstLastPara="1" rIns="78100" wrap="square" tIns="78100">
            <a:noAutofit/>
          </a:bodyPr>
          <a:lstStyle>
            <a:lvl1pPr indent="0" lvl="0" marL="0" marR="0" rtl="0" algn="l">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1pPr>
            <a:lvl2pPr indent="0" lvl="1" marL="0" marR="0" rtl="0" algn="l">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2pPr>
            <a:lvl3pPr indent="0" lvl="2" marL="0" marR="0" rtl="0" algn="l">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3pPr>
            <a:lvl4pPr indent="0" lvl="3" marL="0" marR="0" rtl="0" algn="l">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4pPr>
            <a:lvl5pPr indent="0" lvl="4" marL="0" marR="0" rtl="0" algn="l">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5pPr>
            <a:lvl6pPr indent="0" lvl="5" marL="0" marR="0" rtl="0" algn="l">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6pPr>
            <a:lvl7pPr indent="0" lvl="6" marL="0" marR="0" rtl="0" algn="l">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7pPr>
            <a:lvl8pPr indent="0" lvl="7" marL="0" marR="0" rtl="0" algn="l">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8pPr>
            <a:lvl9pPr indent="0" lvl="8" marL="0" marR="0" rtl="0" algn="l">
              <a:lnSpc>
                <a:spcPct val="100000"/>
              </a:lnSpc>
              <a:spcBef>
                <a:spcPts val="0"/>
              </a:spcBef>
              <a:spcAft>
                <a:spcPts val="0"/>
              </a:spcAft>
              <a:buClr>
                <a:srgbClr val="888888"/>
              </a:buClr>
              <a:buSzPts val="1100"/>
              <a:buFont typeface="Calibri"/>
              <a:buNone/>
              <a:defRPr b="0" i="0" sz="1100" u="none" cap="none" strike="noStrike">
                <a:solidFill>
                  <a:srgbClr val="888888"/>
                </a:solidFill>
                <a:latin typeface="Calibri"/>
                <a:ea typeface="Calibri"/>
                <a:cs typeface="Calibri"/>
                <a:sym typeface="Calibri"/>
              </a:defRPr>
            </a:lvl9pPr>
          </a:lstStyle>
          <a:p>
            <a:pPr indent="0" lvl="0" marL="0" rtl="0" algn="l">
              <a:spcBef>
                <a:spcPts val="0"/>
              </a:spcBef>
              <a:spcAft>
                <a:spcPts val="0"/>
              </a:spcAft>
              <a:buNone/>
            </a:pPr>
            <a:r>
              <a:t/>
            </a:r>
            <a:endParaRPr/>
          </a:p>
          <a:p>
            <a:pPr indent="-114300" lvl="1" marL="419100" rtl="0" algn="l">
              <a:spcBef>
                <a:spcPts val="0"/>
              </a:spcBef>
              <a:spcAft>
                <a:spcPts val="0"/>
              </a:spcAft>
              <a:buClr>
                <a:schemeClr val="dk1"/>
              </a:buClr>
              <a:buSzPts val="1600"/>
              <a:buNone/>
            </a:pPr>
            <a:r>
              <a:t/>
            </a:r>
            <a:endParaRPr sz="1600">
              <a:solidFill>
                <a:schemeClr val="dk1"/>
              </a:solidFill>
            </a:endParaRPr>
          </a:p>
          <a:p>
            <a:pPr indent="-114300" lvl="2" marL="838200" rtl="0" algn="l">
              <a:spcBef>
                <a:spcPts val="0"/>
              </a:spcBef>
              <a:spcAft>
                <a:spcPts val="0"/>
              </a:spcAft>
              <a:buClr>
                <a:schemeClr val="dk1"/>
              </a:buClr>
              <a:buSzPts val="1600"/>
              <a:buNone/>
            </a:pPr>
            <a:r>
              <a:t/>
            </a:r>
            <a:endParaRPr sz="1600">
              <a:solidFill>
                <a:schemeClr val="dk1"/>
              </a:solidFill>
            </a:endParaRPr>
          </a:p>
          <a:p>
            <a:pPr indent="-101600" lvl="3" marL="1244600" rtl="0" algn="l">
              <a:spcBef>
                <a:spcPts val="0"/>
              </a:spcBef>
              <a:spcAft>
                <a:spcPts val="0"/>
              </a:spcAft>
              <a:buClr>
                <a:schemeClr val="dk1"/>
              </a:buClr>
              <a:buSzPts val="1600"/>
              <a:buNone/>
            </a:pPr>
            <a:r>
              <a:t/>
            </a:r>
            <a:endParaRPr sz="1600">
              <a:solidFill>
                <a:schemeClr val="dk1"/>
              </a:solidFill>
            </a:endParaRPr>
          </a:p>
          <a:p>
            <a:pPr indent="-101600" lvl="4" marL="1663700" rtl="0" algn="l">
              <a:spcBef>
                <a:spcPts val="0"/>
              </a:spcBef>
              <a:spcAft>
                <a:spcPts val="0"/>
              </a:spcAft>
              <a:buClr>
                <a:schemeClr val="dk1"/>
              </a:buClr>
              <a:buSzPts val="1600"/>
              <a:buNone/>
            </a:pPr>
            <a:r>
              <a:t/>
            </a:r>
            <a:endParaRPr sz="1600">
              <a:solidFill>
                <a:schemeClr val="dk1"/>
              </a:solidFill>
            </a:endParaRPr>
          </a:p>
          <a:p>
            <a:pPr indent="-114300" lvl="5" marL="2082800" rtl="0" algn="l">
              <a:spcBef>
                <a:spcPts val="0"/>
              </a:spcBef>
              <a:spcAft>
                <a:spcPts val="0"/>
              </a:spcAft>
              <a:buClr>
                <a:schemeClr val="dk1"/>
              </a:buClr>
              <a:buSzPts val="1600"/>
              <a:buNone/>
            </a:pPr>
            <a:r>
              <a:t/>
            </a:r>
            <a:endParaRPr sz="1600">
              <a:solidFill>
                <a:schemeClr val="dk1"/>
              </a:solidFill>
            </a:endParaRPr>
          </a:p>
          <a:p>
            <a:pPr indent="-114300" lvl="6" marL="2501900" rtl="0" algn="l">
              <a:spcBef>
                <a:spcPts val="0"/>
              </a:spcBef>
              <a:spcAft>
                <a:spcPts val="0"/>
              </a:spcAft>
              <a:buClr>
                <a:schemeClr val="dk1"/>
              </a:buClr>
              <a:buSzPts val="1600"/>
              <a:buNone/>
            </a:pPr>
            <a:r>
              <a:t/>
            </a:r>
            <a:endParaRPr sz="1600">
              <a:solidFill>
                <a:schemeClr val="dk1"/>
              </a:solidFill>
            </a:endParaRPr>
          </a:p>
          <a:p>
            <a:pPr indent="-101600" lvl="7" marL="2908300" rtl="0" algn="l">
              <a:spcBef>
                <a:spcPts val="0"/>
              </a:spcBef>
              <a:spcAft>
                <a:spcPts val="0"/>
              </a:spcAft>
              <a:buClr>
                <a:schemeClr val="dk1"/>
              </a:buClr>
              <a:buSzPts val="1600"/>
              <a:buNone/>
            </a:pPr>
            <a:r>
              <a:t/>
            </a:r>
            <a:endParaRPr sz="1600">
              <a:solidFill>
                <a:schemeClr val="dk1"/>
              </a:solidFill>
            </a:endParaRPr>
          </a:p>
          <a:p>
            <a:pPr indent="-114300" lvl="8" marL="3327400" rtl="0" algn="l">
              <a:spcBef>
                <a:spcPts val="0"/>
              </a:spcBef>
              <a:spcAft>
                <a:spcPts val="0"/>
              </a:spcAft>
              <a:buClr>
                <a:schemeClr val="dk1"/>
              </a:buClr>
              <a:buSzPts val="1600"/>
              <a:buNone/>
            </a:pPr>
            <a:r>
              <a:t/>
            </a:r>
            <a:endParaRPr sz="1600">
              <a:solidFill>
                <a:schemeClr val="dk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33" name="Shape 33"/>
        <p:cNvGrpSpPr/>
        <p:nvPr/>
      </p:nvGrpSpPr>
      <p:grpSpPr>
        <a:xfrm>
          <a:off x="0" y="0"/>
          <a:ext cx="0" cy="0"/>
          <a:chOff x="0" y="0"/>
          <a:chExt cx="0" cy="0"/>
        </a:xfrm>
      </p:grpSpPr>
      <p:sp>
        <p:nvSpPr>
          <p:cNvPr id="34" name="Google Shape;34;p26"/>
          <p:cNvSpPr/>
          <p:nvPr/>
        </p:nvSpPr>
        <p:spPr>
          <a:xfrm>
            <a:off x="251520" y="123479"/>
            <a:ext cx="8658900" cy="4680600"/>
          </a:xfrm>
          <a:prstGeom prst="roundRect">
            <a:avLst>
              <a:gd fmla="val 2078" name="adj"/>
            </a:avLst>
          </a:prstGeom>
          <a:solidFill>
            <a:schemeClr val="lt1">
              <a:alpha val="7372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 name="Google Shape;35;p26"/>
          <p:cNvSpPr txBox="1"/>
          <p:nvPr>
            <p:ph type="title"/>
          </p:nvPr>
        </p:nvSpPr>
        <p:spPr>
          <a:xfrm>
            <a:off x="395537" y="150781"/>
            <a:ext cx="6919800" cy="530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36" name="Google Shape;36;p26"/>
          <p:cNvSpPr txBox="1"/>
          <p:nvPr>
            <p:ph idx="1" type="body"/>
          </p:nvPr>
        </p:nvSpPr>
        <p:spPr>
          <a:xfrm>
            <a:off x="405258" y="987574"/>
            <a:ext cx="8343300" cy="3672300"/>
          </a:xfrm>
          <a:prstGeom prst="rect">
            <a:avLst/>
          </a:prstGeom>
          <a:noFill/>
          <a:ln>
            <a:noFill/>
          </a:ln>
        </p:spPr>
        <p:txBody>
          <a:bodyPr anchorCtr="0" anchor="t" bIns="91425" lIns="91425" spcFirstLastPara="1" rIns="91425" wrap="square" tIns="91425">
            <a:noAutofit/>
          </a:bodyPr>
          <a:lstStyle>
            <a:lvl1pPr indent="-419100" lvl="0" marL="457200" marR="0" algn="l">
              <a:lnSpc>
                <a:spcPct val="100000"/>
              </a:lnSpc>
              <a:spcBef>
                <a:spcPts val="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algn="l">
              <a:lnSpc>
                <a:spcPct val="100000"/>
              </a:lnSpc>
              <a:spcBef>
                <a:spcPts val="0"/>
              </a:spcBef>
              <a:spcAft>
                <a:spcPts val="0"/>
              </a:spcAft>
              <a:buClr>
                <a:schemeClr val="dk1"/>
              </a:buClr>
              <a:buSzPts val="2400"/>
              <a:buFont typeface="Courier New"/>
              <a:buChar char="o"/>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3pPr>
            <a:lvl4pPr indent="-342900" lvl="3" marL="1828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37" name="Google Shape;37;p26"/>
          <p:cNvSpPr txBox="1"/>
          <p:nvPr>
            <p:ph idx="11" type="ftr"/>
          </p:nvPr>
        </p:nvSpPr>
        <p:spPr>
          <a:xfrm>
            <a:off x="3131840" y="4789885"/>
            <a:ext cx="2897100" cy="353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8" name="Google Shape;38;p26"/>
          <p:cNvSpPr/>
          <p:nvPr/>
        </p:nvSpPr>
        <p:spPr>
          <a:xfrm>
            <a:off x="0" y="4840003"/>
            <a:ext cx="9144000" cy="323700"/>
          </a:xfrm>
          <a:prstGeom prst="rect">
            <a:avLst/>
          </a:prstGeom>
          <a:solidFill>
            <a:srgbClr val="000000">
              <a:alpha val="28627"/>
            </a:srgbClr>
          </a:solidFill>
          <a:ln>
            <a:noFill/>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9" name="Google Shape;39;p26"/>
          <p:cNvSpPr/>
          <p:nvPr/>
        </p:nvSpPr>
        <p:spPr>
          <a:xfrm>
            <a:off x="7884367" y="4891587"/>
            <a:ext cx="729000" cy="161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 name="Google Shape;40;p26"/>
          <p:cNvGrpSpPr/>
          <p:nvPr/>
        </p:nvGrpSpPr>
        <p:grpSpPr>
          <a:xfrm>
            <a:off x="7541996" y="267494"/>
            <a:ext cx="1512300" cy="801775"/>
            <a:chOff x="7541996" y="267493"/>
            <a:chExt cx="1512300" cy="801775"/>
          </a:xfrm>
        </p:grpSpPr>
        <p:grpSp>
          <p:nvGrpSpPr>
            <p:cNvPr id="41" name="Google Shape;41;p26"/>
            <p:cNvGrpSpPr/>
            <p:nvPr/>
          </p:nvGrpSpPr>
          <p:grpSpPr>
            <a:xfrm>
              <a:off x="7541996" y="277180"/>
              <a:ext cx="1512300" cy="792088"/>
              <a:chOff x="7596202" y="267493"/>
              <a:chExt cx="1512300" cy="792088"/>
            </a:xfrm>
          </p:grpSpPr>
          <p:sp>
            <p:nvSpPr>
              <p:cNvPr id="42" name="Google Shape;42;p26"/>
              <p:cNvSpPr/>
              <p:nvPr/>
            </p:nvSpPr>
            <p:spPr>
              <a:xfrm flipH="1" rot="10800000">
                <a:off x="8964736" y="703481"/>
                <a:ext cx="143700" cy="356100"/>
              </a:xfrm>
              <a:prstGeom prst="rtTriangle">
                <a:avLst/>
              </a:prstGeom>
              <a:solidFill>
                <a:srgbClr val="93B3D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8CB3E3"/>
                  </a:solidFill>
                  <a:latin typeface="Arial"/>
                  <a:ea typeface="Arial"/>
                  <a:cs typeface="Arial"/>
                  <a:sym typeface="Arial"/>
                </a:endParaRPr>
              </a:p>
            </p:txBody>
          </p:sp>
          <p:sp>
            <p:nvSpPr>
              <p:cNvPr id="43" name="Google Shape;43;p26"/>
              <p:cNvSpPr/>
              <p:nvPr/>
            </p:nvSpPr>
            <p:spPr>
              <a:xfrm flipH="1">
                <a:off x="7596202" y="267493"/>
                <a:ext cx="1512300" cy="436200"/>
              </a:xfrm>
              <a:prstGeom prst="snip1Rect">
                <a:avLst>
                  <a:gd fmla="val 16667" name="adj"/>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8CB3E3"/>
                  </a:solidFill>
                  <a:latin typeface="Arial"/>
                  <a:ea typeface="Arial"/>
                  <a:cs typeface="Arial"/>
                  <a:sym typeface="Arial"/>
                </a:endParaRPr>
              </a:p>
            </p:txBody>
          </p:sp>
        </p:grpSp>
        <p:sp>
          <p:nvSpPr>
            <p:cNvPr id="44" name="Google Shape;44;p26"/>
            <p:cNvSpPr/>
            <p:nvPr/>
          </p:nvSpPr>
          <p:spPr>
            <a:xfrm>
              <a:off x="7616407" y="267493"/>
              <a:ext cx="1172400" cy="402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type="obj">
  <p:cSld name="OBJECT">
    <p:spTree>
      <p:nvGrpSpPr>
        <p:cNvPr id="45" name="Shape 45"/>
        <p:cNvGrpSpPr/>
        <p:nvPr/>
      </p:nvGrpSpPr>
      <p:grpSpPr>
        <a:xfrm>
          <a:off x="0" y="0"/>
          <a:ext cx="0" cy="0"/>
          <a:chOff x="0" y="0"/>
          <a:chExt cx="0" cy="0"/>
        </a:xfrm>
      </p:grpSpPr>
      <p:sp>
        <p:nvSpPr>
          <p:cNvPr id="46" name="Google Shape;46;gda4b118d97_0_251"/>
          <p:cNvSpPr txBox="1"/>
          <p:nvPr>
            <p:ph type="title"/>
          </p:nvPr>
        </p:nvSpPr>
        <p:spPr>
          <a:xfrm>
            <a:off x="457200" y="69850"/>
            <a:ext cx="8229600" cy="11304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9pPr>
          </a:lstStyle>
          <a:p/>
        </p:txBody>
      </p:sp>
      <p:sp>
        <p:nvSpPr>
          <p:cNvPr id="47" name="Google Shape;47;gda4b118d97_0_251"/>
          <p:cNvSpPr txBox="1"/>
          <p:nvPr>
            <p:ph idx="1" type="body"/>
          </p:nvPr>
        </p:nvSpPr>
        <p:spPr>
          <a:xfrm>
            <a:off x="457200" y="1200150"/>
            <a:ext cx="8229600" cy="39435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800"/>
              </a:spcBef>
              <a:spcAft>
                <a:spcPts val="0"/>
              </a:spcAft>
              <a:buClr>
                <a:srgbClr val="000000"/>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700"/>
              </a:spcBef>
              <a:spcAft>
                <a:spcPts val="0"/>
              </a:spcAft>
              <a:buClr>
                <a:srgbClr val="000000"/>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600"/>
              </a:spcBef>
              <a:spcAft>
                <a:spcPts val="0"/>
              </a:spcAft>
              <a:buClr>
                <a:srgbClr val="000000"/>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500"/>
              </a:spcBef>
              <a:spcAft>
                <a:spcPts val="0"/>
              </a:spcAft>
              <a:buClr>
                <a:srgbClr val="000000"/>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500"/>
              </a:spcBef>
              <a:spcAft>
                <a:spcPts val="0"/>
              </a:spcAft>
              <a:buClr>
                <a:srgbClr val="000000"/>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500"/>
              </a:spcBef>
              <a:spcAft>
                <a:spcPts val="0"/>
              </a:spcAft>
              <a:buClr>
                <a:srgbClr val="000000"/>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500"/>
              </a:spcBef>
              <a:spcAft>
                <a:spcPts val="0"/>
              </a:spcAft>
              <a:buClr>
                <a:srgbClr val="000000"/>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500"/>
              </a:spcBef>
              <a:spcAft>
                <a:spcPts val="0"/>
              </a:spcAft>
              <a:buClr>
                <a:srgbClr val="000000"/>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500"/>
              </a:spcBef>
              <a:spcAft>
                <a:spcPts val="0"/>
              </a:spcAft>
              <a:buClr>
                <a:srgbClr val="000000"/>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8" name="Google Shape;48;gda4b118d97_0_251"/>
          <p:cNvSpPr txBox="1"/>
          <p:nvPr>
            <p:ph idx="12" type="sldNum"/>
          </p:nvPr>
        </p:nvSpPr>
        <p:spPr>
          <a:xfrm>
            <a:off x="7466013" y="4757737"/>
            <a:ext cx="306300" cy="2922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rtl="0" algn="l">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rtl="0" algn="l">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rtl="0" algn="l">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rtl="0" algn="l">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rtl="0" algn="l">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rtl="0" algn="l">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rtl="0" algn="l">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rtl="0" algn="l">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l">
              <a:spcBef>
                <a:spcPts val="0"/>
              </a:spcBef>
              <a:spcAft>
                <a:spcPts val="0"/>
              </a:spcAft>
              <a:buNone/>
            </a:pPr>
            <a:r>
              <a:t/>
            </a:r>
            <a:endParaRPr/>
          </a:p>
          <a:p>
            <a:pPr indent="-114300" lvl="1" marL="457200" rtl="0" algn="l">
              <a:spcBef>
                <a:spcPts val="0"/>
              </a:spcBef>
              <a:spcAft>
                <a:spcPts val="0"/>
              </a:spcAft>
              <a:buClr>
                <a:schemeClr val="dk1"/>
              </a:buClr>
              <a:buSzPts val="1800"/>
              <a:buNone/>
            </a:pPr>
            <a:r>
              <a:t/>
            </a:r>
            <a:endParaRPr sz="1800">
              <a:solidFill>
                <a:schemeClr val="dk1"/>
              </a:solidFill>
            </a:endParaRPr>
          </a:p>
          <a:p>
            <a:pPr indent="-114300" lvl="2" marL="914400" rtl="0" algn="l">
              <a:spcBef>
                <a:spcPts val="0"/>
              </a:spcBef>
              <a:spcAft>
                <a:spcPts val="0"/>
              </a:spcAft>
              <a:buClr>
                <a:schemeClr val="dk1"/>
              </a:buClr>
              <a:buSzPts val="1800"/>
              <a:buNone/>
            </a:pPr>
            <a:r>
              <a:t/>
            </a:r>
            <a:endParaRPr sz="1800">
              <a:solidFill>
                <a:schemeClr val="dk1"/>
              </a:solidFill>
            </a:endParaRPr>
          </a:p>
          <a:p>
            <a:pPr indent="-114300" lvl="3" marL="1371600" rtl="0" algn="l">
              <a:spcBef>
                <a:spcPts val="0"/>
              </a:spcBef>
              <a:spcAft>
                <a:spcPts val="0"/>
              </a:spcAft>
              <a:buClr>
                <a:schemeClr val="dk1"/>
              </a:buClr>
              <a:buSzPts val="1800"/>
              <a:buNone/>
            </a:pPr>
            <a:r>
              <a:t/>
            </a:r>
            <a:endParaRPr sz="1800">
              <a:solidFill>
                <a:schemeClr val="dk1"/>
              </a:solidFill>
            </a:endParaRPr>
          </a:p>
          <a:p>
            <a:pPr indent="-114300" lvl="4" marL="1828800" rtl="0" algn="l">
              <a:spcBef>
                <a:spcPts val="0"/>
              </a:spcBef>
              <a:spcAft>
                <a:spcPts val="0"/>
              </a:spcAft>
              <a:buClr>
                <a:schemeClr val="dk1"/>
              </a:buClr>
              <a:buSzPts val="1800"/>
              <a:buNone/>
            </a:pPr>
            <a:r>
              <a:t/>
            </a:r>
            <a:endParaRPr sz="1800">
              <a:solidFill>
                <a:schemeClr val="dk1"/>
              </a:solidFill>
            </a:endParaRPr>
          </a:p>
          <a:p>
            <a:pPr indent="-114300" lvl="5" marL="2286000" rtl="0" algn="l">
              <a:spcBef>
                <a:spcPts val="0"/>
              </a:spcBef>
              <a:spcAft>
                <a:spcPts val="0"/>
              </a:spcAft>
              <a:buClr>
                <a:schemeClr val="dk1"/>
              </a:buClr>
              <a:buSzPts val="1800"/>
              <a:buNone/>
            </a:pPr>
            <a:r>
              <a:t/>
            </a:r>
            <a:endParaRPr sz="1800">
              <a:solidFill>
                <a:schemeClr val="dk1"/>
              </a:solidFill>
            </a:endParaRPr>
          </a:p>
          <a:p>
            <a:pPr indent="-114300" lvl="6" marL="2743200" rtl="0" algn="l">
              <a:spcBef>
                <a:spcPts val="0"/>
              </a:spcBef>
              <a:spcAft>
                <a:spcPts val="0"/>
              </a:spcAft>
              <a:buClr>
                <a:schemeClr val="dk1"/>
              </a:buClr>
              <a:buSzPts val="1800"/>
              <a:buNone/>
            </a:pPr>
            <a:r>
              <a:t/>
            </a:r>
            <a:endParaRPr sz="1800">
              <a:solidFill>
                <a:schemeClr val="dk1"/>
              </a:solidFill>
            </a:endParaRPr>
          </a:p>
          <a:p>
            <a:pPr indent="-114300" lvl="7" marL="3200400" rtl="0" algn="l">
              <a:spcBef>
                <a:spcPts val="0"/>
              </a:spcBef>
              <a:spcAft>
                <a:spcPts val="0"/>
              </a:spcAft>
              <a:buClr>
                <a:schemeClr val="dk1"/>
              </a:buClr>
              <a:buSzPts val="1800"/>
              <a:buNone/>
            </a:pPr>
            <a:r>
              <a:t/>
            </a:r>
            <a:endParaRPr sz="1800">
              <a:solidFill>
                <a:schemeClr val="dk1"/>
              </a:solidFill>
            </a:endParaRPr>
          </a:p>
          <a:p>
            <a:pPr indent="-114300" lvl="8" marL="3657600" rtl="0" algn="l">
              <a:spcBef>
                <a:spcPts val="0"/>
              </a:spcBef>
              <a:spcAft>
                <a:spcPts val="0"/>
              </a:spcAft>
              <a:buClr>
                <a:schemeClr val="dk1"/>
              </a:buClr>
              <a:buSzPts val="1800"/>
              <a:buNone/>
            </a:pPr>
            <a:r>
              <a:t/>
            </a:r>
            <a:endParaRPr sz="1800">
              <a:solidFill>
                <a:schemeClr val="dk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11" name="Google Shape;11;p9"/>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rtl="0" algn="l">
              <a:lnSpc>
                <a:spcPct val="100000"/>
              </a:lnSpc>
              <a:spcBef>
                <a:spcPts val="480"/>
              </a:spcBef>
              <a:spcAft>
                <a:spcPts val="0"/>
              </a:spcAft>
              <a:buClr>
                <a:schemeClr val="dk1"/>
              </a:buClr>
              <a:buSzPts val="2400"/>
              <a:buFont typeface="Courier New"/>
              <a:buChar char="o"/>
              <a:defRPr b="0" i="0" sz="24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36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hyperlink" Target="https://rest-assured.io/"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D139"/>
        </a:solidFill>
      </p:bgPr>
    </p:bg>
    <p:spTree>
      <p:nvGrpSpPr>
        <p:cNvPr id="53" name="Shape 53"/>
        <p:cNvGrpSpPr/>
        <p:nvPr/>
      </p:nvGrpSpPr>
      <p:grpSpPr>
        <a:xfrm>
          <a:off x="0" y="0"/>
          <a:ext cx="0" cy="0"/>
          <a:chOff x="0" y="0"/>
          <a:chExt cx="0" cy="0"/>
        </a:xfrm>
      </p:grpSpPr>
      <p:sp>
        <p:nvSpPr>
          <p:cNvPr id="54" name="Google Shape;54;gda4b118d97_0_200"/>
          <p:cNvSpPr txBox="1"/>
          <p:nvPr/>
        </p:nvSpPr>
        <p:spPr>
          <a:xfrm>
            <a:off x="375050" y="2101925"/>
            <a:ext cx="7713000" cy="12234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Clr>
                <a:schemeClr val="dk1"/>
              </a:buClr>
              <a:buSzPts val="1100"/>
              <a:buFont typeface="Arial"/>
              <a:buNone/>
            </a:pPr>
            <a:r>
              <a:t/>
            </a:r>
            <a:endParaRPr b="1" i="0" sz="3000" u="none" cap="none" strike="noStrike">
              <a:solidFill>
                <a:srgbClr val="FFFFFF"/>
              </a:solidFill>
              <a:latin typeface="Arvo"/>
              <a:ea typeface="Arvo"/>
              <a:cs typeface="Arvo"/>
              <a:sym typeface="Arvo"/>
            </a:endParaRPr>
          </a:p>
          <a:p>
            <a:pPr indent="0" lvl="0" marL="0" marR="0" rtl="0" algn="r">
              <a:lnSpc>
                <a:spcPct val="100000"/>
              </a:lnSpc>
              <a:spcBef>
                <a:spcPts val="0"/>
              </a:spcBef>
              <a:spcAft>
                <a:spcPts val="0"/>
              </a:spcAft>
              <a:buClr>
                <a:schemeClr val="dk1"/>
              </a:buClr>
              <a:buSzPts val="1100"/>
              <a:buFont typeface="Arial"/>
              <a:buNone/>
            </a:pPr>
            <a:r>
              <a:t/>
            </a:r>
            <a:endParaRPr b="1" i="0" sz="3000" u="none" cap="none" strike="noStrike">
              <a:solidFill>
                <a:srgbClr val="FFFFFF"/>
              </a:solidFill>
              <a:latin typeface="Arvo"/>
              <a:ea typeface="Arvo"/>
              <a:cs typeface="Arvo"/>
              <a:sym typeface="Arvo"/>
            </a:endParaRPr>
          </a:p>
          <a:p>
            <a:pPr indent="0" lvl="0" marL="0" marR="0" rtl="0" algn="r">
              <a:lnSpc>
                <a:spcPct val="100000"/>
              </a:lnSpc>
              <a:spcBef>
                <a:spcPts val="0"/>
              </a:spcBef>
              <a:spcAft>
                <a:spcPts val="0"/>
              </a:spcAft>
              <a:buClr>
                <a:schemeClr val="dk1"/>
              </a:buClr>
              <a:buSzPts val="1100"/>
              <a:buFont typeface="Arial"/>
              <a:buNone/>
            </a:pPr>
            <a:r>
              <a:rPr b="1" lang="en-US" sz="3000">
                <a:solidFill>
                  <a:srgbClr val="FFFFFF"/>
                </a:solidFill>
                <a:latin typeface="Arvo"/>
                <a:ea typeface="Arvo"/>
                <a:cs typeface="Arvo"/>
                <a:sym typeface="Arvo"/>
              </a:rPr>
              <a:t>API</a:t>
            </a:r>
            <a:r>
              <a:rPr b="1" i="0" lang="en-US" sz="3000" u="none" cap="none" strike="noStrike">
                <a:solidFill>
                  <a:srgbClr val="FFFFFF"/>
                </a:solidFill>
                <a:latin typeface="Arvo"/>
                <a:ea typeface="Arvo"/>
                <a:cs typeface="Arvo"/>
                <a:sym typeface="Arvo"/>
              </a:rPr>
              <a:t> Automation</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600"/>
              </a:spcBef>
              <a:spcAft>
                <a:spcPts val="0"/>
              </a:spcAft>
              <a:buClr>
                <a:schemeClr val="dk1"/>
              </a:buClr>
              <a:buSzPts val="1100"/>
              <a:buFont typeface="Arial"/>
              <a:buNone/>
            </a:pPr>
            <a:r>
              <a:t/>
            </a:r>
            <a:endParaRPr b="1" i="0" sz="1800" u="none" cap="none" strike="noStrike">
              <a:solidFill>
                <a:srgbClr val="92D050"/>
              </a:solidFill>
              <a:latin typeface="Arial"/>
              <a:ea typeface="Arial"/>
              <a:cs typeface="Arial"/>
              <a:sym typeface="Arial"/>
            </a:endParaRPr>
          </a:p>
          <a:p>
            <a:pPr indent="0" lvl="0" marL="0" marR="0" rtl="0" algn="r">
              <a:lnSpc>
                <a:spcPct val="100000"/>
              </a:lnSpc>
              <a:spcBef>
                <a:spcPts val="600"/>
              </a:spcBef>
              <a:spcAft>
                <a:spcPts val="0"/>
              </a:spcAft>
              <a:buClr>
                <a:schemeClr val="dk1"/>
              </a:buClr>
              <a:buSzPts val="1100"/>
              <a:buFont typeface="Arial"/>
              <a:buNone/>
            </a:pPr>
            <a:r>
              <a:rPr b="1" lang="en-US" sz="3000">
                <a:solidFill>
                  <a:schemeClr val="lt1"/>
                </a:solidFill>
                <a:latin typeface="Arvo"/>
                <a:ea typeface="Arvo"/>
                <a:cs typeface="Arvo"/>
                <a:sym typeface="Arvo"/>
              </a:rPr>
              <a:t>Day 1 - </a:t>
            </a:r>
            <a:r>
              <a:rPr b="1" lang="en-US" sz="3000">
                <a:solidFill>
                  <a:schemeClr val="lt1"/>
                </a:solidFill>
                <a:latin typeface="Arvo"/>
                <a:ea typeface="Arvo"/>
                <a:cs typeface="Arvo"/>
                <a:sym typeface="Arvo"/>
              </a:rPr>
              <a:t>Introduction to Postman &amp; RestAssured </a:t>
            </a:r>
            <a:endParaRPr b="0" i="0" sz="1400" u="none" cap="none" strike="noStrike">
              <a:solidFill>
                <a:srgbClr val="000000"/>
              </a:solidFill>
              <a:latin typeface="Arial"/>
              <a:ea typeface="Arial"/>
              <a:cs typeface="Arial"/>
              <a:sym typeface="Arial"/>
            </a:endParaRPr>
          </a:p>
        </p:txBody>
      </p:sp>
      <p:pic>
        <p:nvPicPr>
          <p:cNvPr id="55" name="Google Shape;55;gda4b118d97_0_200"/>
          <p:cNvPicPr preferRelativeResize="0"/>
          <p:nvPr/>
        </p:nvPicPr>
        <p:blipFill rotWithShape="1">
          <a:blip r:embed="rId3">
            <a:alphaModFix/>
          </a:blip>
          <a:srcRect b="0" l="0" r="0" t="0"/>
          <a:stretch/>
        </p:blipFill>
        <p:spPr>
          <a:xfrm>
            <a:off x="7534750" y="414000"/>
            <a:ext cx="1223550" cy="1223500"/>
          </a:xfrm>
          <a:prstGeom prst="rect">
            <a:avLst/>
          </a:prstGeom>
          <a:noFill/>
          <a:ln>
            <a:noFill/>
          </a:ln>
        </p:spPr>
      </p:pic>
      <p:pic>
        <p:nvPicPr>
          <p:cNvPr id="56" name="Google Shape;56;gda4b118d97_0_200"/>
          <p:cNvPicPr preferRelativeResize="0"/>
          <p:nvPr/>
        </p:nvPicPr>
        <p:blipFill rotWithShape="1">
          <a:blip r:embed="rId4">
            <a:alphaModFix/>
          </a:blip>
          <a:srcRect b="0" l="0" r="0" t="0"/>
          <a:stretch/>
        </p:blipFill>
        <p:spPr>
          <a:xfrm>
            <a:off x="7954947" y="129275"/>
            <a:ext cx="1159076" cy="336849"/>
          </a:xfrm>
          <a:prstGeom prst="rect">
            <a:avLst/>
          </a:prstGeom>
          <a:noFill/>
          <a:ln>
            <a:noFill/>
          </a:ln>
        </p:spPr>
      </p:pic>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10e643fc2bd_0_0"/>
          <p:cNvSpPr txBox="1"/>
          <p:nvPr>
            <p:ph type="title"/>
          </p:nvPr>
        </p:nvSpPr>
        <p:spPr>
          <a:xfrm>
            <a:off x="271950" y="61278"/>
            <a:ext cx="8229600" cy="58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1800">
                <a:solidFill>
                  <a:srgbClr val="45818E"/>
                </a:solidFill>
                <a:latin typeface="Roboto Condensed"/>
                <a:ea typeface="Roboto Condensed"/>
                <a:cs typeface="Roboto Condensed"/>
                <a:sym typeface="Roboto Condensed"/>
              </a:rPr>
              <a:t> Postman  </a:t>
            </a:r>
            <a:endParaRPr sz="1800">
              <a:solidFill>
                <a:srgbClr val="45818E"/>
              </a:solidFill>
              <a:latin typeface="Roboto Condensed"/>
              <a:ea typeface="Roboto Condensed"/>
              <a:cs typeface="Roboto Condensed"/>
              <a:sym typeface="Roboto Condensed"/>
            </a:endParaRPr>
          </a:p>
        </p:txBody>
      </p:sp>
      <p:sp>
        <p:nvSpPr>
          <p:cNvPr id="196" name="Google Shape;196;g10e643fc2bd_0_0"/>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g10e643fc2bd_0_0"/>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g10e643fc2bd_0_0"/>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g10e643fc2bd_0_0"/>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g10e643fc2bd_0_0"/>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g10e643fc2bd_0_0"/>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g10e643fc2bd_0_0"/>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3" name="Google Shape;203;g10e643fc2bd_0_0"/>
          <p:cNvPicPr preferRelativeResize="0"/>
          <p:nvPr/>
        </p:nvPicPr>
        <p:blipFill rotWithShape="1">
          <a:blip r:embed="rId3">
            <a:alphaModFix/>
          </a:blip>
          <a:srcRect b="0" l="0" r="0" t="0"/>
          <a:stretch/>
        </p:blipFill>
        <p:spPr>
          <a:xfrm>
            <a:off x="7954947" y="129275"/>
            <a:ext cx="1159076" cy="336849"/>
          </a:xfrm>
          <a:prstGeom prst="rect">
            <a:avLst/>
          </a:prstGeom>
          <a:noFill/>
          <a:ln>
            <a:noFill/>
          </a:ln>
        </p:spPr>
      </p:pic>
      <p:cxnSp>
        <p:nvCxnSpPr>
          <p:cNvPr id="204" name="Google Shape;204;g10e643fc2bd_0_0"/>
          <p:cNvCxnSpPr/>
          <p:nvPr/>
        </p:nvCxnSpPr>
        <p:spPr>
          <a:xfrm>
            <a:off x="307200" y="642987"/>
            <a:ext cx="8529600" cy="0"/>
          </a:xfrm>
          <a:prstGeom prst="straightConnector1">
            <a:avLst/>
          </a:prstGeom>
          <a:noFill/>
          <a:ln cap="flat" cmpd="sng" w="9525">
            <a:solidFill>
              <a:schemeClr val="dk2"/>
            </a:solidFill>
            <a:prstDash val="dot"/>
            <a:round/>
            <a:headEnd len="sm" w="sm" type="none"/>
            <a:tailEnd len="sm" w="sm" type="none"/>
          </a:ln>
        </p:spPr>
      </p:cxnSp>
      <p:sp>
        <p:nvSpPr>
          <p:cNvPr id="205" name="Google Shape;205;g10e643fc2bd_0_0"/>
          <p:cNvSpPr txBox="1"/>
          <p:nvPr/>
        </p:nvSpPr>
        <p:spPr>
          <a:xfrm>
            <a:off x="271950" y="652750"/>
            <a:ext cx="8375400" cy="5054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a:solidFill>
                <a:schemeClr val="dk1"/>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chemeClr val="dk1"/>
              </a:buClr>
              <a:buSzPts val="1400"/>
              <a:buFont typeface="Roboto Condensed"/>
              <a:buAutoNum type="arabicPeriod"/>
            </a:pPr>
            <a:r>
              <a:rPr lang="en-US">
                <a:solidFill>
                  <a:schemeClr val="dk1"/>
                </a:solidFill>
                <a:latin typeface="Roboto Condensed"/>
                <a:ea typeface="Roboto Condensed"/>
                <a:cs typeface="Roboto Condensed"/>
                <a:sym typeface="Roboto Condensed"/>
              </a:rPr>
              <a:t>Manual Testing with Postman</a:t>
            </a:r>
            <a:endParaRPr>
              <a:solidFill>
                <a:schemeClr val="dk1"/>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chemeClr val="dk1"/>
              </a:buClr>
              <a:buSzPts val="1400"/>
              <a:buFont typeface="Roboto Condensed"/>
              <a:buAutoNum type="arabicPeriod"/>
            </a:pPr>
            <a:r>
              <a:rPr lang="en-US">
                <a:solidFill>
                  <a:schemeClr val="dk1"/>
                </a:solidFill>
                <a:latin typeface="Roboto Condensed"/>
                <a:ea typeface="Roboto Condensed"/>
                <a:cs typeface="Roboto Condensed"/>
                <a:sym typeface="Roboto Condensed"/>
              </a:rPr>
              <a:t>Automation Testing with Postman</a:t>
            </a:r>
            <a:endParaRPr>
              <a:solidFill>
                <a:schemeClr val="dk1"/>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chemeClr val="dk1"/>
              </a:buClr>
              <a:buSzPts val="1400"/>
              <a:buFont typeface="Roboto Condensed"/>
              <a:buAutoNum type="arabicPeriod"/>
            </a:pPr>
            <a:r>
              <a:rPr lang="en-US">
                <a:solidFill>
                  <a:schemeClr val="dk1"/>
                </a:solidFill>
                <a:latin typeface="Roboto Condensed"/>
                <a:ea typeface="Roboto Condensed"/>
                <a:cs typeface="Roboto Condensed"/>
                <a:sym typeface="Roboto Condensed"/>
              </a:rPr>
              <a:t>Collections</a:t>
            </a:r>
            <a:endParaRPr>
              <a:solidFill>
                <a:schemeClr val="dk1"/>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chemeClr val="dk1"/>
              </a:buClr>
              <a:buSzPts val="1400"/>
              <a:buFont typeface="Roboto Condensed"/>
              <a:buAutoNum type="arabicPeriod"/>
            </a:pPr>
            <a:r>
              <a:rPr lang="en-US">
                <a:solidFill>
                  <a:schemeClr val="dk1"/>
                </a:solidFill>
                <a:latin typeface="Roboto Condensed"/>
                <a:ea typeface="Roboto Condensed"/>
                <a:cs typeface="Roboto Condensed"/>
                <a:sym typeface="Roboto Condensed"/>
              </a:rPr>
              <a:t>Environments in Postman</a:t>
            </a:r>
            <a:endParaRPr>
              <a:solidFill>
                <a:schemeClr val="dk1"/>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chemeClr val="dk1"/>
              </a:buClr>
              <a:buSzPts val="1400"/>
              <a:buFont typeface="Roboto Condensed"/>
              <a:buAutoNum type="arabicPeriod"/>
            </a:pPr>
            <a:r>
              <a:rPr lang="en-US">
                <a:solidFill>
                  <a:schemeClr val="dk1"/>
                </a:solidFill>
                <a:latin typeface="Roboto Condensed"/>
                <a:ea typeface="Roboto Condensed"/>
                <a:cs typeface="Roboto Condensed"/>
                <a:sym typeface="Roboto Condensed"/>
              </a:rPr>
              <a:t>Newman Runner</a:t>
            </a:r>
            <a:endParaRPr>
              <a:solidFill>
                <a:schemeClr val="dk1"/>
              </a:solidFill>
              <a:latin typeface="Roboto Condensed"/>
              <a:ea typeface="Roboto Condensed"/>
              <a:cs typeface="Roboto Condensed"/>
              <a:sym typeface="Roboto Condensed"/>
            </a:endParaRPr>
          </a:p>
          <a:p>
            <a:pPr indent="0" lvl="0" marL="0" rtl="0" algn="l">
              <a:lnSpc>
                <a:spcPct val="150000"/>
              </a:lnSpc>
              <a:spcBef>
                <a:spcPts val="0"/>
              </a:spcBef>
              <a:spcAft>
                <a:spcPts val="0"/>
              </a:spcAft>
              <a:buNone/>
            </a:pPr>
            <a:r>
              <a:t/>
            </a:r>
            <a:endParaRPr>
              <a:solidFill>
                <a:schemeClr val="dk1"/>
              </a:solidFill>
              <a:latin typeface="Roboto Condensed"/>
              <a:ea typeface="Roboto Condensed"/>
              <a:cs typeface="Roboto Condensed"/>
              <a:sym typeface="Roboto Condensed"/>
            </a:endParaRPr>
          </a:p>
          <a:p>
            <a:pPr indent="0" lvl="0" marL="457200" rtl="0" algn="l">
              <a:lnSpc>
                <a:spcPct val="150000"/>
              </a:lnSpc>
              <a:spcBef>
                <a:spcPts val="0"/>
              </a:spcBef>
              <a:spcAft>
                <a:spcPts val="0"/>
              </a:spcAft>
              <a:buNone/>
            </a:pPr>
            <a:r>
              <a:t/>
            </a:r>
            <a:endParaRPr>
              <a:solidFill>
                <a:schemeClr val="dk1"/>
              </a:solidFill>
              <a:latin typeface="Roboto Condensed"/>
              <a:ea typeface="Roboto Condensed"/>
              <a:cs typeface="Roboto Condensed"/>
              <a:sym typeface="Roboto Condensed"/>
            </a:endParaRPr>
          </a:p>
          <a:p>
            <a:pPr indent="0" lvl="0" marL="0" rtl="0" algn="l">
              <a:spcBef>
                <a:spcPts val="0"/>
              </a:spcBef>
              <a:spcAft>
                <a:spcPts val="0"/>
              </a:spcAft>
              <a:buNone/>
            </a:pPr>
            <a:r>
              <a:rPr b="1" lang="en-US">
                <a:solidFill>
                  <a:schemeClr val="dk1"/>
                </a:solidFill>
                <a:highlight>
                  <a:schemeClr val="lt1"/>
                </a:highlight>
                <a:latin typeface="Roboto Condensed"/>
                <a:ea typeface="Roboto Condensed"/>
                <a:cs typeface="Roboto Condensed"/>
                <a:sym typeface="Roboto Condensed"/>
              </a:rPr>
              <a:t>        </a:t>
            </a:r>
            <a:endParaRPr b="1">
              <a:solidFill>
                <a:schemeClr val="dk1"/>
              </a:solidFill>
              <a:highlight>
                <a:schemeClr val="lt1"/>
              </a:highlight>
              <a:latin typeface="Roboto Condensed"/>
              <a:ea typeface="Roboto Condensed"/>
              <a:cs typeface="Roboto Condensed"/>
              <a:sym typeface="Roboto Condensed"/>
            </a:endParaRPr>
          </a:p>
          <a:p>
            <a:pPr indent="0" lvl="0" marL="0" rtl="0" algn="l">
              <a:spcBef>
                <a:spcPts val="0"/>
              </a:spcBef>
              <a:spcAft>
                <a:spcPts val="0"/>
              </a:spcAft>
              <a:buNone/>
            </a:pPr>
            <a:r>
              <a:t/>
            </a:r>
            <a:endParaRPr>
              <a:solidFill>
                <a:schemeClr val="dk1"/>
              </a:solidFill>
              <a:highlight>
                <a:schemeClr val="lt1"/>
              </a:highlight>
              <a:latin typeface="Roboto Condensed"/>
              <a:ea typeface="Roboto Condensed"/>
              <a:cs typeface="Roboto Condensed"/>
              <a:sym typeface="Roboto Condensed"/>
            </a:endParaRPr>
          </a:p>
          <a:p>
            <a:pPr indent="0" lvl="0" marL="457200" rtl="0" algn="l">
              <a:spcBef>
                <a:spcPts val="0"/>
              </a:spcBef>
              <a:spcAft>
                <a:spcPts val="0"/>
              </a:spcAft>
              <a:buNone/>
            </a:pPr>
            <a:r>
              <a:t/>
            </a:r>
            <a:endParaRPr>
              <a:solidFill>
                <a:schemeClr val="dk1"/>
              </a:solidFill>
              <a:highlight>
                <a:schemeClr val="lt1"/>
              </a:highlight>
              <a:latin typeface="Roboto Condensed"/>
              <a:ea typeface="Roboto Condensed"/>
              <a:cs typeface="Roboto Condensed"/>
              <a:sym typeface="Roboto Condensed"/>
            </a:endParaRPr>
          </a:p>
          <a:p>
            <a:pPr indent="0" lvl="0" marL="457200" rtl="0" algn="l">
              <a:spcBef>
                <a:spcPts val="0"/>
              </a:spcBef>
              <a:spcAft>
                <a:spcPts val="0"/>
              </a:spcAft>
              <a:buNone/>
            </a:pPr>
            <a:r>
              <a:t/>
            </a:r>
            <a:endParaRPr>
              <a:solidFill>
                <a:schemeClr val="dk1"/>
              </a:solidFill>
              <a:highlight>
                <a:schemeClr val="lt1"/>
              </a:highlight>
              <a:latin typeface="Roboto Condensed"/>
              <a:ea typeface="Roboto Condensed"/>
              <a:cs typeface="Roboto Condensed"/>
              <a:sym typeface="Roboto Condensed"/>
            </a:endParaRPr>
          </a:p>
          <a:p>
            <a:pPr indent="0" lvl="0" marL="457200" rtl="0" algn="l">
              <a:spcBef>
                <a:spcPts val="0"/>
              </a:spcBef>
              <a:spcAft>
                <a:spcPts val="0"/>
              </a:spcAft>
              <a:buNone/>
            </a:pPr>
            <a:r>
              <a:t/>
            </a:r>
            <a:endParaRPr>
              <a:solidFill>
                <a:schemeClr val="dk1"/>
              </a:solidFill>
              <a:highlight>
                <a:schemeClr val="lt1"/>
              </a:highlight>
              <a:latin typeface="Roboto Condensed"/>
              <a:ea typeface="Roboto Condensed"/>
              <a:cs typeface="Roboto Condensed"/>
              <a:sym typeface="Roboto Condensed"/>
            </a:endParaRPr>
          </a:p>
          <a:p>
            <a:pPr indent="0" lvl="0" marL="457200" rtl="0" algn="l">
              <a:lnSpc>
                <a:spcPct val="115000"/>
              </a:lnSpc>
              <a:spcBef>
                <a:spcPts val="0"/>
              </a:spcBef>
              <a:spcAft>
                <a:spcPts val="0"/>
              </a:spcAft>
              <a:buNone/>
            </a:pPr>
            <a:r>
              <a:t/>
            </a:r>
            <a:endParaRPr>
              <a:solidFill>
                <a:schemeClr val="dk1"/>
              </a:solidFill>
              <a:highlight>
                <a:schemeClr val="lt1"/>
              </a:highlight>
              <a:latin typeface="Roboto Condensed"/>
              <a:ea typeface="Roboto Condensed"/>
              <a:cs typeface="Roboto Condensed"/>
              <a:sym typeface="Roboto Condensed"/>
            </a:endParaRPr>
          </a:p>
          <a:p>
            <a:pPr indent="0" lvl="0" marL="457200" rtl="0" algn="l">
              <a:lnSpc>
                <a:spcPct val="115000"/>
              </a:lnSpc>
              <a:spcBef>
                <a:spcPts val="0"/>
              </a:spcBef>
              <a:spcAft>
                <a:spcPts val="0"/>
              </a:spcAft>
              <a:buNone/>
            </a:pPr>
            <a:r>
              <a:t/>
            </a:r>
            <a:endParaRPr>
              <a:solidFill>
                <a:schemeClr val="dk1"/>
              </a:solidFill>
              <a:highlight>
                <a:schemeClr val="lt1"/>
              </a:highlight>
              <a:latin typeface="Roboto Condensed"/>
              <a:ea typeface="Roboto Condensed"/>
              <a:cs typeface="Roboto Condensed"/>
              <a:sym typeface="Roboto Condensed"/>
            </a:endParaRPr>
          </a:p>
          <a:p>
            <a:pPr indent="0" lvl="0" marL="457200" rtl="0" algn="l">
              <a:lnSpc>
                <a:spcPct val="115000"/>
              </a:lnSpc>
              <a:spcBef>
                <a:spcPts val="0"/>
              </a:spcBef>
              <a:spcAft>
                <a:spcPts val="0"/>
              </a:spcAft>
              <a:buNone/>
            </a:pPr>
            <a:r>
              <a:t/>
            </a:r>
            <a:endParaRPr>
              <a:solidFill>
                <a:schemeClr val="dk1"/>
              </a:solidFill>
              <a:highlight>
                <a:schemeClr val="lt1"/>
              </a:highlight>
              <a:latin typeface="Roboto Condensed"/>
              <a:ea typeface="Roboto Condensed"/>
              <a:cs typeface="Roboto Condensed"/>
              <a:sym typeface="Roboto Condensed"/>
            </a:endParaRPr>
          </a:p>
          <a:p>
            <a:pPr indent="0" lvl="0" marL="0" rtl="0" algn="l">
              <a:lnSpc>
                <a:spcPct val="115000"/>
              </a:lnSpc>
              <a:spcBef>
                <a:spcPts val="0"/>
              </a:spcBef>
              <a:spcAft>
                <a:spcPts val="0"/>
              </a:spcAft>
              <a:buNone/>
            </a:pPr>
            <a:r>
              <a:t/>
            </a:r>
            <a:endParaRPr>
              <a:solidFill>
                <a:schemeClr val="dk1"/>
              </a:solidFill>
              <a:latin typeface="Roboto Condensed"/>
              <a:ea typeface="Roboto Condensed"/>
              <a:cs typeface="Roboto Condensed"/>
              <a:sym typeface="Roboto Condensed"/>
            </a:endParaRPr>
          </a:p>
          <a:p>
            <a:pPr indent="0" lvl="0" marL="0" rtl="0" algn="l">
              <a:spcBef>
                <a:spcPts val="0"/>
              </a:spcBef>
              <a:spcAft>
                <a:spcPts val="0"/>
              </a:spcAft>
              <a:buNone/>
            </a:pPr>
            <a:r>
              <a:t/>
            </a:r>
            <a:endParaRPr>
              <a:solidFill>
                <a:schemeClr val="dk1"/>
              </a:solidFill>
              <a:latin typeface="Roboto Condensed"/>
              <a:ea typeface="Roboto Condensed"/>
              <a:cs typeface="Roboto Condensed"/>
              <a:sym typeface="Roboto Condensed"/>
            </a:endParaRPr>
          </a:p>
        </p:txBody>
      </p:sp>
      <p:pic>
        <p:nvPicPr>
          <p:cNvPr id="206" name="Google Shape;206;g10e643fc2bd_0_0"/>
          <p:cNvPicPr preferRelativeResize="0"/>
          <p:nvPr/>
        </p:nvPicPr>
        <p:blipFill>
          <a:blip r:embed="rId4">
            <a:alphaModFix/>
          </a:blip>
          <a:stretch>
            <a:fillRect/>
          </a:stretch>
        </p:blipFill>
        <p:spPr>
          <a:xfrm>
            <a:off x="7954950" y="3935450"/>
            <a:ext cx="892350" cy="849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10e643fc2bd_0_16"/>
          <p:cNvSpPr txBox="1"/>
          <p:nvPr>
            <p:ph type="title"/>
          </p:nvPr>
        </p:nvSpPr>
        <p:spPr>
          <a:xfrm>
            <a:off x="271950" y="61278"/>
            <a:ext cx="8229600" cy="58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1800">
                <a:solidFill>
                  <a:srgbClr val="45818E"/>
                </a:solidFill>
                <a:latin typeface="Roboto Condensed"/>
                <a:ea typeface="Roboto Condensed"/>
                <a:cs typeface="Roboto Condensed"/>
                <a:sym typeface="Roboto Condensed"/>
              </a:rPr>
              <a:t> Sample Request in Postman and Automation Process</a:t>
            </a:r>
            <a:endParaRPr sz="1800">
              <a:solidFill>
                <a:srgbClr val="45818E"/>
              </a:solidFill>
              <a:latin typeface="Roboto Condensed"/>
              <a:ea typeface="Roboto Condensed"/>
              <a:cs typeface="Roboto Condensed"/>
              <a:sym typeface="Roboto Condensed"/>
            </a:endParaRPr>
          </a:p>
        </p:txBody>
      </p:sp>
      <p:sp>
        <p:nvSpPr>
          <p:cNvPr id="213" name="Google Shape;213;g10e643fc2bd_0_16"/>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g10e643fc2bd_0_16"/>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g10e643fc2bd_0_16"/>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g10e643fc2bd_0_16"/>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g10e643fc2bd_0_16"/>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g10e643fc2bd_0_16"/>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g10e643fc2bd_0_16"/>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0" name="Google Shape;220;g10e643fc2bd_0_16"/>
          <p:cNvPicPr preferRelativeResize="0"/>
          <p:nvPr/>
        </p:nvPicPr>
        <p:blipFill rotWithShape="1">
          <a:blip r:embed="rId3">
            <a:alphaModFix/>
          </a:blip>
          <a:srcRect b="0" l="0" r="0" t="0"/>
          <a:stretch/>
        </p:blipFill>
        <p:spPr>
          <a:xfrm>
            <a:off x="7954947" y="129275"/>
            <a:ext cx="1159076" cy="336849"/>
          </a:xfrm>
          <a:prstGeom prst="rect">
            <a:avLst/>
          </a:prstGeom>
          <a:noFill/>
          <a:ln>
            <a:noFill/>
          </a:ln>
        </p:spPr>
      </p:pic>
      <p:cxnSp>
        <p:nvCxnSpPr>
          <p:cNvPr id="221" name="Google Shape;221;g10e643fc2bd_0_16"/>
          <p:cNvCxnSpPr/>
          <p:nvPr/>
        </p:nvCxnSpPr>
        <p:spPr>
          <a:xfrm>
            <a:off x="307200" y="642987"/>
            <a:ext cx="8529600" cy="0"/>
          </a:xfrm>
          <a:prstGeom prst="straightConnector1">
            <a:avLst/>
          </a:prstGeom>
          <a:noFill/>
          <a:ln cap="flat" cmpd="sng" w="9525">
            <a:solidFill>
              <a:schemeClr val="dk2"/>
            </a:solidFill>
            <a:prstDash val="dot"/>
            <a:round/>
            <a:headEnd len="sm" w="sm" type="none"/>
            <a:tailEnd len="sm" w="sm" type="none"/>
          </a:ln>
        </p:spPr>
      </p:cxnSp>
      <p:sp>
        <p:nvSpPr>
          <p:cNvPr id="222" name="Google Shape;222;g10e643fc2bd_0_16"/>
          <p:cNvSpPr txBox="1"/>
          <p:nvPr/>
        </p:nvSpPr>
        <p:spPr>
          <a:xfrm>
            <a:off x="271950" y="652750"/>
            <a:ext cx="8375400" cy="3438600"/>
          </a:xfrm>
          <a:prstGeom prst="rect">
            <a:avLst/>
          </a:prstGeom>
          <a:noFill/>
          <a:ln>
            <a:noFill/>
          </a:ln>
        </p:spPr>
        <p:txBody>
          <a:bodyPr anchorCtr="0" anchor="t" bIns="91425" lIns="91425" spcFirstLastPara="1" rIns="91425" wrap="square" tIns="91425">
            <a:spAutoFit/>
          </a:bodyPr>
          <a:lstStyle/>
          <a:p>
            <a:pPr indent="0" lvl="0" marL="457200" rtl="0" algn="l">
              <a:lnSpc>
                <a:spcPct val="150000"/>
              </a:lnSpc>
              <a:spcBef>
                <a:spcPts val="0"/>
              </a:spcBef>
              <a:spcAft>
                <a:spcPts val="0"/>
              </a:spcAft>
              <a:buNone/>
            </a:pPr>
            <a:r>
              <a:t/>
            </a:r>
            <a:endParaRPr>
              <a:solidFill>
                <a:schemeClr val="dk1"/>
              </a:solidFill>
              <a:latin typeface="Roboto Condensed"/>
              <a:ea typeface="Roboto Condensed"/>
              <a:cs typeface="Roboto Condensed"/>
              <a:sym typeface="Roboto Condensed"/>
            </a:endParaRPr>
          </a:p>
          <a:p>
            <a:pPr indent="0" lvl="0" marL="0" rtl="0" algn="l">
              <a:lnSpc>
                <a:spcPct val="150000"/>
              </a:lnSpc>
              <a:spcBef>
                <a:spcPts val="0"/>
              </a:spcBef>
              <a:spcAft>
                <a:spcPts val="0"/>
              </a:spcAft>
              <a:buNone/>
            </a:pPr>
            <a:r>
              <a:t/>
            </a:r>
            <a:endParaRPr>
              <a:solidFill>
                <a:schemeClr val="dk1"/>
              </a:solidFill>
              <a:latin typeface="Roboto Condensed"/>
              <a:ea typeface="Roboto Condensed"/>
              <a:cs typeface="Roboto Condensed"/>
              <a:sym typeface="Roboto Condensed"/>
            </a:endParaRPr>
          </a:p>
          <a:p>
            <a:pPr indent="0" lvl="0" marL="457200" rtl="0" algn="l">
              <a:lnSpc>
                <a:spcPct val="150000"/>
              </a:lnSpc>
              <a:spcBef>
                <a:spcPts val="0"/>
              </a:spcBef>
              <a:spcAft>
                <a:spcPts val="0"/>
              </a:spcAft>
              <a:buNone/>
            </a:pPr>
            <a:r>
              <a:t/>
            </a:r>
            <a:endParaRPr>
              <a:solidFill>
                <a:schemeClr val="dk1"/>
              </a:solidFill>
              <a:latin typeface="Roboto Condensed"/>
              <a:ea typeface="Roboto Condensed"/>
              <a:cs typeface="Roboto Condensed"/>
              <a:sym typeface="Roboto Condensed"/>
            </a:endParaRPr>
          </a:p>
          <a:p>
            <a:pPr indent="0" lvl="0" marL="0" rtl="0" algn="l">
              <a:spcBef>
                <a:spcPts val="0"/>
              </a:spcBef>
              <a:spcAft>
                <a:spcPts val="0"/>
              </a:spcAft>
              <a:buNone/>
            </a:pPr>
            <a:r>
              <a:rPr b="1" lang="en-US">
                <a:solidFill>
                  <a:schemeClr val="dk1"/>
                </a:solidFill>
                <a:highlight>
                  <a:schemeClr val="lt1"/>
                </a:highlight>
                <a:latin typeface="Roboto Condensed"/>
                <a:ea typeface="Roboto Condensed"/>
                <a:cs typeface="Roboto Condensed"/>
                <a:sym typeface="Roboto Condensed"/>
              </a:rPr>
              <a:t>        </a:t>
            </a:r>
            <a:endParaRPr b="1">
              <a:solidFill>
                <a:schemeClr val="dk1"/>
              </a:solidFill>
              <a:highlight>
                <a:schemeClr val="lt1"/>
              </a:highlight>
              <a:latin typeface="Roboto Condensed"/>
              <a:ea typeface="Roboto Condensed"/>
              <a:cs typeface="Roboto Condensed"/>
              <a:sym typeface="Roboto Condensed"/>
            </a:endParaRPr>
          </a:p>
          <a:p>
            <a:pPr indent="0" lvl="0" marL="0" rtl="0" algn="l">
              <a:spcBef>
                <a:spcPts val="0"/>
              </a:spcBef>
              <a:spcAft>
                <a:spcPts val="0"/>
              </a:spcAft>
              <a:buNone/>
            </a:pPr>
            <a:r>
              <a:t/>
            </a:r>
            <a:endParaRPr>
              <a:solidFill>
                <a:schemeClr val="dk1"/>
              </a:solidFill>
              <a:highlight>
                <a:schemeClr val="lt1"/>
              </a:highlight>
              <a:latin typeface="Roboto Condensed"/>
              <a:ea typeface="Roboto Condensed"/>
              <a:cs typeface="Roboto Condensed"/>
              <a:sym typeface="Roboto Condensed"/>
            </a:endParaRPr>
          </a:p>
          <a:p>
            <a:pPr indent="0" lvl="0" marL="457200" rtl="0" algn="l">
              <a:spcBef>
                <a:spcPts val="0"/>
              </a:spcBef>
              <a:spcAft>
                <a:spcPts val="0"/>
              </a:spcAft>
              <a:buNone/>
            </a:pPr>
            <a:r>
              <a:t/>
            </a:r>
            <a:endParaRPr>
              <a:solidFill>
                <a:schemeClr val="dk1"/>
              </a:solidFill>
              <a:highlight>
                <a:schemeClr val="lt1"/>
              </a:highlight>
              <a:latin typeface="Roboto Condensed"/>
              <a:ea typeface="Roboto Condensed"/>
              <a:cs typeface="Roboto Condensed"/>
              <a:sym typeface="Roboto Condensed"/>
            </a:endParaRPr>
          </a:p>
          <a:p>
            <a:pPr indent="0" lvl="0" marL="457200" rtl="0" algn="l">
              <a:spcBef>
                <a:spcPts val="0"/>
              </a:spcBef>
              <a:spcAft>
                <a:spcPts val="0"/>
              </a:spcAft>
              <a:buNone/>
            </a:pPr>
            <a:r>
              <a:t/>
            </a:r>
            <a:endParaRPr>
              <a:solidFill>
                <a:schemeClr val="dk1"/>
              </a:solidFill>
              <a:highlight>
                <a:schemeClr val="lt1"/>
              </a:highlight>
              <a:latin typeface="Roboto Condensed"/>
              <a:ea typeface="Roboto Condensed"/>
              <a:cs typeface="Roboto Condensed"/>
              <a:sym typeface="Roboto Condensed"/>
            </a:endParaRPr>
          </a:p>
          <a:p>
            <a:pPr indent="0" lvl="0" marL="457200" rtl="0" algn="l">
              <a:spcBef>
                <a:spcPts val="0"/>
              </a:spcBef>
              <a:spcAft>
                <a:spcPts val="0"/>
              </a:spcAft>
              <a:buNone/>
            </a:pPr>
            <a:r>
              <a:t/>
            </a:r>
            <a:endParaRPr>
              <a:solidFill>
                <a:schemeClr val="dk1"/>
              </a:solidFill>
              <a:highlight>
                <a:schemeClr val="lt1"/>
              </a:highlight>
              <a:latin typeface="Roboto Condensed"/>
              <a:ea typeface="Roboto Condensed"/>
              <a:cs typeface="Roboto Condensed"/>
              <a:sym typeface="Roboto Condensed"/>
            </a:endParaRPr>
          </a:p>
          <a:p>
            <a:pPr indent="0" lvl="0" marL="457200" rtl="0" algn="l">
              <a:lnSpc>
                <a:spcPct val="115000"/>
              </a:lnSpc>
              <a:spcBef>
                <a:spcPts val="0"/>
              </a:spcBef>
              <a:spcAft>
                <a:spcPts val="0"/>
              </a:spcAft>
              <a:buNone/>
            </a:pPr>
            <a:r>
              <a:t/>
            </a:r>
            <a:endParaRPr>
              <a:solidFill>
                <a:schemeClr val="dk1"/>
              </a:solidFill>
              <a:highlight>
                <a:schemeClr val="lt1"/>
              </a:highlight>
              <a:latin typeface="Roboto Condensed"/>
              <a:ea typeface="Roboto Condensed"/>
              <a:cs typeface="Roboto Condensed"/>
              <a:sym typeface="Roboto Condensed"/>
            </a:endParaRPr>
          </a:p>
          <a:p>
            <a:pPr indent="0" lvl="0" marL="457200" rtl="0" algn="l">
              <a:lnSpc>
                <a:spcPct val="115000"/>
              </a:lnSpc>
              <a:spcBef>
                <a:spcPts val="0"/>
              </a:spcBef>
              <a:spcAft>
                <a:spcPts val="0"/>
              </a:spcAft>
              <a:buNone/>
            </a:pPr>
            <a:r>
              <a:t/>
            </a:r>
            <a:endParaRPr>
              <a:solidFill>
                <a:schemeClr val="dk1"/>
              </a:solidFill>
              <a:highlight>
                <a:schemeClr val="lt1"/>
              </a:highlight>
              <a:latin typeface="Roboto Condensed"/>
              <a:ea typeface="Roboto Condensed"/>
              <a:cs typeface="Roboto Condensed"/>
              <a:sym typeface="Roboto Condensed"/>
            </a:endParaRPr>
          </a:p>
          <a:p>
            <a:pPr indent="0" lvl="0" marL="457200" rtl="0" algn="l">
              <a:lnSpc>
                <a:spcPct val="115000"/>
              </a:lnSpc>
              <a:spcBef>
                <a:spcPts val="0"/>
              </a:spcBef>
              <a:spcAft>
                <a:spcPts val="0"/>
              </a:spcAft>
              <a:buNone/>
            </a:pPr>
            <a:r>
              <a:t/>
            </a:r>
            <a:endParaRPr>
              <a:solidFill>
                <a:schemeClr val="dk1"/>
              </a:solidFill>
              <a:highlight>
                <a:schemeClr val="lt1"/>
              </a:highlight>
              <a:latin typeface="Roboto Condensed"/>
              <a:ea typeface="Roboto Condensed"/>
              <a:cs typeface="Roboto Condensed"/>
              <a:sym typeface="Roboto Condensed"/>
            </a:endParaRPr>
          </a:p>
          <a:p>
            <a:pPr indent="0" lvl="0" marL="0" rtl="0" algn="l">
              <a:lnSpc>
                <a:spcPct val="115000"/>
              </a:lnSpc>
              <a:spcBef>
                <a:spcPts val="0"/>
              </a:spcBef>
              <a:spcAft>
                <a:spcPts val="0"/>
              </a:spcAft>
              <a:buNone/>
            </a:pPr>
            <a:r>
              <a:t/>
            </a:r>
            <a:endParaRPr>
              <a:solidFill>
                <a:schemeClr val="dk1"/>
              </a:solidFill>
              <a:latin typeface="Roboto Condensed"/>
              <a:ea typeface="Roboto Condensed"/>
              <a:cs typeface="Roboto Condensed"/>
              <a:sym typeface="Roboto Condensed"/>
            </a:endParaRPr>
          </a:p>
          <a:p>
            <a:pPr indent="0" lvl="0" marL="0" rtl="0" algn="l">
              <a:spcBef>
                <a:spcPts val="0"/>
              </a:spcBef>
              <a:spcAft>
                <a:spcPts val="0"/>
              </a:spcAft>
              <a:buNone/>
            </a:pPr>
            <a:r>
              <a:t/>
            </a:r>
            <a:endParaRPr>
              <a:solidFill>
                <a:schemeClr val="dk1"/>
              </a:solidFill>
              <a:latin typeface="Roboto Condensed"/>
              <a:ea typeface="Roboto Condensed"/>
              <a:cs typeface="Roboto Condensed"/>
              <a:sym typeface="Roboto Condensed"/>
            </a:endParaRPr>
          </a:p>
        </p:txBody>
      </p:sp>
      <p:pic>
        <p:nvPicPr>
          <p:cNvPr id="223" name="Google Shape;223;g10e643fc2bd_0_16"/>
          <p:cNvPicPr preferRelativeResize="0"/>
          <p:nvPr/>
        </p:nvPicPr>
        <p:blipFill>
          <a:blip r:embed="rId4">
            <a:alphaModFix/>
          </a:blip>
          <a:stretch>
            <a:fillRect/>
          </a:stretch>
        </p:blipFill>
        <p:spPr>
          <a:xfrm>
            <a:off x="470975" y="793225"/>
            <a:ext cx="8291574" cy="4037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da8fff988c_2_19"/>
          <p:cNvSpPr txBox="1"/>
          <p:nvPr>
            <p:ph type="title"/>
          </p:nvPr>
        </p:nvSpPr>
        <p:spPr>
          <a:xfrm>
            <a:off x="271950" y="61278"/>
            <a:ext cx="8229600" cy="58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1800">
                <a:solidFill>
                  <a:srgbClr val="45818E"/>
                </a:solidFill>
              </a:rPr>
              <a:t> What is RestAssured</a:t>
            </a:r>
            <a:endParaRPr sz="1800">
              <a:solidFill>
                <a:srgbClr val="45818E"/>
              </a:solidFill>
            </a:endParaRPr>
          </a:p>
        </p:txBody>
      </p:sp>
      <p:sp>
        <p:nvSpPr>
          <p:cNvPr id="230" name="Google Shape;230;gda8fff988c_2_19"/>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gda8fff988c_2_19"/>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gda8fff988c_2_19"/>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gda8fff988c_2_19"/>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gda8fff988c_2_19"/>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gda8fff988c_2_19"/>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gda8fff988c_2_19"/>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7" name="Google Shape;237;gda8fff988c_2_19"/>
          <p:cNvPicPr preferRelativeResize="0"/>
          <p:nvPr/>
        </p:nvPicPr>
        <p:blipFill rotWithShape="1">
          <a:blip r:embed="rId3">
            <a:alphaModFix/>
          </a:blip>
          <a:srcRect b="0" l="0" r="0" t="0"/>
          <a:stretch/>
        </p:blipFill>
        <p:spPr>
          <a:xfrm>
            <a:off x="7954947" y="129275"/>
            <a:ext cx="1159076" cy="336849"/>
          </a:xfrm>
          <a:prstGeom prst="rect">
            <a:avLst/>
          </a:prstGeom>
          <a:noFill/>
          <a:ln>
            <a:noFill/>
          </a:ln>
        </p:spPr>
      </p:pic>
      <p:cxnSp>
        <p:nvCxnSpPr>
          <p:cNvPr id="238" name="Google Shape;238;gda8fff988c_2_19"/>
          <p:cNvCxnSpPr/>
          <p:nvPr/>
        </p:nvCxnSpPr>
        <p:spPr>
          <a:xfrm>
            <a:off x="307200" y="642987"/>
            <a:ext cx="8529600" cy="0"/>
          </a:xfrm>
          <a:prstGeom prst="straightConnector1">
            <a:avLst/>
          </a:prstGeom>
          <a:noFill/>
          <a:ln cap="flat" cmpd="sng" w="9525">
            <a:solidFill>
              <a:schemeClr val="dk2"/>
            </a:solidFill>
            <a:prstDash val="dot"/>
            <a:round/>
            <a:headEnd len="sm" w="sm" type="none"/>
            <a:tailEnd len="sm" w="sm" type="none"/>
          </a:ln>
        </p:spPr>
      </p:cxnSp>
      <p:sp>
        <p:nvSpPr>
          <p:cNvPr id="239" name="Google Shape;239;gda8fff988c_2_19"/>
          <p:cNvSpPr txBox="1"/>
          <p:nvPr/>
        </p:nvSpPr>
        <p:spPr>
          <a:xfrm>
            <a:off x="271950" y="652750"/>
            <a:ext cx="8375400" cy="465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solidFill>
                <a:schemeClr val="dk1"/>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chemeClr val="dk1"/>
              </a:buClr>
              <a:buSzPts val="1400"/>
              <a:buFont typeface="Roboto Condensed"/>
              <a:buAutoNum type="arabicPeriod"/>
            </a:pPr>
            <a:r>
              <a:rPr lang="en-US">
                <a:solidFill>
                  <a:schemeClr val="dk1"/>
                </a:solidFill>
                <a:highlight>
                  <a:schemeClr val="lt1"/>
                </a:highlight>
                <a:latin typeface="Roboto Condensed"/>
                <a:ea typeface="Roboto Condensed"/>
                <a:cs typeface="Roboto Condensed"/>
                <a:sym typeface="Roboto Condensed"/>
              </a:rPr>
              <a:t>RESTAssured is a Java-based library which behaves like a headless Client to access REST web services.</a:t>
            </a:r>
            <a:endParaRPr>
              <a:solidFill>
                <a:schemeClr val="dk1"/>
              </a:solidFill>
              <a:highlight>
                <a:schemeClr val="lt1"/>
              </a:highlight>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chemeClr val="dk1"/>
              </a:buClr>
              <a:buSzPts val="1400"/>
              <a:buFont typeface="Roboto Condensed"/>
              <a:buAutoNum type="arabicPeriod"/>
            </a:pPr>
            <a:r>
              <a:rPr lang="en-US">
                <a:solidFill>
                  <a:schemeClr val="dk1"/>
                </a:solidFill>
                <a:highlight>
                  <a:schemeClr val="lt1"/>
                </a:highlight>
                <a:latin typeface="Roboto Condensed"/>
                <a:ea typeface="Roboto Condensed"/>
                <a:cs typeface="Roboto Condensed"/>
                <a:sym typeface="Roboto Condensed"/>
              </a:rPr>
              <a:t>It runs on the top of unit testing frameworks like TestNG, JUnit.</a:t>
            </a:r>
            <a:endParaRPr>
              <a:solidFill>
                <a:schemeClr val="dk1"/>
              </a:solidFill>
              <a:highlight>
                <a:schemeClr val="lt1"/>
              </a:highlight>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chemeClr val="dk1"/>
              </a:buClr>
              <a:buSzPts val="1400"/>
              <a:buFont typeface="Roboto Condensed"/>
              <a:buAutoNum type="arabicPeriod"/>
            </a:pPr>
            <a:r>
              <a:rPr lang="en-US">
                <a:solidFill>
                  <a:schemeClr val="dk1"/>
                </a:solidFill>
                <a:highlight>
                  <a:schemeClr val="lt1"/>
                </a:highlight>
                <a:latin typeface="Roboto Condensed"/>
                <a:ea typeface="Roboto Condensed"/>
                <a:cs typeface="Roboto Condensed"/>
                <a:sym typeface="Roboto Condensed"/>
              </a:rPr>
              <a:t>It removes lots of boilerplate (Repeated) code.</a:t>
            </a:r>
            <a:endParaRPr>
              <a:solidFill>
                <a:schemeClr val="dk1"/>
              </a:solidFill>
              <a:highlight>
                <a:schemeClr val="lt1"/>
              </a:highlight>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chemeClr val="dk1"/>
              </a:buClr>
              <a:buSzPts val="1400"/>
              <a:buFont typeface="Roboto Condensed"/>
              <a:buAutoNum type="arabicPeriod"/>
            </a:pPr>
            <a:r>
              <a:rPr lang="en-US">
                <a:solidFill>
                  <a:schemeClr val="dk1"/>
                </a:solidFill>
                <a:highlight>
                  <a:schemeClr val="lt1"/>
                </a:highlight>
                <a:latin typeface="Roboto Condensed"/>
                <a:ea typeface="Roboto Condensed"/>
                <a:cs typeface="Roboto Condensed"/>
                <a:sym typeface="Roboto Condensed"/>
              </a:rPr>
              <a:t>REST Assured is Open source which is developed and maintained by Johan Haleby.</a:t>
            </a:r>
            <a:endParaRPr>
              <a:solidFill>
                <a:schemeClr val="dk1"/>
              </a:solidFill>
              <a:highlight>
                <a:schemeClr val="lt1"/>
              </a:highlight>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chemeClr val="dk1"/>
              </a:buClr>
              <a:buSzPts val="1400"/>
              <a:buFont typeface="Roboto Condensed"/>
              <a:buAutoNum type="arabicPeriod"/>
            </a:pPr>
            <a:r>
              <a:rPr lang="en-US">
                <a:solidFill>
                  <a:schemeClr val="dk1"/>
                </a:solidFill>
                <a:highlight>
                  <a:schemeClr val="lt1"/>
                </a:highlight>
                <a:latin typeface="Roboto Condensed"/>
                <a:ea typeface="Roboto Condensed"/>
                <a:cs typeface="Roboto Condensed"/>
                <a:sym typeface="Roboto Condensed"/>
              </a:rPr>
              <a:t>Official site - https://rest-assured.io/</a:t>
            </a:r>
            <a:endParaRPr>
              <a:solidFill>
                <a:schemeClr val="dk1"/>
              </a:solidFill>
              <a:highlight>
                <a:schemeClr val="lt1"/>
              </a:highlight>
              <a:latin typeface="Roboto Condensed"/>
              <a:ea typeface="Roboto Condensed"/>
              <a:cs typeface="Roboto Condensed"/>
              <a:sym typeface="Roboto Condensed"/>
            </a:endParaRPr>
          </a:p>
          <a:p>
            <a:pPr indent="0" lvl="0" marL="457200" rtl="0" algn="l">
              <a:lnSpc>
                <a:spcPct val="150000"/>
              </a:lnSpc>
              <a:spcBef>
                <a:spcPts val="0"/>
              </a:spcBef>
              <a:spcAft>
                <a:spcPts val="0"/>
              </a:spcAft>
              <a:buNone/>
            </a:pPr>
            <a:r>
              <a:t/>
            </a:r>
            <a:endParaRPr>
              <a:solidFill>
                <a:schemeClr val="dk1"/>
              </a:solidFill>
              <a:latin typeface="Roboto Condensed"/>
              <a:ea typeface="Roboto Condensed"/>
              <a:cs typeface="Roboto Condensed"/>
              <a:sym typeface="Roboto Condensed"/>
            </a:endParaRPr>
          </a:p>
          <a:p>
            <a:pPr indent="0" lvl="0" marL="0" rtl="0" algn="l">
              <a:spcBef>
                <a:spcPts val="0"/>
              </a:spcBef>
              <a:spcAft>
                <a:spcPts val="0"/>
              </a:spcAft>
              <a:buNone/>
            </a:pPr>
            <a:r>
              <a:rPr b="1" lang="en-US">
                <a:solidFill>
                  <a:schemeClr val="dk1"/>
                </a:solidFill>
                <a:highlight>
                  <a:schemeClr val="lt1"/>
                </a:highlight>
                <a:latin typeface="Roboto Condensed"/>
                <a:ea typeface="Roboto Condensed"/>
                <a:cs typeface="Roboto Condensed"/>
                <a:sym typeface="Roboto Condensed"/>
              </a:rPr>
              <a:t>        </a:t>
            </a:r>
            <a:endParaRPr b="1">
              <a:solidFill>
                <a:schemeClr val="dk1"/>
              </a:solidFill>
              <a:highlight>
                <a:schemeClr val="lt1"/>
              </a:highlight>
              <a:latin typeface="Roboto Condensed"/>
              <a:ea typeface="Roboto Condensed"/>
              <a:cs typeface="Roboto Condensed"/>
              <a:sym typeface="Roboto Condensed"/>
            </a:endParaRPr>
          </a:p>
          <a:p>
            <a:pPr indent="0" lvl="0" marL="0" rtl="0" algn="l">
              <a:spcBef>
                <a:spcPts val="0"/>
              </a:spcBef>
              <a:spcAft>
                <a:spcPts val="0"/>
              </a:spcAft>
              <a:buNone/>
            </a:pPr>
            <a:r>
              <a:t/>
            </a:r>
            <a:endParaRPr>
              <a:solidFill>
                <a:schemeClr val="dk1"/>
              </a:solidFill>
              <a:highlight>
                <a:schemeClr val="lt1"/>
              </a:highlight>
              <a:latin typeface="Roboto Condensed"/>
              <a:ea typeface="Roboto Condensed"/>
              <a:cs typeface="Roboto Condensed"/>
              <a:sym typeface="Roboto Condensed"/>
            </a:endParaRPr>
          </a:p>
          <a:p>
            <a:pPr indent="0" lvl="0" marL="457200" rtl="0" algn="l">
              <a:spcBef>
                <a:spcPts val="0"/>
              </a:spcBef>
              <a:spcAft>
                <a:spcPts val="0"/>
              </a:spcAft>
              <a:buNone/>
            </a:pPr>
            <a:r>
              <a:t/>
            </a:r>
            <a:endParaRPr>
              <a:solidFill>
                <a:schemeClr val="dk1"/>
              </a:solidFill>
              <a:highlight>
                <a:schemeClr val="lt1"/>
              </a:highlight>
              <a:latin typeface="Roboto Condensed"/>
              <a:ea typeface="Roboto Condensed"/>
              <a:cs typeface="Roboto Condensed"/>
              <a:sym typeface="Roboto Condensed"/>
            </a:endParaRPr>
          </a:p>
          <a:p>
            <a:pPr indent="0" lvl="0" marL="457200" rtl="0" algn="l">
              <a:spcBef>
                <a:spcPts val="0"/>
              </a:spcBef>
              <a:spcAft>
                <a:spcPts val="0"/>
              </a:spcAft>
              <a:buNone/>
            </a:pPr>
            <a:r>
              <a:t/>
            </a:r>
            <a:endParaRPr>
              <a:solidFill>
                <a:schemeClr val="dk1"/>
              </a:solidFill>
              <a:highlight>
                <a:schemeClr val="lt1"/>
              </a:highlight>
              <a:latin typeface="Roboto Condensed"/>
              <a:ea typeface="Roboto Condensed"/>
              <a:cs typeface="Roboto Condensed"/>
              <a:sym typeface="Roboto Condensed"/>
            </a:endParaRPr>
          </a:p>
          <a:p>
            <a:pPr indent="0" lvl="0" marL="457200" rtl="0" algn="l">
              <a:spcBef>
                <a:spcPts val="0"/>
              </a:spcBef>
              <a:spcAft>
                <a:spcPts val="0"/>
              </a:spcAft>
              <a:buNone/>
            </a:pPr>
            <a:r>
              <a:t/>
            </a:r>
            <a:endParaRPr>
              <a:solidFill>
                <a:schemeClr val="dk1"/>
              </a:solidFill>
              <a:highlight>
                <a:schemeClr val="lt1"/>
              </a:highlight>
              <a:latin typeface="Roboto Condensed"/>
              <a:ea typeface="Roboto Condensed"/>
              <a:cs typeface="Roboto Condensed"/>
              <a:sym typeface="Roboto Condensed"/>
            </a:endParaRPr>
          </a:p>
          <a:p>
            <a:pPr indent="0" lvl="0" marL="457200" rtl="0" algn="l">
              <a:lnSpc>
                <a:spcPct val="115000"/>
              </a:lnSpc>
              <a:spcBef>
                <a:spcPts val="0"/>
              </a:spcBef>
              <a:spcAft>
                <a:spcPts val="0"/>
              </a:spcAft>
              <a:buNone/>
            </a:pPr>
            <a:r>
              <a:t/>
            </a:r>
            <a:endParaRPr>
              <a:solidFill>
                <a:schemeClr val="dk1"/>
              </a:solidFill>
              <a:highlight>
                <a:schemeClr val="lt1"/>
              </a:highlight>
              <a:latin typeface="Roboto Condensed"/>
              <a:ea typeface="Roboto Condensed"/>
              <a:cs typeface="Roboto Condensed"/>
              <a:sym typeface="Roboto Condensed"/>
            </a:endParaRPr>
          </a:p>
          <a:p>
            <a:pPr indent="0" lvl="0" marL="457200" rtl="0" algn="l">
              <a:lnSpc>
                <a:spcPct val="115000"/>
              </a:lnSpc>
              <a:spcBef>
                <a:spcPts val="0"/>
              </a:spcBef>
              <a:spcAft>
                <a:spcPts val="0"/>
              </a:spcAft>
              <a:buNone/>
            </a:pPr>
            <a:r>
              <a:t/>
            </a:r>
            <a:endParaRPr>
              <a:solidFill>
                <a:schemeClr val="dk1"/>
              </a:solidFill>
              <a:highlight>
                <a:schemeClr val="lt1"/>
              </a:highlight>
              <a:latin typeface="Roboto Condensed"/>
              <a:ea typeface="Roboto Condensed"/>
              <a:cs typeface="Roboto Condensed"/>
              <a:sym typeface="Roboto Condensed"/>
            </a:endParaRPr>
          </a:p>
          <a:p>
            <a:pPr indent="0" lvl="0" marL="457200" rtl="0" algn="l">
              <a:lnSpc>
                <a:spcPct val="115000"/>
              </a:lnSpc>
              <a:spcBef>
                <a:spcPts val="0"/>
              </a:spcBef>
              <a:spcAft>
                <a:spcPts val="0"/>
              </a:spcAft>
              <a:buNone/>
            </a:pPr>
            <a:r>
              <a:t/>
            </a:r>
            <a:endParaRPr>
              <a:solidFill>
                <a:schemeClr val="dk1"/>
              </a:solidFill>
              <a:highlight>
                <a:schemeClr val="lt1"/>
              </a:highlight>
              <a:latin typeface="Roboto Condensed"/>
              <a:ea typeface="Roboto Condensed"/>
              <a:cs typeface="Roboto Condensed"/>
              <a:sym typeface="Roboto Condensed"/>
            </a:endParaRPr>
          </a:p>
          <a:p>
            <a:pPr indent="0" lvl="0" marL="0" rtl="0" algn="l">
              <a:lnSpc>
                <a:spcPct val="115000"/>
              </a:lnSpc>
              <a:spcBef>
                <a:spcPts val="0"/>
              </a:spcBef>
              <a:spcAft>
                <a:spcPts val="0"/>
              </a:spcAft>
              <a:buNone/>
            </a:pPr>
            <a:r>
              <a:t/>
            </a:r>
            <a:endParaRPr>
              <a:solidFill>
                <a:schemeClr val="dk1"/>
              </a:solidFill>
              <a:latin typeface="Roboto Condensed"/>
              <a:ea typeface="Roboto Condensed"/>
              <a:cs typeface="Roboto Condensed"/>
              <a:sym typeface="Roboto Condensed"/>
            </a:endParaRPr>
          </a:p>
          <a:p>
            <a:pPr indent="0" lvl="0" marL="0" rtl="0" algn="l">
              <a:spcBef>
                <a:spcPts val="0"/>
              </a:spcBef>
              <a:spcAft>
                <a:spcPts val="0"/>
              </a:spcAft>
              <a:buNone/>
            </a:pPr>
            <a:r>
              <a:t/>
            </a:r>
            <a:endParaRPr>
              <a:solidFill>
                <a:schemeClr val="dk1"/>
              </a:solidFill>
              <a:latin typeface="Roboto Condensed"/>
              <a:ea typeface="Roboto Condensed"/>
              <a:cs typeface="Roboto Condensed"/>
              <a:sym typeface="Roboto Condense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da8fff988c_2_34"/>
          <p:cNvSpPr txBox="1"/>
          <p:nvPr>
            <p:ph type="title"/>
          </p:nvPr>
        </p:nvSpPr>
        <p:spPr>
          <a:xfrm>
            <a:off x="271950" y="61278"/>
            <a:ext cx="8229600" cy="58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1800">
                <a:solidFill>
                  <a:srgbClr val="45818E"/>
                </a:solidFill>
                <a:latin typeface="Roboto Condensed"/>
                <a:ea typeface="Roboto Condensed"/>
                <a:cs typeface="Roboto Condensed"/>
                <a:sym typeface="Roboto Condensed"/>
              </a:rPr>
              <a:t> What is RestAssured</a:t>
            </a:r>
            <a:endParaRPr sz="1800">
              <a:solidFill>
                <a:srgbClr val="45818E"/>
              </a:solidFill>
              <a:latin typeface="Roboto Condensed"/>
              <a:ea typeface="Roboto Condensed"/>
              <a:cs typeface="Roboto Condensed"/>
              <a:sym typeface="Roboto Condensed"/>
            </a:endParaRPr>
          </a:p>
        </p:txBody>
      </p:sp>
      <p:sp>
        <p:nvSpPr>
          <p:cNvPr id="246" name="Google Shape;246;gda8fff988c_2_34"/>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gda8fff988c_2_34"/>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gda8fff988c_2_34"/>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gda8fff988c_2_34"/>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gda8fff988c_2_34"/>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gda8fff988c_2_34"/>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gda8fff988c_2_34"/>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3" name="Google Shape;253;gda8fff988c_2_34"/>
          <p:cNvPicPr preferRelativeResize="0"/>
          <p:nvPr/>
        </p:nvPicPr>
        <p:blipFill rotWithShape="1">
          <a:blip r:embed="rId3">
            <a:alphaModFix/>
          </a:blip>
          <a:srcRect b="0" l="0" r="0" t="0"/>
          <a:stretch/>
        </p:blipFill>
        <p:spPr>
          <a:xfrm>
            <a:off x="7954947" y="129275"/>
            <a:ext cx="1159076" cy="336849"/>
          </a:xfrm>
          <a:prstGeom prst="rect">
            <a:avLst/>
          </a:prstGeom>
          <a:noFill/>
          <a:ln>
            <a:noFill/>
          </a:ln>
        </p:spPr>
      </p:pic>
      <p:cxnSp>
        <p:nvCxnSpPr>
          <p:cNvPr id="254" name="Google Shape;254;gda8fff988c_2_34"/>
          <p:cNvCxnSpPr/>
          <p:nvPr/>
        </p:nvCxnSpPr>
        <p:spPr>
          <a:xfrm>
            <a:off x="307200" y="642987"/>
            <a:ext cx="8529600" cy="0"/>
          </a:xfrm>
          <a:prstGeom prst="straightConnector1">
            <a:avLst/>
          </a:prstGeom>
          <a:noFill/>
          <a:ln cap="flat" cmpd="sng" w="9525">
            <a:solidFill>
              <a:schemeClr val="dk2"/>
            </a:solidFill>
            <a:prstDash val="dot"/>
            <a:round/>
            <a:headEnd len="sm" w="sm" type="none"/>
            <a:tailEnd len="sm" w="sm" type="none"/>
          </a:ln>
        </p:spPr>
      </p:cxnSp>
      <p:sp>
        <p:nvSpPr>
          <p:cNvPr id="255" name="Google Shape;255;gda8fff988c_2_34"/>
          <p:cNvSpPr txBox="1"/>
          <p:nvPr/>
        </p:nvSpPr>
        <p:spPr>
          <a:xfrm>
            <a:off x="271950" y="642975"/>
            <a:ext cx="8375400" cy="658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solidFill>
                <a:schemeClr val="dk1"/>
              </a:solidFill>
              <a:latin typeface="Roboto Condensed"/>
              <a:ea typeface="Roboto Condensed"/>
              <a:cs typeface="Roboto Condensed"/>
              <a:sym typeface="Roboto Condensed"/>
            </a:endParaRPr>
          </a:p>
          <a:p>
            <a:pPr indent="-317500" lvl="0" marL="457200" rtl="0" algn="l">
              <a:spcBef>
                <a:spcPts val="0"/>
              </a:spcBef>
              <a:spcAft>
                <a:spcPts val="0"/>
              </a:spcAft>
              <a:buClr>
                <a:schemeClr val="dk1"/>
              </a:buClr>
              <a:buSzPts val="1400"/>
              <a:buAutoNum type="arabicPeriod"/>
            </a:pPr>
            <a:r>
              <a:rPr b="1" lang="en-US">
                <a:solidFill>
                  <a:schemeClr val="dk1"/>
                </a:solidFill>
                <a:latin typeface="Roboto Condensed"/>
                <a:ea typeface="Roboto Condensed"/>
                <a:cs typeface="Roboto Condensed"/>
                <a:sym typeface="Roboto Condensed"/>
              </a:rPr>
              <a:t>Maven</a:t>
            </a:r>
            <a:r>
              <a:rPr lang="en-US">
                <a:solidFill>
                  <a:schemeClr val="dk1"/>
                </a:solidFill>
                <a:latin typeface="Roboto Condensed"/>
                <a:ea typeface="Roboto Condensed"/>
                <a:cs typeface="Roboto Condensed"/>
                <a:sym typeface="Roboto Condensed"/>
              </a:rPr>
              <a:t> - Add below dependency in the Pom.xml file</a:t>
            </a:r>
            <a:endParaRPr>
              <a:solidFill>
                <a:schemeClr val="dk1"/>
              </a:solidFill>
              <a:latin typeface="Roboto Condensed"/>
              <a:ea typeface="Roboto Condensed"/>
              <a:cs typeface="Roboto Condensed"/>
              <a:sym typeface="Roboto Condensed"/>
            </a:endParaRPr>
          </a:p>
          <a:p>
            <a:pPr indent="0" lvl="0" marL="457200" rtl="0" algn="l">
              <a:spcBef>
                <a:spcPts val="0"/>
              </a:spcBef>
              <a:spcAft>
                <a:spcPts val="0"/>
              </a:spcAft>
              <a:buClr>
                <a:schemeClr val="dk1"/>
              </a:buClr>
              <a:buSzPts val="1400"/>
              <a:buFont typeface="Arial"/>
              <a:buNone/>
            </a:pPr>
            <a:r>
              <a:t/>
            </a:r>
            <a:endParaRPr>
              <a:solidFill>
                <a:schemeClr val="dk1"/>
              </a:solidFill>
              <a:latin typeface="Roboto Condensed"/>
              <a:ea typeface="Roboto Condensed"/>
              <a:cs typeface="Roboto Condensed"/>
              <a:sym typeface="Roboto Condensed"/>
            </a:endParaRPr>
          </a:p>
          <a:p>
            <a:pPr indent="0" lvl="0" marL="0" rtl="0" algn="l">
              <a:spcBef>
                <a:spcPts val="0"/>
              </a:spcBef>
              <a:spcAft>
                <a:spcPts val="0"/>
              </a:spcAft>
              <a:buClr>
                <a:schemeClr val="dk1"/>
              </a:buClr>
              <a:buSzPts val="1400"/>
              <a:buFont typeface="Arial"/>
              <a:buNone/>
            </a:pPr>
            <a:r>
              <a:rPr lang="en-US">
                <a:solidFill>
                  <a:schemeClr val="dk1"/>
                </a:solidFill>
                <a:latin typeface="Roboto Condensed"/>
                <a:ea typeface="Roboto Condensed"/>
                <a:cs typeface="Roboto Condensed"/>
                <a:sym typeface="Roboto Condensed"/>
              </a:rPr>
              <a:t>		</a:t>
            </a:r>
            <a:r>
              <a:rPr lang="en-US">
                <a:solidFill>
                  <a:srgbClr val="24292E"/>
                </a:solidFill>
                <a:latin typeface="Roboto Condensed"/>
                <a:ea typeface="Roboto Condensed"/>
                <a:cs typeface="Roboto Condensed"/>
                <a:sym typeface="Roboto Condensed"/>
              </a:rPr>
              <a:t>&lt;dependency&gt;</a:t>
            </a:r>
            <a:endParaRPr>
              <a:solidFill>
                <a:srgbClr val="24292E"/>
              </a:solidFill>
              <a:latin typeface="Roboto Condensed"/>
              <a:ea typeface="Roboto Condensed"/>
              <a:cs typeface="Roboto Condensed"/>
              <a:sym typeface="Roboto Condensed"/>
            </a:endParaRPr>
          </a:p>
          <a:p>
            <a:pPr indent="0" lvl="0" marL="914400" rtl="0" algn="l">
              <a:spcBef>
                <a:spcPts val="0"/>
              </a:spcBef>
              <a:spcAft>
                <a:spcPts val="0"/>
              </a:spcAft>
              <a:buClr>
                <a:schemeClr val="dk1"/>
              </a:buClr>
              <a:buSzPts val="1200"/>
              <a:buFont typeface="Arial"/>
              <a:buNone/>
            </a:pPr>
            <a:r>
              <a:rPr lang="en-US">
                <a:solidFill>
                  <a:srgbClr val="24292E"/>
                </a:solidFill>
                <a:latin typeface="Roboto Condensed"/>
                <a:ea typeface="Roboto Condensed"/>
                <a:cs typeface="Roboto Condensed"/>
                <a:sym typeface="Roboto Condensed"/>
              </a:rPr>
              <a:t>      &lt;groupId&gt;io.rest-assured&lt;/groupId&gt;</a:t>
            </a:r>
            <a:endParaRPr>
              <a:solidFill>
                <a:srgbClr val="24292E"/>
              </a:solidFill>
              <a:latin typeface="Roboto Condensed"/>
              <a:ea typeface="Roboto Condensed"/>
              <a:cs typeface="Roboto Condensed"/>
              <a:sym typeface="Roboto Condensed"/>
            </a:endParaRPr>
          </a:p>
          <a:p>
            <a:pPr indent="0" lvl="0" marL="914400" rtl="0" algn="l">
              <a:spcBef>
                <a:spcPts val="0"/>
              </a:spcBef>
              <a:spcAft>
                <a:spcPts val="0"/>
              </a:spcAft>
              <a:buClr>
                <a:schemeClr val="dk1"/>
              </a:buClr>
              <a:buSzPts val="1200"/>
              <a:buFont typeface="Arial"/>
              <a:buNone/>
            </a:pPr>
            <a:r>
              <a:rPr lang="en-US">
                <a:solidFill>
                  <a:srgbClr val="24292E"/>
                </a:solidFill>
                <a:latin typeface="Roboto Condensed"/>
                <a:ea typeface="Roboto Condensed"/>
                <a:cs typeface="Roboto Condensed"/>
                <a:sym typeface="Roboto Condensed"/>
              </a:rPr>
              <a:t>      &lt;artifactId&gt;rest-assured&lt;/artifactId&gt;</a:t>
            </a:r>
            <a:endParaRPr>
              <a:solidFill>
                <a:srgbClr val="24292E"/>
              </a:solidFill>
              <a:latin typeface="Roboto Condensed"/>
              <a:ea typeface="Roboto Condensed"/>
              <a:cs typeface="Roboto Condensed"/>
              <a:sym typeface="Roboto Condensed"/>
            </a:endParaRPr>
          </a:p>
          <a:p>
            <a:pPr indent="0" lvl="0" marL="914400" rtl="0" algn="l">
              <a:spcBef>
                <a:spcPts val="0"/>
              </a:spcBef>
              <a:spcAft>
                <a:spcPts val="0"/>
              </a:spcAft>
              <a:buClr>
                <a:schemeClr val="dk1"/>
              </a:buClr>
              <a:buSzPts val="1200"/>
              <a:buFont typeface="Arial"/>
              <a:buNone/>
            </a:pPr>
            <a:r>
              <a:rPr lang="en-US">
                <a:solidFill>
                  <a:srgbClr val="24292E"/>
                </a:solidFill>
                <a:latin typeface="Roboto Condensed"/>
                <a:ea typeface="Roboto Condensed"/>
                <a:cs typeface="Roboto Condensed"/>
                <a:sym typeface="Roboto Condensed"/>
              </a:rPr>
              <a:t>      &lt;version&gt;4.3.3&lt;/version&gt;</a:t>
            </a:r>
            <a:endParaRPr>
              <a:solidFill>
                <a:srgbClr val="24292E"/>
              </a:solidFill>
              <a:latin typeface="Roboto Condensed"/>
              <a:ea typeface="Roboto Condensed"/>
              <a:cs typeface="Roboto Condensed"/>
              <a:sym typeface="Roboto Condensed"/>
            </a:endParaRPr>
          </a:p>
          <a:p>
            <a:pPr indent="0" lvl="0" marL="914400" rtl="0" algn="l">
              <a:spcBef>
                <a:spcPts val="0"/>
              </a:spcBef>
              <a:spcAft>
                <a:spcPts val="0"/>
              </a:spcAft>
              <a:buClr>
                <a:schemeClr val="dk1"/>
              </a:buClr>
              <a:buSzPts val="1200"/>
              <a:buFont typeface="Arial"/>
              <a:buNone/>
            </a:pPr>
            <a:r>
              <a:rPr lang="en-US">
                <a:solidFill>
                  <a:srgbClr val="24292E"/>
                </a:solidFill>
                <a:latin typeface="Roboto Condensed"/>
                <a:ea typeface="Roboto Condensed"/>
                <a:cs typeface="Roboto Condensed"/>
                <a:sym typeface="Roboto Condensed"/>
              </a:rPr>
              <a:t>      &lt;scope&gt;test&lt;/scope&gt;</a:t>
            </a:r>
            <a:endParaRPr>
              <a:solidFill>
                <a:srgbClr val="24292E"/>
              </a:solidFill>
              <a:latin typeface="Roboto Condensed"/>
              <a:ea typeface="Roboto Condensed"/>
              <a:cs typeface="Roboto Condensed"/>
              <a:sym typeface="Roboto Condensed"/>
            </a:endParaRPr>
          </a:p>
          <a:p>
            <a:pPr indent="0" lvl="0" marL="914400" rtl="0" algn="l">
              <a:spcBef>
                <a:spcPts val="0"/>
              </a:spcBef>
              <a:spcAft>
                <a:spcPts val="0"/>
              </a:spcAft>
              <a:buClr>
                <a:schemeClr val="dk1"/>
              </a:buClr>
              <a:buSzPts val="1200"/>
              <a:buFont typeface="Arial"/>
              <a:buNone/>
            </a:pPr>
            <a:r>
              <a:rPr lang="en-US">
                <a:solidFill>
                  <a:srgbClr val="24292E"/>
                </a:solidFill>
                <a:latin typeface="Roboto Condensed"/>
                <a:ea typeface="Roboto Condensed"/>
                <a:cs typeface="Roboto Condensed"/>
                <a:sym typeface="Roboto Condensed"/>
              </a:rPr>
              <a:t>&lt;/dependency&gt;</a:t>
            </a:r>
            <a:endParaRPr>
              <a:solidFill>
                <a:schemeClr val="dk1"/>
              </a:solidFill>
              <a:latin typeface="Roboto Condensed"/>
              <a:ea typeface="Roboto Condensed"/>
              <a:cs typeface="Roboto Condensed"/>
              <a:sym typeface="Roboto Condensed"/>
            </a:endParaRPr>
          </a:p>
          <a:p>
            <a:pPr indent="0" lvl="0" marL="457200" rtl="0" algn="l">
              <a:spcBef>
                <a:spcPts val="0"/>
              </a:spcBef>
              <a:spcAft>
                <a:spcPts val="0"/>
              </a:spcAft>
              <a:buClr>
                <a:schemeClr val="dk1"/>
              </a:buClr>
              <a:buSzPts val="1400"/>
              <a:buFont typeface="Arial"/>
              <a:buNone/>
            </a:pPr>
            <a:r>
              <a:t/>
            </a:r>
            <a:endParaRPr>
              <a:solidFill>
                <a:schemeClr val="dk1"/>
              </a:solidFill>
              <a:latin typeface="Roboto Condensed"/>
              <a:ea typeface="Roboto Condensed"/>
              <a:cs typeface="Roboto Condensed"/>
              <a:sym typeface="Roboto Condensed"/>
            </a:endParaRPr>
          </a:p>
          <a:p>
            <a:pPr indent="-317500" lvl="0" marL="457200" rtl="0" algn="l">
              <a:spcBef>
                <a:spcPts val="0"/>
              </a:spcBef>
              <a:spcAft>
                <a:spcPts val="0"/>
              </a:spcAft>
              <a:buClr>
                <a:schemeClr val="dk1"/>
              </a:buClr>
              <a:buSzPts val="1400"/>
              <a:buAutoNum type="arabicPeriod"/>
            </a:pPr>
            <a:r>
              <a:rPr b="1" lang="en-US">
                <a:solidFill>
                  <a:schemeClr val="dk1"/>
                </a:solidFill>
                <a:latin typeface="Roboto Condensed"/>
                <a:ea typeface="Roboto Condensed"/>
                <a:cs typeface="Roboto Condensed"/>
                <a:sym typeface="Roboto Condensed"/>
              </a:rPr>
              <a:t>Gradle</a:t>
            </a:r>
            <a:r>
              <a:rPr lang="en-US">
                <a:solidFill>
                  <a:schemeClr val="dk1"/>
                </a:solidFill>
                <a:latin typeface="Roboto Condensed"/>
                <a:ea typeface="Roboto Condensed"/>
                <a:cs typeface="Roboto Condensed"/>
                <a:sym typeface="Roboto Condensed"/>
              </a:rPr>
              <a:t> - Add below dependency in Gradle file</a:t>
            </a:r>
            <a:endParaRPr>
              <a:solidFill>
                <a:schemeClr val="dk1"/>
              </a:solidFill>
              <a:latin typeface="Roboto Condensed"/>
              <a:ea typeface="Roboto Condensed"/>
              <a:cs typeface="Roboto Condensed"/>
              <a:sym typeface="Roboto Condensed"/>
            </a:endParaRPr>
          </a:p>
          <a:p>
            <a:pPr indent="0" lvl="0" marL="457200" rtl="0" algn="l">
              <a:spcBef>
                <a:spcPts val="0"/>
              </a:spcBef>
              <a:spcAft>
                <a:spcPts val="0"/>
              </a:spcAft>
              <a:buClr>
                <a:schemeClr val="dk1"/>
              </a:buClr>
              <a:buSzPts val="1400"/>
              <a:buFont typeface="Arial"/>
              <a:buNone/>
            </a:pPr>
            <a:r>
              <a:t/>
            </a:r>
            <a:endParaRPr>
              <a:solidFill>
                <a:schemeClr val="dk1"/>
              </a:solidFill>
              <a:latin typeface="Roboto Condensed"/>
              <a:ea typeface="Roboto Condensed"/>
              <a:cs typeface="Roboto Condensed"/>
              <a:sym typeface="Roboto Condensed"/>
            </a:endParaRPr>
          </a:p>
          <a:p>
            <a:pPr indent="304800" lvl="0" marL="609600" marR="152400" rtl="0" algn="l">
              <a:lnSpc>
                <a:spcPct val="145000"/>
              </a:lnSpc>
              <a:spcBef>
                <a:spcPts val="0"/>
              </a:spcBef>
              <a:spcAft>
                <a:spcPts val="0"/>
              </a:spcAft>
              <a:buClr>
                <a:schemeClr val="dk1"/>
              </a:buClr>
              <a:buSzPts val="1200"/>
              <a:buFont typeface="Arial"/>
              <a:buNone/>
            </a:pPr>
            <a:r>
              <a:rPr lang="en-US">
                <a:solidFill>
                  <a:srgbClr val="24292E"/>
                </a:solidFill>
                <a:latin typeface="Roboto Condensed"/>
                <a:ea typeface="Roboto Condensed"/>
                <a:cs typeface="Roboto Condensed"/>
                <a:sym typeface="Roboto Condensed"/>
              </a:rPr>
              <a:t>testImplementation 'io.rest-assured:json-path:4.3.3'</a:t>
            </a:r>
            <a:endParaRPr>
              <a:solidFill>
                <a:srgbClr val="24292E"/>
              </a:solidFill>
              <a:latin typeface="Roboto Condensed"/>
              <a:ea typeface="Roboto Condensed"/>
              <a:cs typeface="Roboto Condensed"/>
              <a:sym typeface="Roboto Condensed"/>
            </a:endParaRPr>
          </a:p>
          <a:p>
            <a:pPr indent="0" lvl="0" marL="914400" rtl="0" algn="l">
              <a:spcBef>
                <a:spcPts val="0"/>
              </a:spcBef>
              <a:spcAft>
                <a:spcPts val="0"/>
              </a:spcAft>
              <a:buClr>
                <a:schemeClr val="dk1"/>
              </a:buClr>
              <a:buSzPts val="1400"/>
              <a:buFont typeface="Arial"/>
              <a:buNone/>
            </a:pPr>
            <a:r>
              <a:t/>
            </a:r>
            <a:endParaRPr>
              <a:solidFill>
                <a:schemeClr val="dk1"/>
              </a:solidFill>
              <a:latin typeface="Roboto Condensed"/>
              <a:ea typeface="Roboto Condensed"/>
              <a:cs typeface="Roboto Condensed"/>
              <a:sym typeface="Roboto Condensed"/>
            </a:endParaRPr>
          </a:p>
          <a:p>
            <a:pPr indent="0" lvl="0" marL="457200" rtl="0" algn="l">
              <a:spcBef>
                <a:spcPts val="0"/>
              </a:spcBef>
              <a:spcAft>
                <a:spcPts val="0"/>
              </a:spcAft>
              <a:buClr>
                <a:schemeClr val="dk1"/>
              </a:buClr>
              <a:buSzPts val="1400"/>
              <a:buFont typeface="Arial"/>
              <a:buNone/>
            </a:pPr>
            <a:r>
              <a:t/>
            </a:r>
            <a:endParaRPr>
              <a:solidFill>
                <a:schemeClr val="dk1"/>
              </a:solidFill>
              <a:latin typeface="Roboto Condensed"/>
              <a:ea typeface="Roboto Condensed"/>
              <a:cs typeface="Roboto Condensed"/>
              <a:sym typeface="Roboto Condensed"/>
            </a:endParaRPr>
          </a:p>
          <a:p>
            <a:pPr indent="-317500" lvl="0" marL="457200" rtl="0" algn="l">
              <a:spcBef>
                <a:spcPts val="0"/>
              </a:spcBef>
              <a:spcAft>
                <a:spcPts val="0"/>
              </a:spcAft>
              <a:buClr>
                <a:schemeClr val="dk1"/>
              </a:buClr>
              <a:buSzPts val="1400"/>
              <a:buFont typeface="Roboto Condensed"/>
              <a:buAutoNum type="arabicPeriod"/>
            </a:pPr>
            <a:r>
              <a:rPr b="1" lang="en-US">
                <a:solidFill>
                  <a:schemeClr val="dk1"/>
                </a:solidFill>
                <a:latin typeface="Roboto Condensed"/>
                <a:ea typeface="Roboto Condensed"/>
                <a:cs typeface="Roboto Condensed"/>
                <a:sym typeface="Roboto Condensed"/>
              </a:rPr>
              <a:t>Non Maven Users - </a:t>
            </a:r>
            <a:endParaRPr b="1">
              <a:solidFill>
                <a:schemeClr val="dk1"/>
              </a:solidFill>
              <a:latin typeface="Roboto Condensed"/>
              <a:ea typeface="Roboto Condensed"/>
              <a:cs typeface="Roboto Condensed"/>
              <a:sym typeface="Roboto Condensed"/>
            </a:endParaRPr>
          </a:p>
          <a:p>
            <a:pPr indent="457200" lvl="0" marL="457200" rtl="0" algn="l">
              <a:spcBef>
                <a:spcPts val="0"/>
              </a:spcBef>
              <a:spcAft>
                <a:spcPts val="0"/>
              </a:spcAft>
              <a:buClr>
                <a:schemeClr val="dk1"/>
              </a:buClr>
              <a:buSzPts val="1400"/>
              <a:buFont typeface="Arial"/>
              <a:buNone/>
            </a:pPr>
            <a:r>
              <a:rPr lang="en-US">
                <a:solidFill>
                  <a:schemeClr val="dk1"/>
                </a:solidFill>
                <a:latin typeface="Roboto Condensed"/>
                <a:ea typeface="Roboto Condensed"/>
                <a:cs typeface="Roboto Condensed"/>
                <a:sym typeface="Roboto Condensed"/>
              </a:rPr>
              <a:t>Download from </a:t>
            </a:r>
            <a:r>
              <a:rPr lang="en-US" u="sng">
                <a:solidFill>
                  <a:schemeClr val="hlink"/>
                </a:solidFill>
                <a:latin typeface="Roboto Condensed"/>
                <a:ea typeface="Roboto Condensed"/>
                <a:cs typeface="Roboto Condensed"/>
                <a:sym typeface="Roboto Condensed"/>
                <a:hlinkClick r:id="rId4"/>
              </a:rPr>
              <a:t>https://rest-assured.io/</a:t>
            </a:r>
            <a:r>
              <a:rPr lang="en-US">
                <a:solidFill>
                  <a:schemeClr val="dk1"/>
                </a:solidFill>
                <a:latin typeface="Roboto Condensed"/>
                <a:ea typeface="Roboto Condensed"/>
                <a:cs typeface="Roboto Condensed"/>
                <a:sym typeface="Roboto Condensed"/>
              </a:rPr>
              <a:t> and put it in your project.</a:t>
            </a:r>
            <a:endParaRPr>
              <a:solidFill>
                <a:schemeClr val="dk1"/>
              </a:solidFill>
              <a:latin typeface="Roboto Condensed"/>
              <a:ea typeface="Roboto Condensed"/>
              <a:cs typeface="Roboto Condensed"/>
              <a:sym typeface="Roboto Condensed"/>
            </a:endParaRPr>
          </a:p>
          <a:p>
            <a:pPr indent="0" lvl="0" marL="457200" rtl="0" algn="l">
              <a:lnSpc>
                <a:spcPct val="150000"/>
              </a:lnSpc>
              <a:spcBef>
                <a:spcPts val="0"/>
              </a:spcBef>
              <a:spcAft>
                <a:spcPts val="0"/>
              </a:spcAft>
              <a:buNone/>
            </a:pPr>
            <a:r>
              <a:t/>
            </a:r>
            <a:endParaRPr>
              <a:solidFill>
                <a:srgbClr val="222222"/>
              </a:solidFill>
              <a:highlight>
                <a:schemeClr val="lt1"/>
              </a:highlight>
              <a:latin typeface="Roboto Condensed"/>
              <a:ea typeface="Roboto Condensed"/>
              <a:cs typeface="Roboto Condensed"/>
              <a:sym typeface="Roboto Condensed"/>
            </a:endParaRPr>
          </a:p>
          <a:p>
            <a:pPr indent="0" lvl="0" marL="0" rtl="0" algn="l">
              <a:spcBef>
                <a:spcPts val="0"/>
              </a:spcBef>
              <a:spcAft>
                <a:spcPts val="0"/>
              </a:spcAft>
              <a:buNone/>
            </a:pPr>
            <a:r>
              <a:rPr b="1" lang="en-US">
                <a:solidFill>
                  <a:srgbClr val="222222"/>
                </a:solidFill>
                <a:highlight>
                  <a:schemeClr val="lt1"/>
                </a:highlight>
                <a:latin typeface="Roboto Condensed"/>
                <a:ea typeface="Roboto Condensed"/>
                <a:cs typeface="Roboto Condensed"/>
                <a:sym typeface="Roboto Condensed"/>
              </a:rPr>
              <a:t>        </a:t>
            </a:r>
            <a:endParaRPr b="1">
              <a:solidFill>
                <a:srgbClr val="222222"/>
              </a:solidFill>
              <a:highlight>
                <a:schemeClr val="lt1"/>
              </a:highlight>
              <a:latin typeface="Roboto Condensed"/>
              <a:ea typeface="Roboto Condensed"/>
              <a:cs typeface="Roboto Condensed"/>
              <a:sym typeface="Roboto Condensed"/>
            </a:endParaRPr>
          </a:p>
          <a:p>
            <a:pPr indent="0" lvl="0" marL="0" rtl="0" algn="l">
              <a:spcBef>
                <a:spcPts val="0"/>
              </a:spcBef>
              <a:spcAft>
                <a:spcPts val="0"/>
              </a:spcAft>
              <a:buNone/>
            </a:pPr>
            <a:r>
              <a:t/>
            </a:r>
            <a:endParaRPr>
              <a:solidFill>
                <a:srgbClr val="222222"/>
              </a:solidFill>
              <a:highlight>
                <a:schemeClr val="lt1"/>
              </a:highlight>
              <a:latin typeface="Roboto Condensed"/>
              <a:ea typeface="Roboto Condensed"/>
              <a:cs typeface="Roboto Condensed"/>
              <a:sym typeface="Roboto Condensed"/>
            </a:endParaRPr>
          </a:p>
          <a:p>
            <a:pPr indent="0" lvl="0" marL="457200" rtl="0" algn="l">
              <a:spcBef>
                <a:spcPts val="0"/>
              </a:spcBef>
              <a:spcAft>
                <a:spcPts val="0"/>
              </a:spcAft>
              <a:buNone/>
            </a:pPr>
            <a:r>
              <a:t/>
            </a:r>
            <a:endParaRPr>
              <a:solidFill>
                <a:srgbClr val="222222"/>
              </a:solidFill>
              <a:highlight>
                <a:schemeClr val="lt1"/>
              </a:highlight>
              <a:latin typeface="Roboto Condensed"/>
              <a:ea typeface="Roboto Condensed"/>
              <a:cs typeface="Roboto Condensed"/>
              <a:sym typeface="Roboto Condensed"/>
            </a:endParaRPr>
          </a:p>
          <a:p>
            <a:pPr indent="0" lvl="0" marL="457200" rtl="0" algn="l">
              <a:spcBef>
                <a:spcPts val="0"/>
              </a:spcBef>
              <a:spcAft>
                <a:spcPts val="0"/>
              </a:spcAft>
              <a:buNone/>
            </a:pPr>
            <a:r>
              <a:t/>
            </a:r>
            <a:endParaRPr>
              <a:solidFill>
                <a:srgbClr val="222222"/>
              </a:solidFill>
              <a:highlight>
                <a:schemeClr val="lt1"/>
              </a:highlight>
              <a:latin typeface="Roboto Condensed"/>
              <a:ea typeface="Roboto Condensed"/>
              <a:cs typeface="Roboto Condensed"/>
              <a:sym typeface="Roboto Condensed"/>
            </a:endParaRPr>
          </a:p>
          <a:p>
            <a:pPr indent="0" lvl="0" marL="457200" rtl="0" algn="l">
              <a:spcBef>
                <a:spcPts val="0"/>
              </a:spcBef>
              <a:spcAft>
                <a:spcPts val="0"/>
              </a:spcAft>
              <a:buNone/>
            </a:pPr>
            <a:r>
              <a:t/>
            </a:r>
            <a:endParaRPr>
              <a:solidFill>
                <a:srgbClr val="222222"/>
              </a:solidFill>
              <a:highlight>
                <a:schemeClr val="lt1"/>
              </a:highlight>
              <a:latin typeface="Roboto Condensed"/>
              <a:ea typeface="Roboto Condensed"/>
              <a:cs typeface="Roboto Condensed"/>
              <a:sym typeface="Roboto Condensed"/>
            </a:endParaRPr>
          </a:p>
          <a:p>
            <a:pPr indent="0" lvl="0" marL="457200" rtl="0" algn="l">
              <a:lnSpc>
                <a:spcPct val="115000"/>
              </a:lnSpc>
              <a:spcBef>
                <a:spcPts val="0"/>
              </a:spcBef>
              <a:spcAft>
                <a:spcPts val="0"/>
              </a:spcAft>
              <a:buNone/>
            </a:pPr>
            <a:r>
              <a:t/>
            </a:r>
            <a:endParaRPr>
              <a:solidFill>
                <a:srgbClr val="222222"/>
              </a:solidFill>
              <a:highlight>
                <a:schemeClr val="lt1"/>
              </a:highlight>
              <a:latin typeface="Roboto Condensed"/>
              <a:ea typeface="Roboto Condensed"/>
              <a:cs typeface="Roboto Condensed"/>
              <a:sym typeface="Roboto Condensed"/>
            </a:endParaRPr>
          </a:p>
          <a:p>
            <a:pPr indent="0" lvl="0" marL="457200" rtl="0" algn="l">
              <a:lnSpc>
                <a:spcPct val="115000"/>
              </a:lnSpc>
              <a:spcBef>
                <a:spcPts val="0"/>
              </a:spcBef>
              <a:spcAft>
                <a:spcPts val="0"/>
              </a:spcAft>
              <a:buNone/>
            </a:pPr>
            <a:r>
              <a:t/>
            </a:r>
            <a:endParaRPr>
              <a:solidFill>
                <a:srgbClr val="222222"/>
              </a:solidFill>
              <a:highlight>
                <a:schemeClr val="lt1"/>
              </a:highlight>
              <a:latin typeface="Roboto Condensed"/>
              <a:ea typeface="Roboto Condensed"/>
              <a:cs typeface="Roboto Condensed"/>
              <a:sym typeface="Roboto Condensed"/>
            </a:endParaRPr>
          </a:p>
          <a:p>
            <a:pPr indent="0" lvl="0" marL="457200" rtl="0" algn="l">
              <a:lnSpc>
                <a:spcPct val="115000"/>
              </a:lnSpc>
              <a:spcBef>
                <a:spcPts val="0"/>
              </a:spcBef>
              <a:spcAft>
                <a:spcPts val="0"/>
              </a:spcAft>
              <a:buNone/>
            </a:pPr>
            <a:r>
              <a:t/>
            </a:r>
            <a:endParaRPr>
              <a:solidFill>
                <a:srgbClr val="222222"/>
              </a:solidFill>
              <a:highlight>
                <a:schemeClr val="lt1"/>
              </a:highlight>
              <a:latin typeface="Roboto Condensed"/>
              <a:ea typeface="Roboto Condensed"/>
              <a:cs typeface="Roboto Condensed"/>
              <a:sym typeface="Roboto Condensed"/>
            </a:endParaRPr>
          </a:p>
          <a:p>
            <a:pPr indent="0" lvl="0" marL="0" rtl="0" algn="l">
              <a:lnSpc>
                <a:spcPct val="115000"/>
              </a:lnSpc>
              <a:spcBef>
                <a:spcPts val="0"/>
              </a:spcBef>
              <a:spcAft>
                <a:spcPts val="0"/>
              </a:spcAft>
              <a:buNone/>
            </a:pPr>
            <a:r>
              <a:t/>
            </a:r>
            <a:endParaRPr>
              <a:solidFill>
                <a:schemeClr val="dk1"/>
              </a:solidFill>
              <a:latin typeface="Roboto Condensed"/>
              <a:ea typeface="Roboto Condensed"/>
              <a:cs typeface="Roboto Condensed"/>
              <a:sym typeface="Roboto Condensed"/>
            </a:endParaRPr>
          </a:p>
          <a:p>
            <a:pPr indent="0" lvl="0" marL="0" rtl="0" algn="l">
              <a:spcBef>
                <a:spcPts val="0"/>
              </a:spcBef>
              <a:spcAft>
                <a:spcPts val="0"/>
              </a:spcAft>
              <a:buNone/>
            </a:pPr>
            <a:r>
              <a:t/>
            </a:r>
            <a:endParaRPr>
              <a:solidFill>
                <a:srgbClr val="454545"/>
              </a:solidFill>
              <a:latin typeface="Roboto Condensed"/>
              <a:ea typeface="Roboto Condensed"/>
              <a:cs typeface="Roboto Condensed"/>
              <a:sym typeface="Roboto Condense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da4b118d97_0_0"/>
          <p:cNvSpPr txBox="1"/>
          <p:nvPr>
            <p:ph type="title"/>
          </p:nvPr>
        </p:nvSpPr>
        <p:spPr>
          <a:xfrm>
            <a:off x="271950" y="61278"/>
            <a:ext cx="8229600" cy="58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1800">
                <a:solidFill>
                  <a:srgbClr val="45818E"/>
                </a:solidFill>
                <a:latin typeface="Roboto Condensed"/>
                <a:ea typeface="Roboto Condensed"/>
                <a:cs typeface="Roboto Condensed"/>
                <a:sym typeface="Roboto Condensed"/>
              </a:rPr>
              <a:t>Support all HTTP Methods</a:t>
            </a:r>
            <a:endParaRPr sz="1800">
              <a:solidFill>
                <a:srgbClr val="45818E"/>
              </a:solidFill>
              <a:latin typeface="Roboto Condensed"/>
              <a:ea typeface="Roboto Condensed"/>
              <a:cs typeface="Roboto Condensed"/>
              <a:sym typeface="Roboto Condensed"/>
            </a:endParaRPr>
          </a:p>
        </p:txBody>
      </p:sp>
      <p:sp>
        <p:nvSpPr>
          <p:cNvPr id="262" name="Google Shape;262;gda4b118d97_0_0"/>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gda4b118d97_0_0"/>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gda4b118d97_0_0"/>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gda4b118d97_0_0"/>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gda4b118d97_0_0"/>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gda4b118d97_0_0"/>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gda4b118d97_0_0"/>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9" name="Google Shape;269;gda4b118d97_0_0"/>
          <p:cNvPicPr preferRelativeResize="0"/>
          <p:nvPr/>
        </p:nvPicPr>
        <p:blipFill rotWithShape="1">
          <a:blip r:embed="rId3">
            <a:alphaModFix/>
          </a:blip>
          <a:srcRect b="0" l="0" r="0" t="0"/>
          <a:stretch/>
        </p:blipFill>
        <p:spPr>
          <a:xfrm>
            <a:off x="7954947" y="129275"/>
            <a:ext cx="1159076" cy="336849"/>
          </a:xfrm>
          <a:prstGeom prst="rect">
            <a:avLst/>
          </a:prstGeom>
          <a:noFill/>
          <a:ln>
            <a:noFill/>
          </a:ln>
        </p:spPr>
      </p:pic>
      <p:cxnSp>
        <p:nvCxnSpPr>
          <p:cNvPr id="270" name="Google Shape;270;gda4b118d97_0_0"/>
          <p:cNvCxnSpPr/>
          <p:nvPr/>
        </p:nvCxnSpPr>
        <p:spPr>
          <a:xfrm>
            <a:off x="307200" y="642987"/>
            <a:ext cx="8529600" cy="0"/>
          </a:xfrm>
          <a:prstGeom prst="straightConnector1">
            <a:avLst/>
          </a:prstGeom>
          <a:noFill/>
          <a:ln cap="flat" cmpd="sng" w="9525">
            <a:solidFill>
              <a:schemeClr val="dk2"/>
            </a:solidFill>
            <a:prstDash val="dot"/>
            <a:round/>
            <a:headEnd len="sm" w="sm" type="none"/>
            <a:tailEnd len="sm" w="sm" type="none"/>
          </a:ln>
        </p:spPr>
      </p:cxnSp>
      <p:graphicFrame>
        <p:nvGraphicFramePr>
          <p:cNvPr id="271" name="Google Shape;271;gda4b118d97_0_0"/>
          <p:cNvGraphicFramePr/>
          <p:nvPr/>
        </p:nvGraphicFramePr>
        <p:xfrm>
          <a:off x="486600" y="844725"/>
          <a:ext cx="3000000" cy="3000000"/>
        </p:xfrm>
        <a:graphic>
          <a:graphicData uri="http://schemas.openxmlformats.org/drawingml/2006/table">
            <a:tbl>
              <a:tblPr>
                <a:noFill/>
                <a:tableStyleId>{9876FE1B-A738-4B16-AC45-2D78C2279458}</a:tableStyleId>
              </a:tblPr>
              <a:tblGrid>
                <a:gridCol w="802325"/>
                <a:gridCol w="6666025"/>
              </a:tblGrid>
              <a:tr h="743975">
                <a:tc>
                  <a:txBody>
                    <a:bodyPr/>
                    <a:lstStyle/>
                    <a:p>
                      <a:pPr indent="0" lvl="0" marL="0" rtl="0" algn="l">
                        <a:spcBef>
                          <a:spcPts val="0"/>
                        </a:spcBef>
                        <a:spcAft>
                          <a:spcPts val="0"/>
                        </a:spcAft>
                        <a:buNone/>
                      </a:pPr>
                      <a:r>
                        <a:rPr b="1" lang="en-US">
                          <a:latin typeface="Roboto Condensed"/>
                          <a:ea typeface="Roboto Condensed"/>
                          <a:cs typeface="Roboto Condensed"/>
                          <a:sym typeface="Roboto Condensed"/>
                        </a:rPr>
                        <a:t>Get</a:t>
                      </a:r>
                      <a:endParaRPr b="1">
                        <a:latin typeface="Roboto Condensed"/>
                        <a:ea typeface="Roboto Condensed"/>
                        <a:cs typeface="Roboto Condensed"/>
                        <a:sym typeface="Roboto Condensed"/>
                      </a:endParaRPr>
                    </a:p>
                  </a:txBody>
                  <a:tcPr marT="91425" marB="91425" marR="91425" marL="91425">
                    <a:solidFill>
                      <a:srgbClr val="6D9EEB"/>
                    </a:solidFill>
                  </a:tcPr>
                </a:tc>
                <a:tc>
                  <a:txBody>
                    <a:bodyPr/>
                    <a:lstStyle/>
                    <a:p>
                      <a:pPr indent="0" lvl="0" marL="0" rtl="0" algn="l">
                        <a:spcBef>
                          <a:spcPts val="0"/>
                        </a:spcBef>
                        <a:spcAft>
                          <a:spcPts val="0"/>
                        </a:spcAft>
                        <a:buNone/>
                      </a:pPr>
                      <a:r>
                        <a:rPr lang="en-US">
                          <a:solidFill>
                            <a:srgbClr val="333333"/>
                          </a:solidFill>
                          <a:highlight>
                            <a:srgbClr val="FFFFFF"/>
                          </a:highlight>
                          <a:latin typeface="Roboto Condensed"/>
                          <a:ea typeface="Roboto Condensed"/>
                          <a:cs typeface="Roboto Condensed"/>
                          <a:sym typeface="Roboto Condensed"/>
                        </a:rPr>
                        <a:t>it is used to fetch the data from the given resource location.</a:t>
                      </a:r>
                      <a:endParaRPr b="1">
                        <a:solidFill>
                          <a:srgbClr val="333333"/>
                        </a:solidFill>
                        <a:highlight>
                          <a:srgbClr val="FFFFFF"/>
                        </a:highlight>
                        <a:latin typeface="Roboto Condensed"/>
                        <a:ea typeface="Roboto Condensed"/>
                        <a:cs typeface="Roboto Condensed"/>
                        <a:sym typeface="Roboto Condensed"/>
                      </a:endParaRPr>
                    </a:p>
                  </a:txBody>
                  <a:tcPr marT="91425" marB="91425" marR="91425" marL="91425"/>
                </a:tc>
              </a:tr>
              <a:tr h="715400">
                <a:tc>
                  <a:txBody>
                    <a:bodyPr/>
                    <a:lstStyle/>
                    <a:p>
                      <a:pPr indent="0" lvl="0" marL="0" rtl="0" algn="l">
                        <a:spcBef>
                          <a:spcPts val="0"/>
                        </a:spcBef>
                        <a:spcAft>
                          <a:spcPts val="0"/>
                        </a:spcAft>
                        <a:buNone/>
                      </a:pPr>
                      <a:r>
                        <a:rPr b="1" lang="en-US">
                          <a:latin typeface="Roboto Condensed"/>
                          <a:ea typeface="Roboto Condensed"/>
                          <a:cs typeface="Roboto Condensed"/>
                          <a:sym typeface="Roboto Condensed"/>
                        </a:rPr>
                        <a:t>Post</a:t>
                      </a:r>
                      <a:endParaRPr b="1">
                        <a:latin typeface="Roboto Condensed"/>
                        <a:ea typeface="Roboto Condensed"/>
                        <a:cs typeface="Roboto Condensed"/>
                        <a:sym typeface="Roboto Condensed"/>
                      </a:endParaRPr>
                    </a:p>
                  </a:txBody>
                  <a:tcPr marT="91425" marB="91425" marR="91425" marL="91425">
                    <a:solidFill>
                      <a:srgbClr val="6D9EEB"/>
                    </a:solidFill>
                  </a:tcPr>
                </a:tc>
                <a:tc>
                  <a:txBody>
                    <a:bodyPr/>
                    <a:lstStyle/>
                    <a:p>
                      <a:pPr indent="0" lvl="0" marL="0" rtl="0" algn="l">
                        <a:spcBef>
                          <a:spcPts val="0"/>
                        </a:spcBef>
                        <a:spcAft>
                          <a:spcPts val="0"/>
                        </a:spcAft>
                        <a:buNone/>
                      </a:pPr>
                      <a:r>
                        <a:rPr lang="en-US">
                          <a:solidFill>
                            <a:srgbClr val="333333"/>
                          </a:solidFill>
                          <a:highlight>
                            <a:srgbClr val="FFFFFF"/>
                          </a:highlight>
                          <a:latin typeface="Roboto Condensed"/>
                          <a:ea typeface="Roboto Condensed"/>
                          <a:cs typeface="Roboto Condensed"/>
                          <a:sym typeface="Roboto Condensed"/>
                        </a:rPr>
                        <a:t>Data is required for this kind of request. It is used to insert the data at the</a:t>
                      </a:r>
                      <a:endParaRPr>
                        <a:solidFill>
                          <a:srgbClr val="333333"/>
                        </a:solidFill>
                        <a:highlight>
                          <a:srgbClr val="FFFFFF"/>
                        </a:highlight>
                        <a:latin typeface="Roboto Condensed"/>
                        <a:ea typeface="Roboto Condensed"/>
                        <a:cs typeface="Roboto Condensed"/>
                        <a:sym typeface="Roboto Condensed"/>
                      </a:endParaRPr>
                    </a:p>
                    <a:p>
                      <a:pPr indent="0" lvl="0" marL="0" rtl="0" algn="l">
                        <a:spcBef>
                          <a:spcPts val="0"/>
                        </a:spcBef>
                        <a:spcAft>
                          <a:spcPts val="0"/>
                        </a:spcAft>
                        <a:buNone/>
                      </a:pPr>
                      <a:r>
                        <a:rPr lang="en-US">
                          <a:solidFill>
                            <a:srgbClr val="333333"/>
                          </a:solidFill>
                          <a:highlight>
                            <a:srgbClr val="FFFFFF"/>
                          </a:highlight>
                          <a:latin typeface="Roboto Condensed"/>
                          <a:ea typeface="Roboto Condensed"/>
                          <a:cs typeface="Roboto Condensed"/>
                          <a:sym typeface="Roboto Condensed"/>
                        </a:rPr>
                        <a:t>given resource location.</a:t>
                      </a:r>
                      <a:endParaRPr b="1">
                        <a:latin typeface="Roboto Condensed"/>
                        <a:ea typeface="Roboto Condensed"/>
                        <a:cs typeface="Roboto Condensed"/>
                        <a:sym typeface="Roboto Condensed"/>
                      </a:endParaRPr>
                    </a:p>
                  </a:txBody>
                  <a:tcPr marT="91425" marB="91425" marR="91425" marL="91425"/>
                </a:tc>
              </a:tr>
              <a:tr h="715400">
                <a:tc>
                  <a:txBody>
                    <a:bodyPr/>
                    <a:lstStyle/>
                    <a:p>
                      <a:pPr indent="0" lvl="0" marL="0" rtl="0" algn="l">
                        <a:spcBef>
                          <a:spcPts val="0"/>
                        </a:spcBef>
                        <a:spcAft>
                          <a:spcPts val="0"/>
                        </a:spcAft>
                        <a:buNone/>
                      </a:pPr>
                      <a:r>
                        <a:rPr b="1" lang="en-US">
                          <a:latin typeface="Roboto Condensed"/>
                          <a:ea typeface="Roboto Condensed"/>
                          <a:cs typeface="Roboto Condensed"/>
                          <a:sym typeface="Roboto Condensed"/>
                        </a:rPr>
                        <a:t>Put</a:t>
                      </a:r>
                      <a:endParaRPr b="1">
                        <a:latin typeface="Roboto Condensed"/>
                        <a:ea typeface="Roboto Condensed"/>
                        <a:cs typeface="Roboto Condensed"/>
                        <a:sym typeface="Roboto Condensed"/>
                      </a:endParaRPr>
                    </a:p>
                  </a:txBody>
                  <a:tcPr marT="91425" marB="91425" marR="91425" marL="91425">
                    <a:solidFill>
                      <a:srgbClr val="6D9EEB"/>
                    </a:solidFill>
                  </a:tcPr>
                </a:tc>
                <a:tc>
                  <a:txBody>
                    <a:bodyPr/>
                    <a:lstStyle/>
                    <a:p>
                      <a:pPr indent="0" lvl="0" marL="0" rtl="0" algn="l">
                        <a:spcBef>
                          <a:spcPts val="0"/>
                        </a:spcBef>
                        <a:spcAft>
                          <a:spcPts val="0"/>
                        </a:spcAft>
                        <a:buNone/>
                      </a:pPr>
                      <a:r>
                        <a:rPr lang="en-US">
                          <a:solidFill>
                            <a:srgbClr val="333333"/>
                          </a:solidFill>
                          <a:highlight>
                            <a:srgbClr val="FFFFFF"/>
                          </a:highlight>
                          <a:latin typeface="Roboto Condensed"/>
                          <a:ea typeface="Roboto Condensed"/>
                          <a:cs typeface="Roboto Condensed"/>
                          <a:sym typeface="Roboto Condensed"/>
                        </a:rPr>
                        <a:t>Data is required for this request. Whole of the data is passed that is to be</a:t>
                      </a:r>
                      <a:endParaRPr>
                        <a:solidFill>
                          <a:srgbClr val="333333"/>
                        </a:solidFill>
                        <a:highlight>
                          <a:srgbClr val="FFFFFF"/>
                        </a:highlight>
                        <a:latin typeface="Roboto Condensed"/>
                        <a:ea typeface="Roboto Condensed"/>
                        <a:cs typeface="Roboto Condensed"/>
                        <a:sym typeface="Roboto Condensed"/>
                      </a:endParaRPr>
                    </a:p>
                    <a:p>
                      <a:pPr indent="0" lvl="0" marL="0" rtl="0" algn="l">
                        <a:spcBef>
                          <a:spcPts val="0"/>
                        </a:spcBef>
                        <a:spcAft>
                          <a:spcPts val="0"/>
                        </a:spcAft>
                        <a:buNone/>
                      </a:pPr>
                      <a:r>
                        <a:rPr lang="en-US">
                          <a:solidFill>
                            <a:srgbClr val="333333"/>
                          </a:solidFill>
                          <a:highlight>
                            <a:srgbClr val="FFFFFF"/>
                          </a:highlight>
                          <a:latin typeface="Roboto Condensed"/>
                          <a:ea typeface="Roboto Condensed"/>
                          <a:cs typeface="Roboto Condensed"/>
                          <a:sym typeface="Roboto Condensed"/>
                        </a:rPr>
                        <a:t>updated and the one that is not to be updated. Requires certain ID value too</a:t>
                      </a:r>
                      <a:endParaRPr>
                        <a:solidFill>
                          <a:srgbClr val="333333"/>
                        </a:solidFill>
                        <a:highlight>
                          <a:srgbClr val="FFFFFF"/>
                        </a:highlight>
                        <a:latin typeface="Roboto Condensed"/>
                        <a:ea typeface="Roboto Condensed"/>
                        <a:cs typeface="Roboto Condensed"/>
                        <a:sym typeface="Roboto Condensed"/>
                      </a:endParaRPr>
                    </a:p>
                    <a:p>
                      <a:pPr indent="0" lvl="0" marL="0" rtl="0" algn="l">
                        <a:spcBef>
                          <a:spcPts val="0"/>
                        </a:spcBef>
                        <a:spcAft>
                          <a:spcPts val="0"/>
                        </a:spcAft>
                        <a:buNone/>
                      </a:pPr>
                      <a:r>
                        <a:rPr lang="en-US">
                          <a:solidFill>
                            <a:srgbClr val="333333"/>
                          </a:solidFill>
                          <a:highlight>
                            <a:srgbClr val="FFFFFF"/>
                          </a:highlight>
                          <a:latin typeface="Roboto Condensed"/>
                          <a:ea typeface="Roboto Condensed"/>
                          <a:cs typeface="Roboto Condensed"/>
                          <a:sym typeface="Roboto Condensed"/>
                        </a:rPr>
                        <a:t>to update that particular record.</a:t>
                      </a:r>
                      <a:r>
                        <a:rPr lang="en-US">
                          <a:solidFill>
                            <a:srgbClr val="333333"/>
                          </a:solidFill>
                          <a:highlight>
                            <a:schemeClr val="lt1"/>
                          </a:highlight>
                          <a:latin typeface="Roboto Condensed"/>
                          <a:ea typeface="Roboto Condensed"/>
                          <a:cs typeface="Roboto Condensed"/>
                          <a:sym typeface="Roboto Condensed"/>
                        </a:rPr>
                        <a:t> Success code - </a:t>
                      </a:r>
                      <a:r>
                        <a:rPr b="1" lang="en-US">
                          <a:solidFill>
                            <a:srgbClr val="333333"/>
                          </a:solidFill>
                          <a:highlight>
                            <a:schemeClr val="lt1"/>
                          </a:highlight>
                          <a:latin typeface="Roboto Condensed"/>
                          <a:ea typeface="Roboto Condensed"/>
                          <a:cs typeface="Roboto Condensed"/>
                          <a:sym typeface="Roboto Condensed"/>
                        </a:rPr>
                        <a:t>200</a:t>
                      </a:r>
                      <a:r>
                        <a:rPr lang="en-US">
                          <a:solidFill>
                            <a:srgbClr val="333333"/>
                          </a:solidFill>
                          <a:highlight>
                            <a:schemeClr val="lt1"/>
                          </a:highlight>
                          <a:latin typeface="Roboto Condensed"/>
                          <a:ea typeface="Roboto Condensed"/>
                          <a:cs typeface="Roboto Condensed"/>
                          <a:sym typeface="Roboto Condensed"/>
                        </a:rPr>
                        <a:t> or </a:t>
                      </a:r>
                      <a:r>
                        <a:rPr b="1" lang="en-US">
                          <a:solidFill>
                            <a:srgbClr val="333333"/>
                          </a:solidFill>
                          <a:highlight>
                            <a:schemeClr val="lt1"/>
                          </a:highlight>
                          <a:latin typeface="Roboto Condensed"/>
                          <a:ea typeface="Roboto Condensed"/>
                          <a:cs typeface="Roboto Condensed"/>
                          <a:sym typeface="Roboto Condensed"/>
                        </a:rPr>
                        <a:t>204.</a:t>
                      </a:r>
                      <a:endParaRPr b="1">
                        <a:solidFill>
                          <a:srgbClr val="333333"/>
                        </a:solidFill>
                        <a:highlight>
                          <a:srgbClr val="FFFFFF"/>
                        </a:highlight>
                        <a:latin typeface="Roboto Condensed"/>
                        <a:ea typeface="Roboto Condensed"/>
                        <a:cs typeface="Roboto Condensed"/>
                        <a:sym typeface="Roboto Condensed"/>
                      </a:endParaRPr>
                    </a:p>
                  </a:txBody>
                  <a:tcPr marT="91425" marB="91425" marR="91425" marL="91425"/>
                </a:tc>
              </a:tr>
              <a:tr h="715400">
                <a:tc>
                  <a:txBody>
                    <a:bodyPr/>
                    <a:lstStyle/>
                    <a:p>
                      <a:pPr indent="0" lvl="0" marL="0" rtl="0" algn="l">
                        <a:spcBef>
                          <a:spcPts val="0"/>
                        </a:spcBef>
                        <a:spcAft>
                          <a:spcPts val="0"/>
                        </a:spcAft>
                        <a:buNone/>
                      </a:pPr>
                      <a:r>
                        <a:rPr b="1" lang="en-US">
                          <a:latin typeface="Roboto Condensed"/>
                          <a:ea typeface="Roboto Condensed"/>
                          <a:cs typeface="Roboto Condensed"/>
                          <a:sym typeface="Roboto Condensed"/>
                        </a:rPr>
                        <a:t>Patch</a:t>
                      </a:r>
                      <a:endParaRPr b="1">
                        <a:latin typeface="Roboto Condensed"/>
                        <a:ea typeface="Roboto Condensed"/>
                        <a:cs typeface="Roboto Condensed"/>
                        <a:sym typeface="Roboto Condensed"/>
                      </a:endParaRPr>
                    </a:p>
                  </a:txBody>
                  <a:tcPr marT="91425" marB="91425" marR="91425" marL="91425">
                    <a:solidFill>
                      <a:srgbClr val="6D9EEB"/>
                    </a:solidFill>
                  </a:tcPr>
                </a:tc>
                <a:tc>
                  <a:txBody>
                    <a:bodyPr/>
                    <a:lstStyle/>
                    <a:p>
                      <a:pPr indent="0" lvl="0" marL="0" rtl="0" algn="l">
                        <a:spcBef>
                          <a:spcPts val="0"/>
                        </a:spcBef>
                        <a:spcAft>
                          <a:spcPts val="0"/>
                        </a:spcAft>
                        <a:buNone/>
                      </a:pPr>
                      <a:r>
                        <a:rPr lang="en-US">
                          <a:solidFill>
                            <a:srgbClr val="333333"/>
                          </a:solidFill>
                          <a:highlight>
                            <a:srgbClr val="FFFFFF"/>
                          </a:highlight>
                          <a:latin typeface="Roboto Condensed"/>
                          <a:ea typeface="Roboto Condensed"/>
                          <a:cs typeface="Roboto Condensed"/>
                          <a:sym typeface="Roboto Condensed"/>
                        </a:rPr>
                        <a:t>Data is required to for this http request also. Only that data is passed which</a:t>
                      </a:r>
                      <a:endParaRPr>
                        <a:solidFill>
                          <a:srgbClr val="333333"/>
                        </a:solidFill>
                        <a:highlight>
                          <a:srgbClr val="FFFFFF"/>
                        </a:highlight>
                        <a:latin typeface="Roboto Condensed"/>
                        <a:ea typeface="Roboto Condensed"/>
                        <a:cs typeface="Roboto Condensed"/>
                        <a:sym typeface="Roboto Condensed"/>
                      </a:endParaRPr>
                    </a:p>
                    <a:p>
                      <a:pPr indent="0" lvl="0" marL="0" rtl="0" algn="l">
                        <a:spcBef>
                          <a:spcPts val="0"/>
                        </a:spcBef>
                        <a:spcAft>
                          <a:spcPts val="0"/>
                        </a:spcAft>
                        <a:buNone/>
                      </a:pPr>
                      <a:r>
                        <a:rPr lang="en-US">
                          <a:solidFill>
                            <a:srgbClr val="333333"/>
                          </a:solidFill>
                          <a:highlight>
                            <a:srgbClr val="FFFFFF"/>
                          </a:highlight>
                          <a:latin typeface="Roboto Condensed"/>
                          <a:ea typeface="Roboto Condensed"/>
                          <a:cs typeface="Roboto Condensed"/>
                          <a:sym typeface="Roboto Condensed"/>
                        </a:rPr>
                        <a:t>is required to be updated, Requires certain ID value too to update that</a:t>
                      </a:r>
                      <a:endParaRPr>
                        <a:solidFill>
                          <a:srgbClr val="333333"/>
                        </a:solidFill>
                        <a:highlight>
                          <a:srgbClr val="FFFFFF"/>
                        </a:highlight>
                        <a:latin typeface="Roboto Condensed"/>
                        <a:ea typeface="Roboto Condensed"/>
                        <a:cs typeface="Roboto Condensed"/>
                        <a:sym typeface="Roboto Condensed"/>
                      </a:endParaRPr>
                    </a:p>
                    <a:p>
                      <a:pPr indent="0" lvl="0" marL="0" rtl="0" algn="l">
                        <a:spcBef>
                          <a:spcPts val="0"/>
                        </a:spcBef>
                        <a:spcAft>
                          <a:spcPts val="0"/>
                        </a:spcAft>
                        <a:buNone/>
                      </a:pPr>
                      <a:r>
                        <a:rPr lang="en-US">
                          <a:solidFill>
                            <a:srgbClr val="333333"/>
                          </a:solidFill>
                          <a:highlight>
                            <a:srgbClr val="FFFFFF"/>
                          </a:highlight>
                          <a:latin typeface="Roboto Condensed"/>
                          <a:ea typeface="Roboto Condensed"/>
                          <a:cs typeface="Roboto Condensed"/>
                          <a:sym typeface="Roboto Condensed"/>
                        </a:rPr>
                        <a:t>particular record.</a:t>
                      </a:r>
                      <a:r>
                        <a:rPr lang="en-US">
                          <a:solidFill>
                            <a:srgbClr val="333333"/>
                          </a:solidFill>
                          <a:highlight>
                            <a:schemeClr val="lt1"/>
                          </a:highlight>
                          <a:latin typeface="Roboto Condensed"/>
                          <a:ea typeface="Roboto Condensed"/>
                          <a:cs typeface="Roboto Condensed"/>
                          <a:sym typeface="Roboto Condensed"/>
                        </a:rPr>
                        <a:t> Success code - </a:t>
                      </a:r>
                      <a:r>
                        <a:rPr b="1" lang="en-US">
                          <a:solidFill>
                            <a:srgbClr val="333333"/>
                          </a:solidFill>
                          <a:highlight>
                            <a:schemeClr val="lt1"/>
                          </a:highlight>
                          <a:latin typeface="Roboto Condensed"/>
                          <a:ea typeface="Roboto Condensed"/>
                          <a:cs typeface="Roboto Condensed"/>
                          <a:sym typeface="Roboto Condensed"/>
                        </a:rPr>
                        <a:t>204</a:t>
                      </a:r>
                      <a:endParaRPr b="1">
                        <a:solidFill>
                          <a:srgbClr val="333333"/>
                        </a:solidFill>
                        <a:highlight>
                          <a:srgbClr val="FFFFFF"/>
                        </a:highlight>
                        <a:latin typeface="Roboto Condensed"/>
                        <a:ea typeface="Roboto Condensed"/>
                        <a:cs typeface="Roboto Condensed"/>
                        <a:sym typeface="Roboto Condensed"/>
                      </a:endParaRPr>
                    </a:p>
                  </a:txBody>
                  <a:tcPr marT="91425" marB="91425" marR="91425" marL="91425"/>
                </a:tc>
              </a:tr>
              <a:tr h="715400">
                <a:tc>
                  <a:txBody>
                    <a:bodyPr/>
                    <a:lstStyle/>
                    <a:p>
                      <a:pPr indent="0" lvl="0" marL="0" rtl="0" algn="l">
                        <a:spcBef>
                          <a:spcPts val="0"/>
                        </a:spcBef>
                        <a:spcAft>
                          <a:spcPts val="0"/>
                        </a:spcAft>
                        <a:buNone/>
                      </a:pPr>
                      <a:r>
                        <a:rPr b="1" lang="en-US">
                          <a:latin typeface="Roboto Condensed"/>
                          <a:ea typeface="Roboto Condensed"/>
                          <a:cs typeface="Roboto Condensed"/>
                          <a:sym typeface="Roboto Condensed"/>
                        </a:rPr>
                        <a:t>Delete</a:t>
                      </a:r>
                      <a:endParaRPr b="1">
                        <a:latin typeface="Roboto Condensed"/>
                        <a:ea typeface="Roboto Condensed"/>
                        <a:cs typeface="Roboto Condensed"/>
                        <a:sym typeface="Roboto Condensed"/>
                      </a:endParaRPr>
                    </a:p>
                  </a:txBody>
                  <a:tcPr marT="91425" marB="91425" marR="91425" marL="91425">
                    <a:solidFill>
                      <a:srgbClr val="6D9EEB"/>
                    </a:solidFill>
                  </a:tcPr>
                </a:tc>
                <a:tc>
                  <a:txBody>
                    <a:bodyPr/>
                    <a:lstStyle/>
                    <a:p>
                      <a:pPr indent="0" lvl="0" marL="0" rtl="0" algn="l">
                        <a:spcBef>
                          <a:spcPts val="0"/>
                        </a:spcBef>
                        <a:spcAft>
                          <a:spcPts val="0"/>
                        </a:spcAft>
                        <a:buNone/>
                      </a:pPr>
                      <a:r>
                        <a:rPr lang="en-US">
                          <a:solidFill>
                            <a:srgbClr val="333333"/>
                          </a:solidFill>
                          <a:highlight>
                            <a:srgbClr val="FFFFFF"/>
                          </a:highlight>
                          <a:latin typeface="Roboto Condensed"/>
                          <a:ea typeface="Roboto Condensed"/>
                          <a:cs typeface="Roboto Condensed"/>
                          <a:sym typeface="Roboto Condensed"/>
                        </a:rPr>
                        <a:t>No data is required to this request. It deletes the record (data) from the</a:t>
                      </a:r>
                      <a:endParaRPr>
                        <a:solidFill>
                          <a:srgbClr val="333333"/>
                        </a:solidFill>
                        <a:highlight>
                          <a:srgbClr val="FFFFFF"/>
                        </a:highlight>
                        <a:latin typeface="Roboto Condensed"/>
                        <a:ea typeface="Roboto Condensed"/>
                        <a:cs typeface="Roboto Condensed"/>
                        <a:sym typeface="Roboto Condensed"/>
                      </a:endParaRPr>
                    </a:p>
                    <a:p>
                      <a:pPr indent="0" lvl="0" marL="0" rtl="0" algn="l">
                        <a:spcBef>
                          <a:spcPts val="0"/>
                        </a:spcBef>
                        <a:spcAft>
                          <a:spcPts val="0"/>
                        </a:spcAft>
                        <a:buNone/>
                      </a:pPr>
                      <a:r>
                        <a:rPr lang="en-US">
                          <a:solidFill>
                            <a:srgbClr val="333333"/>
                          </a:solidFill>
                          <a:highlight>
                            <a:srgbClr val="FFFFFF"/>
                          </a:highlight>
                          <a:latin typeface="Roboto Condensed"/>
                          <a:ea typeface="Roboto Condensed"/>
                          <a:cs typeface="Roboto Condensed"/>
                          <a:sym typeface="Roboto Condensed"/>
                        </a:rPr>
                        <a:t>given resource location. Requires certain ID value too to update that</a:t>
                      </a:r>
                      <a:endParaRPr>
                        <a:solidFill>
                          <a:srgbClr val="333333"/>
                        </a:solidFill>
                        <a:highlight>
                          <a:srgbClr val="FFFFFF"/>
                        </a:highlight>
                        <a:latin typeface="Roboto Condensed"/>
                        <a:ea typeface="Roboto Condensed"/>
                        <a:cs typeface="Roboto Condensed"/>
                        <a:sym typeface="Roboto Condensed"/>
                      </a:endParaRPr>
                    </a:p>
                    <a:p>
                      <a:pPr indent="0" lvl="0" marL="0" rtl="0" algn="l">
                        <a:spcBef>
                          <a:spcPts val="0"/>
                        </a:spcBef>
                        <a:spcAft>
                          <a:spcPts val="0"/>
                        </a:spcAft>
                        <a:buNone/>
                      </a:pPr>
                      <a:r>
                        <a:rPr lang="en-US">
                          <a:solidFill>
                            <a:srgbClr val="333333"/>
                          </a:solidFill>
                          <a:highlight>
                            <a:srgbClr val="FFFFFF"/>
                          </a:highlight>
                          <a:latin typeface="Roboto Condensed"/>
                          <a:ea typeface="Roboto Condensed"/>
                          <a:cs typeface="Roboto Condensed"/>
                          <a:sym typeface="Roboto Condensed"/>
                        </a:rPr>
                        <a:t>articular record.</a:t>
                      </a:r>
                      <a:r>
                        <a:rPr lang="en-US">
                          <a:solidFill>
                            <a:srgbClr val="333333"/>
                          </a:solidFill>
                          <a:highlight>
                            <a:schemeClr val="lt1"/>
                          </a:highlight>
                          <a:latin typeface="Roboto Condensed"/>
                          <a:ea typeface="Roboto Condensed"/>
                          <a:cs typeface="Roboto Condensed"/>
                          <a:sym typeface="Roboto Condensed"/>
                        </a:rPr>
                        <a:t>Success code - </a:t>
                      </a:r>
                      <a:r>
                        <a:rPr b="1" lang="en-US">
                          <a:solidFill>
                            <a:srgbClr val="333333"/>
                          </a:solidFill>
                          <a:highlight>
                            <a:schemeClr val="lt1"/>
                          </a:highlight>
                          <a:latin typeface="Roboto Condensed"/>
                          <a:ea typeface="Roboto Condensed"/>
                          <a:cs typeface="Roboto Condensed"/>
                          <a:sym typeface="Roboto Condensed"/>
                        </a:rPr>
                        <a:t>200</a:t>
                      </a:r>
                      <a:r>
                        <a:rPr lang="en-US">
                          <a:solidFill>
                            <a:srgbClr val="333333"/>
                          </a:solidFill>
                          <a:highlight>
                            <a:schemeClr val="lt1"/>
                          </a:highlight>
                          <a:latin typeface="Roboto Condensed"/>
                          <a:ea typeface="Roboto Condensed"/>
                          <a:cs typeface="Roboto Condensed"/>
                          <a:sym typeface="Roboto Condensed"/>
                        </a:rPr>
                        <a:t> or </a:t>
                      </a:r>
                      <a:r>
                        <a:rPr b="1" lang="en-US">
                          <a:solidFill>
                            <a:srgbClr val="333333"/>
                          </a:solidFill>
                          <a:highlight>
                            <a:schemeClr val="lt1"/>
                          </a:highlight>
                          <a:latin typeface="Roboto Condensed"/>
                          <a:ea typeface="Roboto Condensed"/>
                          <a:cs typeface="Roboto Condensed"/>
                          <a:sym typeface="Roboto Condensed"/>
                        </a:rPr>
                        <a:t>204.</a:t>
                      </a:r>
                      <a:endParaRPr>
                        <a:solidFill>
                          <a:srgbClr val="333333"/>
                        </a:solidFill>
                        <a:highlight>
                          <a:srgbClr val="FFFFFF"/>
                        </a:highlight>
                        <a:latin typeface="Roboto Condensed"/>
                        <a:ea typeface="Roboto Condensed"/>
                        <a:cs typeface="Roboto Condensed"/>
                        <a:sym typeface="Roboto Condensed"/>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da3b30d081_2_0"/>
          <p:cNvSpPr txBox="1"/>
          <p:nvPr>
            <p:ph type="title"/>
          </p:nvPr>
        </p:nvSpPr>
        <p:spPr>
          <a:xfrm>
            <a:off x="271950" y="61278"/>
            <a:ext cx="8229600" cy="58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1800">
                <a:solidFill>
                  <a:srgbClr val="45818E"/>
                </a:solidFill>
                <a:latin typeface="Roboto Condensed"/>
                <a:ea typeface="Roboto Condensed"/>
                <a:cs typeface="Roboto Condensed"/>
                <a:sym typeface="Roboto Condensed"/>
              </a:rPr>
              <a:t>Basics of API Automation </a:t>
            </a:r>
            <a:endParaRPr sz="1800">
              <a:solidFill>
                <a:srgbClr val="45818E"/>
              </a:solidFill>
              <a:latin typeface="Roboto Condensed"/>
              <a:ea typeface="Roboto Condensed"/>
              <a:cs typeface="Roboto Condensed"/>
              <a:sym typeface="Roboto Condensed"/>
            </a:endParaRPr>
          </a:p>
        </p:txBody>
      </p:sp>
      <p:sp>
        <p:nvSpPr>
          <p:cNvPr id="278" name="Google Shape;278;gda3b30d081_2_0"/>
          <p:cNvSpPr txBox="1"/>
          <p:nvPr>
            <p:ph idx="1" type="body"/>
          </p:nvPr>
        </p:nvSpPr>
        <p:spPr>
          <a:xfrm>
            <a:off x="587975" y="773725"/>
            <a:ext cx="7657800" cy="401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400">
                <a:latin typeface="Roboto Condensed"/>
                <a:ea typeface="Roboto Condensed"/>
                <a:cs typeface="Roboto Condensed"/>
                <a:sym typeface="Roboto Condensed"/>
              </a:rPr>
              <a:t>We will be performing following steps in API Automation: </a:t>
            </a:r>
            <a:endParaRPr sz="1400">
              <a:latin typeface="Roboto Condensed"/>
              <a:ea typeface="Roboto Condensed"/>
              <a:cs typeface="Roboto Condensed"/>
              <a:sym typeface="Roboto Condensed"/>
            </a:endParaRPr>
          </a:p>
          <a:p>
            <a:pPr indent="-317500" lvl="0" marL="457200" rtl="0" algn="l">
              <a:lnSpc>
                <a:spcPct val="115000"/>
              </a:lnSpc>
              <a:spcBef>
                <a:spcPts val="1200"/>
              </a:spcBef>
              <a:spcAft>
                <a:spcPts val="0"/>
              </a:spcAft>
              <a:buSzPts val="1400"/>
              <a:buFont typeface="Roboto Condensed"/>
              <a:buAutoNum type="arabicPeriod"/>
            </a:pPr>
            <a:r>
              <a:rPr lang="en-US" sz="1400">
                <a:latin typeface="Roboto Condensed"/>
                <a:ea typeface="Roboto Condensed"/>
                <a:cs typeface="Roboto Condensed"/>
                <a:sym typeface="Roboto Condensed"/>
              </a:rPr>
              <a:t>We require request body for the http requests so, we will be creating</a:t>
            </a:r>
            <a:br>
              <a:rPr lang="en-US" sz="1400">
                <a:latin typeface="Roboto Condensed"/>
                <a:ea typeface="Roboto Condensed"/>
                <a:cs typeface="Roboto Condensed"/>
                <a:sym typeface="Roboto Condensed"/>
              </a:rPr>
            </a:br>
            <a:r>
              <a:rPr lang="en-US" sz="1400">
                <a:latin typeface="Roboto Condensed"/>
                <a:ea typeface="Roboto Condensed"/>
                <a:cs typeface="Roboto Condensed"/>
                <a:sym typeface="Roboto Condensed"/>
              </a:rPr>
              <a:t>body data with various techniques.</a:t>
            </a:r>
            <a:endParaRPr sz="1400">
              <a:latin typeface="Roboto Condensed"/>
              <a:ea typeface="Roboto Condensed"/>
              <a:cs typeface="Roboto Condensed"/>
              <a:sym typeface="Roboto Condensed"/>
            </a:endParaRPr>
          </a:p>
          <a:p>
            <a:pPr indent="-317500" lvl="0" marL="457200" rtl="0" algn="l">
              <a:lnSpc>
                <a:spcPct val="115000"/>
              </a:lnSpc>
              <a:spcBef>
                <a:spcPts val="0"/>
              </a:spcBef>
              <a:spcAft>
                <a:spcPts val="0"/>
              </a:spcAft>
              <a:buSzPts val="1400"/>
              <a:buFont typeface="Roboto Condensed"/>
              <a:buAutoNum type="arabicPeriod"/>
            </a:pPr>
            <a:r>
              <a:rPr lang="en-US" sz="1400">
                <a:latin typeface="Roboto Condensed"/>
                <a:ea typeface="Roboto Condensed"/>
                <a:cs typeface="Roboto Condensed"/>
                <a:sym typeface="Roboto Condensed"/>
              </a:rPr>
              <a:t>Sending various http requests and so will get some response so, we will be</a:t>
            </a:r>
            <a:br>
              <a:rPr lang="en-US" sz="1400">
                <a:latin typeface="Roboto Condensed"/>
                <a:ea typeface="Roboto Condensed"/>
                <a:cs typeface="Roboto Condensed"/>
                <a:sym typeface="Roboto Condensed"/>
              </a:rPr>
            </a:br>
            <a:r>
              <a:rPr lang="en-US" sz="1400">
                <a:latin typeface="Roboto Condensed"/>
                <a:ea typeface="Roboto Condensed"/>
                <a:cs typeface="Roboto Condensed"/>
                <a:sym typeface="Roboto Condensed"/>
              </a:rPr>
              <a:t>validating the response like status code.</a:t>
            </a:r>
            <a:endParaRPr sz="1400">
              <a:latin typeface="Roboto Condensed"/>
              <a:ea typeface="Roboto Condensed"/>
              <a:cs typeface="Roboto Condensed"/>
              <a:sym typeface="Roboto Condensed"/>
            </a:endParaRPr>
          </a:p>
          <a:p>
            <a:pPr indent="-317500" lvl="0" marL="457200" rtl="0" algn="l">
              <a:lnSpc>
                <a:spcPct val="115000"/>
              </a:lnSpc>
              <a:spcBef>
                <a:spcPts val="0"/>
              </a:spcBef>
              <a:spcAft>
                <a:spcPts val="0"/>
              </a:spcAft>
              <a:buSzPts val="1400"/>
              <a:buFont typeface="Roboto Condensed"/>
              <a:buAutoNum type="arabicPeriod"/>
            </a:pPr>
            <a:r>
              <a:rPr lang="en-US" sz="1400">
                <a:latin typeface="Roboto Condensed"/>
                <a:ea typeface="Roboto Condensed"/>
                <a:cs typeface="Roboto Condensed"/>
                <a:sym typeface="Roboto Condensed"/>
              </a:rPr>
              <a:t>Validating response data as well.</a:t>
            </a:r>
            <a:endParaRPr sz="1400">
              <a:latin typeface="Roboto Condensed"/>
              <a:ea typeface="Roboto Condensed"/>
              <a:cs typeface="Roboto Condensed"/>
              <a:sym typeface="Roboto Condensed"/>
            </a:endParaRPr>
          </a:p>
          <a:p>
            <a:pPr indent="0" lvl="0" marL="0" rtl="0" algn="l">
              <a:lnSpc>
                <a:spcPct val="115000"/>
              </a:lnSpc>
              <a:spcBef>
                <a:spcPts val="1200"/>
              </a:spcBef>
              <a:spcAft>
                <a:spcPts val="0"/>
              </a:spcAft>
              <a:buClr>
                <a:schemeClr val="dk1"/>
              </a:buClr>
              <a:buSzPts val="1100"/>
              <a:buFont typeface="Arial"/>
              <a:buNone/>
            </a:pPr>
            <a:r>
              <a:t/>
            </a:r>
            <a:endParaRPr sz="1400">
              <a:latin typeface="Roboto Condensed"/>
              <a:ea typeface="Roboto Condensed"/>
              <a:cs typeface="Roboto Condensed"/>
              <a:sym typeface="Roboto Condensed"/>
            </a:endParaRPr>
          </a:p>
          <a:p>
            <a:pPr indent="0" lvl="0" marL="0" rtl="0" algn="l">
              <a:lnSpc>
                <a:spcPct val="115000"/>
              </a:lnSpc>
              <a:spcBef>
                <a:spcPts val="0"/>
              </a:spcBef>
              <a:spcAft>
                <a:spcPts val="0"/>
              </a:spcAft>
              <a:buClr>
                <a:schemeClr val="dk1"/>
              </a:buClr>
              <a:buSzPts val="1100"/>
              <a:buFont typeface="Arial"/>
              <a:buNone/>
            </a:pPr>
            <a:r>
              <a:rPr lang="en-US" sz="1400">
                <a:latin typeface="Roboto Condensed"/>
                <a:ea typeface="Roboto Condensed"/>
                <a:cs typeface="Roboto Condensed"/>
                <a:sym typeface="Roboto Condensed"/>
              </a:rPr>
              <a:t>				</a:t>
            </a:r>
            <a:endParaRPr sz="1400">
              <a:latin typeface="Roboto Condensed"/>
              <a:ea typeface="Roboto Condensed"/>
              <a:cs typeface="Roboto Condensed"/>
              <a:sym typeface="Roboto Condensed"/>
            </a:endParaRPr>
          </a:p>
          <a:p>
            <a:pPr indent="0" lvl="0" marL="0" rtl="0" algn="l">
              <a:lnSpc>
                <a:spcPct val="100000"/>
              </a:lnSpc>
              <a:spcBef>
                <a:spcPts val="0"/>
              </a:spcBef>
              <a:spcAft>
                <a:spcPts val="0"/>
              </a:spcAft>
              <a:buClr>
                <a:schemeClr val="dk1"/>
              </a:buClr>
              <a:buSzPts val="1100"/>
              <a:buFont typeface="Arial"/>
              <a:buNone/>
            </a:pPr>
            <a:r>
              <a:rPr lang="en-US" sz="1400">
                <a:latin typeface="Roboto Condensed"/>
                <a:ea typeface="Roboto Condensed"/>
                <a:cs typeface="Roboto Condensed"/>
                <a:sym typeface="Roboto Condensed"/>
              </a:rPr>
              <a:t>			</a:t>
            </a:r>
            <a:endParaRPr sz="1400">
              <a:latin typeface="Roboto Condensed"/>
              <a:ea typeface="Roboto Condensed"/>
              <a:cs typeface="Roboto Condensed"/>
              <a:sym typeface="Roboto Condensed"/>
            </a:endParaRPr>
          </a:p>
          <a:p>
            <a:pPr indent="0" lvl="0" marL="0" rtl="0" algn="l">
              <a:lnSpc>
                <a:spcPct val="100000"/>
              </a:lnSpc>
              <a:spcBef>
                <a:spcPts val="0"/>
              </a:spcBef>
              <a:spcAft>
                <a:spcPts val="0"/>
              </a:spcAft>
              <a:buClr>
                <a:schemeClr val="dk1"/>
              </a:buClr>
              <a:buSzPts val="1100"/>
              <a:buFont typeface="Arial"/>
              <a:buNone/>
            </a:pPr>
            <a:r>
              <a:rPr lang="en-US" sz="1400">
                <a:latin typeface="Roboto Condensed"/>
                <a:ea typeface="Roboto Condensed"/>
                <a:cs typeface="Roboto Condensed"/>
                <a:sym typeface="Roboto Condensed"/>
              </a:rPr>
              <a:t>		</a:t>
            </a:r>
            <a:endParaRPr sz="1400">
              <a:latin typeface="Roboto Condensed"/>
              <a:ea typeface="Roboto Condensed"/>
              <a:cs typeface="Roboto Condensed"/>
              <a:sym typeface="Roboto Condensed"/>
            </a:endParaRPr>
          </a:p>
          <a:p>
            <a:pPr indent="0" lvl="0" marL="0" rtl="0" algn="l">
              <a:lnSpc>
                <a:spcPct val="100000"/>
              </a:lnSpc>
              <a:spcBef>
                <a:spcPts val="0"/>
              </a:spcBef>
              <a:spcAft>
                <a:spcPts val="0"/>
              </a:spcAft>
              <a:buSzPts val="3000"/>
              <a:buNone/>
            </a:pPr>
            <a:r>
              <a:t/>
            </a:r>
            <a:endParaRPr sz="1400">
              <a:latin typeface="Roboto Condensed"/>
              <a:ea typeface="Roboto Condensed"/>
              <a:cs typeface="Roboto Condensed"/>
              <a:sym typeface="Roboto Condensed"/>
            </a:endParaRPr>
          </a:p>
        </p:txBody>
      </p:sp>
      <p:sp>
        <p:nvSpPr>
          <p:cNvPr id="279" name="Google Shape;279;gda3b30d081_2_0"/>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gda3b30d081_2_0"/>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gda3b30d081_2_0"/>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gda3b30d081_2_0"/>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gda3b30d081_2_0"/>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gda3b30d081_2_0"/>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gda3b30d081_2_0"/>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6" name="Google Shape;286;gda3b30d081_2_0"/>
          <p:cNvPicPr preferRelativeResize="0"/>
          <p:nvPr/>
        </p:nvPicPr>
        <p:blipFill rotWithShape="1">
          <a:blip r:embed="rId3">
            <a:alphaModFix/>
          </a:blip>
          <a:srcRect b="0" l="0" r="0" t="0"/>
          <a:stretch/>
        </p:blipFill>
        <p:spPr>
          <a:xfrm>
            <a:off x="7954947" y="129275"/>
            <a:ext cx="1159076" cy="336849"/>
          </a:xfrm>
          <a:prstGeom prst="rect">
            <a:avLst/>
          </a:prstGeom>
          <a:noFill/>
          <a:ln>
            <a:noFill/>
          </a:ln>
        </p:spPr>
      </p:pic>
      <p:cxnSp>
        <p:nvCxnSpPr>
          <p:cNvPr id="287" name="Google Shape;287;gda3b30d081_2_0"/>
          <p:cNvCxnSpPr/>
          <p:nvPr/>
        </p:nvCxnSpPr>
        <p:spPr>
          <a:xfrm>
            <a:off x="307200" y="642987"/>
            <a:ext cx="8529600" cy="0"/>
          </a:xfrm>
          <a:prstGeom prst="straightConnector1">
            <a:avLst/>
          </a:prstGeom>
          <a:noFill/>
          <a:ln cap="flat" cmpd="sng" w="9525">
            <a:solidFill>
              <a:schemeClr val="dk2"/>
            </a:solidFill>
            <a:prstDash val="dot"/>
            <a:round/>
            <a:headEnd len="sm" w="sm" type="none"/>
            <a:tailEnd len="sm" w="sm" type="none"/>
          </a:ln>
        </p:spPr>
      </p:cxnSp>
      <p:pic>
        <p:nvPicPr>
          <p:cNvPr id="288" name="Google Shape;288;gda3b30d081_2_0"/>
          <p:cNvPicPr preferRelativeResize="0"/>
          <p:nvPr/>
        </p:nvPicPr>
        <p:blipFill>
          <a:blip r:embed="rId4">
            <a:alphaModFix/>
          </a:blip>
          <a:stretch>
            <a:fillRect/>
          </a:stretch>
        </p:blipFill>
        <p:spPr>
          <a:xfrm>
            <a:off x="455025" y="2499062"/>
            <a:ext cx="7863436" cy="193313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da4b118d97_0_17"/>
          <p:cNvSpPr txBox="1"/>
          <p:nvPr>
            <p:ph type="title"/>
          </p:nvPr>
        </p:nvSpPr>
        <p:spPr>
          <a:xfrm>
            <a:off x="271950" y="61278"/>
            <a:ext cx="8229600" cy="58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1800">
                <a:solidFill>
                  <a:srgbClr val="45818E"/>
                </a:solidFill>
                <a:latin typeface="Roboto Condensed"/>
                <a:ea typeface="Roboto Condensed"/>
                <a:cs typeface="Roboto Condensed"/>
                <a:sym typeface="Roboto Condensed"/>
              </a:rPr>
              <a:t>Support Gherkin Syntax</a:t>
            </a:r>
            <a:endParaRPr sz="1800">
              <a:solidFill>
                <a:srgbClr val="45818E"/>
              </a:solidFill>
              <a:latin typeface="Roboto Condensed"/>
              <a:ea typeface="Roboto Condensed"/>
              <a:cs typeface="Roboto Condensed"/>
              <a:sym typeface="Roboto Condensed"/>
            </a:endParaRPr>
          </a:p>
        </p:txBody>
      </p:sp>
      <p:sp>
        <p:nvSpPr>
          <p:cNvPr id="295" name="Google Shape;295;gda4b118d97_0_17"/>
          <p:cNvSpPr txBox="1"/>
          <p:nvPr>
            <p:ph idx="1" type="body"/>
          </p:nvPr>
        </p:nvSpPr>
        <p:spPr>
          <a:xfrm>
            <a:off x="587975" y="937200"/>
            <a:ext cx="8020200" cy="401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1400">
                <a:latin typeface="Roboto Condensed"/>
                <a:ea typeface="Roboto Condensed"/>
                <a:cs typeface="Roboto Condensed"/>
                <a:sym typeface="Roboto Condensed"/>
              </a:rPr>
              <a:t>For writing REST Assured it supports Gherkin Syntax to write test case in BDD format:				</a:t>
            </a:r>
            <a:endParaRPr sz="1400">
              <a:latin typeface="Roboto Condensed"/>
              <a:ea typeface="Roboto Condensed"/>
              <a:cs typeface="Roboto Condensed"/>
              <a:sym typeface="Roboto Condensed"/>
            </a:endParaRPr>
          </a:p>
          <a:p>
            <a:pPr indent="0" lvl="0" marL="0" rtl="0" algn="l">
              <a:lnSpc>
                <a:spcPct val="115000"/>
              </a:lnSpc>
              <a:spcBef>
                <a:spcPts val="1200"/>
              </a:spcBef>
              <a:spcAft>
                <a:spcPts val="0"/>
              </a:spcAft>
              <a:buSzPts val="1100"/>
              <a:buNone/>
            </a:pPr>
            <a:r>
              <a:rPr lang="en-US" sz="1400">
                <a:latin typeface="Roboto Condensed"/>
                <a:ea typeface="Roboto Condensed"/>
                <a:cs typeface="Roboto Condensed"/>
                <a:sym typeface="Roboto Condensed"/>
              </a:rPr>
              <a:t>1. </a:t>
            </a:r>
            <a:r>
              <a:rPr b="1" lang="en-US" sz="1400">
                <a:solidFill>
                  <a:srgbClr val="45818E"/>
                </a:solidFill>
                <a:latin typeface="Roboto Condensed"/>
                <a:ea typeface="Roboto Condensed"/>
                <a:cs typeface="Roboto Condensed"/>
                <a:sym typeface="Roboto Condensed"/>
              </a:rPr>
              <a:t>Given() </a:t>
            </a:r>
            <a:r>
              <a:rPr b="1" lang="en-US" sz="1400">
                <a:solidFill>
                  <a:srgbClr val="45818E"/>
                </a:solidFill>
                <a:latin typeface="Roboto Condensed"/>
                <a:ea typeface="Roboto Condensed"/>
                <a:cs typeface="Roboto Condensed"/>
                <a:sym typeface="Roboto Condensed"/>
              </a:rPr>
              <a:t>Prerequisite</a:t>
            </a:r>
            <a:r>
              <a:rPr b="1" lang="en-US" sz="1400">
                <a:solidFill>
                  <a:srgbClr val="45818E"/>
                </a:solidFill>
                <a:latin typeface="Roboto Condensed"/>
                <a:ea typeface="Roboto Condensed"/>
                <a:cs typeface="Roboto Condensed"/>
                <a:sym typeface="Roboto Condensed"/>
              </a:rPr>
              <a:t>/Pre-condition section:</a:t>
            </a:r>
            <a:r>
              <a:rPr lang="en-US" sz="1400">
                <a:latin typeface="Roboto Condensed"/>
                <a:ea typeface="Roboto Condensed"/>
                <a:cs typeface="Roboto Condensed"/>
                <a:sym typeface="Roboto Condensed"/>
              </a:rPr>
              <a:t> This section starts with </a:t>
            </a:r>
            <a:r>
              <a:rPr b="1" lang="en-US" sz="1400">
                <a:latin typeface="Roboto Condensed"/>
                <a:ea typeface="Roboto Condensed"/>
                <a:cs typeface="Roboto Condensed"/>
                <a:sym typeface="Roboto Condensed"/>
              </a:rPr>
              <a:t>given()</a:t>
            </a:r>
            <a:r>
              <a:rPr lang="en-US" sz="1400">
                <a:latin typeface="Roboto Condensed"/>
                <a:ea typeface="Roboto Condensed"/>
                <a:cs typeface="Roboto Condensed"/>
                <a:sym typeface="Roboto Condensed"/>
              </a:rPr>
              <a:t>  method of RestAssured class and returns the object of </a:t>
            </a:r>
            <a:r>
              <a:rPr lang="en-US" sz="1400">
                <a:latin typeface="Roboto Condensed"/>
                <a:ea typeface="Roboto Condensed"/>
                <a:cs typeface="Roboto Condensed"/>
                <a:sym typeface="Roboto Condensed"/>
              </a:rPr>
              <a:t>RequestSpecification</a:t>
            </a:r>
            <a:r>
              <a:rPr lang="en-US" sz="1400">
                <a:latin typeface="Roboto Condensed"/>
                <a:ea typeface="Roboto Condensed"/>
                <a:cs typeface="Roboto Condensed"/>
                <a:sym typeface="Roboto Condensed"/>
              </a:rPr>
              <a:t> class. Generally, we write all the pre-conditions like contentType, body etc. in this section before hitting the request.</a:t>
            </a:r>
            <a:endParaRPr sz="1400">
              <a:latin typeface="Roboto Condensed"/>
              <a:ea typeface="Roboto Condensed"/>
              <a:cs typeface="Roboto Condensed"/>
              <a:sym typeface="Roboto Condensed"/>
            </a:endParaRPr>
          </a:p>
          <a:p>
            <a:pPr indent="0" lvl="0" marL="0" rtl="0" algn="l">
              <a:lnSpc>
                <a:spcPct val="115000"/>
              </a:lnSpc>
              <a:spcBef>
                <a:spcPts val="1200"/>
              </a:spcBef>
              <a:spcAft>
                <a:spcPts val="0"/>
              </a:spcAft>
              <a:buClr>
                <a:schemeClr val="dk1"/>
              </a:buClr>
              <a:buSzPts val="1100"/>
              <a:buFont typeface="Arial"/>
              <a:buNone/>
            </a:pPr>
            <a:r>
              <a:rPr lang="en-US" sz="1400">
                <a:latin typeface="Roboto Condensed"/>
                <a:ea typeface="Roboto Condensed"/>
                <a:cs typeface="Roboto Condensed"/>
                <a:sym typeface="Roboto Condensed"/>
              </a:rPr>
              <a:t>2. </a:t>
            </a:r>
            <a:r>
              <a:rPr b="1" lang="en-US" sz="1400">
                <a:solidFill>
                  <a:srgbClr val="45818E"/>
                </a:solidFill>
                <a:latin typeface="Roboto Condensed"/>
                <a:ea typeface="Roboto Condensed"/>
                <a:cs typeface="Roboto Condensed"/>
                <a:sym typeface="Roboto Condensed"/>
              </a:rPr>
              <a:t>When() Http Method:</a:t>
            </a:r>
            <a:r>
              <a:rPr lang="en-US" sz="1400">
                <a:latin typeface="Roboto Condensed"/>
                <a:ea typeface="Roboto Condensed"/>
                <a:cs typeface="Roboto Condensed"/>
                <a:sym typeface="Roboto Condensed"/>
              </a:rPr>
              <a:t> This section starts with the </a:t>
            </a:r>
            <a:r>
              <a:rPr b="1" lang="en-US" sz="1400">
                <a:latin typeface="Roboto Condensed"/>
                <a:ea typeface="Roboto Condensed"/>
                <a:cs typeface="Roboto Condensed"/>
                <a:sym typeface="Roboto Condensed"/>
              </a:rPr>
              <a:t>.when()</a:t>
            </a:r>
            <a:r>
              <a:rPr lang="en-US" sz="1400">
                <a:latin typeface="Roboto Condensed"/>
                <a:ea typeface="Roboto Condensed"/>
                <a:cs typeface="Roboto Condensed"/>
                <a:sym typeface="Roboto Condensed"/>
              </a:rPr>
              <a:t> method of RequestSpecification class and it returns the object of RequestSpecification class. It contains the http request method that we want to hit like get(), post(), put(), patch() and delete().</a:t>
            </a:r>
            <a:endParaRPr sz="1400">
              <a:latin typeface="Roboto Condensed"/>
              <a:ea typeface="Roboto Condensed"/>
              <a:cs typeface="Roboto Condensed"/>
              <a:sym typeface="Roboto Condensed"/>
            </a:endParaRPr>
          </a:p>
          <a:p>
            <a:pPr indent="0" lvl="0" marL="0" rtl="0" algn="l">
              <a:lnSpc>
                <a:spcPct val="115000"/>
              </a:lnSpc>
              <a:spcBef>
                <a:spcPts val="1200"/>
              </a:spcBef>
              <a:spcAft>
                <a:spcPts val="0"/>
              </a:spcAft>
              <a:buClr>
                <a:schemeClr val="dk1"/>
              </a:buClr>
              <a:buSzPts val="1100"/>
              <a:buFont typeface="Arial"/>
              <a:buNone/>
            </a:pPr>
            <a:r>
              <a:rPr lang="en-US" sz="1400">
                <a:latin typeface="Roboto Condensed"/>
                <a:ea typeface="Roboto Condensed"/>
                <a:cs typeface="Roboto Condensed"/>
                <a:sym typeface="Roboto Condensed"/>
              </a:rPr>
              <a:t>3. </a:t>
            </a:r>
            <a:r>
              <a:rPr b="1" lang="en-US" sz="1400">
                <a:solidFill>
                  <a:srgbClr val="45818E"/>
                </a:solidFill>
                <a:latin typeface="Roboto Condensed"/>
                <a:ea typeface="Roboto Condensed"/>
                <a:cs typeface="Roboto Condensed"/>
                <a:sym typeface="Roboto Condensed"/>
              </a:rPr>
              <a:t>Then() The Ending section:</a:t>
            </a:r>
            <a:r>
              <a:rPr lang="en-US" sz="1400">
                <a:latin typeface="Roboto Condensed"/>
                <a:ea typeface="Roboto Condensed"/>
                <a:cs typeface="Roboto Condensed"/>
                <a:sym typeface="Roboto Condensed"/>
              </a:rPr>
              <a:t> This section starts with the </a:t>
            </a:r>
            <a:r>
              <a:rPr b="1" lang="en-US" sz="1400">
                <a:latin typeface="Roboto Condensed"/>
                <a:ea typeface="Roboto Condensed"/>
                <a:cs typeface="Roboto Condensed"/>
                <a:sym typeface="Roboto Condensed"/>
              </a:rPr>
              <a:t>.then()</a:t>
            </a:r>
            <a:r>
              <a:rPr lang="en-US" sz="1400">
                <a:latin typeface="Roboto Condensed"/>
                <a:ea typeface="Roboto Condensed"/>
                <a:cs typeface="Roboto Condensed"/>
                <a:sym typeface="Roboto Condensed"/>
              </a:rPr>
              <a:t> method. This is the last section and we write all the validations that we want to do after the request is hit. For an instance to check whether the http request we hit in the 2nd section was success or not. We check the status of that particular hit request which are predefined </a:t>
            </a:r>
            <a:endParaRPr sz="1400">
              <a:latin typeface="Roboto Condensed"/>
              <a:ea typeface="Roboto Condensed"/>
              <a:cs typeface="Roboto Condensed"/>
              <a:sym typeface="Roboto Condensed"/>
            </a:endParaRPr>
          </a:p>
          <a:p>
            <a:pPr indent="0" lvl="0" marL="0" rtl="0" algn="l">
              <a:lnSpc>
                <a:spcPct val="115000"/>
              </a:lnSpc>
              <a:spcBef>
                <a:spcPts val="0"/>
              </a:spcBef>
              <a:spcAft>
                <a:spcPts val="0"/>
              </a:spcAft>
              <a:buClr>
                <a:schemeClr val="dk1"/>
              </a:buClr>
              <a:buSzPts val="1100"/>
              <a:buFont typeface="Arial"/>
              <a:buNone/>
            </a:pPr>
            <a:r>
              <a:rPr lang="en-US" sz="1400">
                <a:latin typeface="Roboto Condensed"/>
                <a:ea typeface="Roboto Condensed"/>
                <a:cs typeface="Roboto Condensed"/>
                <a:sym typeface="Roboto Condensed"/>
              </a:rPr>
              <a:t>				</a:t>
            </a:r>
            <a:endParaRPr sz="1400">
              <a:latin typeface="Roboto Condensed"/>
              <a:ea typeface="Roboto Condensed"/>
              <a:cs typeface="Roboto Condensed"/>
              <a:sym typeface="Roboto Condensed"/>
            </a:endParaRPr>
          </a:p>
          <a:p>
            <a:pPr indent="0" lvl="0" marL="0" rtl="0" algn="l">
              <a:lnSpc>
                <a:spcPct val="100000"/>
              </a:lnSpc>
              <a:spcBef>
                <a:spcPts val="0"/>
              </a:spcBef>
              <a:spcAft>
                <a:spcPts val="0"/>
              </a:spcAft>
              <a:buClr>
                <a:schemeClr val="dk1"/>
              </a:buClr>
              <a:buSzPts val="1100"/>
              <a:buFont typeface="Arial"/>
              <a:buNone/>
            </a:pPr>
            <a:r>
              <a:rPr lang="en-US" sz="1400">
                <a:latin typeface="Roboto Condensed"/>
                <a:ea typeface="Roboto Condensed"/>
                <a:cs typeface="Roboto Condensed"/>
                <a:sym typeface="Roboto Condensed"/>
              </a:rPr>
              <a:t>			</a:t>
            </a:r>
            <a:endParaRPr sz="1400">
              <a:latin typeface="Roboto Condensed"/>
              <a:ea typeface="Roboto Condensed"/>
              <a:cs typeface="Roboto Condensed"/>
              <a:sym typeface="Roboto Condensed"/>
            </a:endParaRPr>
          </a:p>
          <a:p>
            <a:pPr indent="0" lvl="0" marL="0" rtl="0" algn="l">
              <a:lnSpc>
                <a:spcPct val="100000"/>
              </a:lnSpc>
              <a:spcBef>
                <a:spcPts val="0"/>
              </a:spcBef>
              <a:spcAft>
                <a:spcPts val="0"/>
              </a:spcAft>
              <a:buClr>
                <a:schemeClr val="dk1"/>
              </a:buClr>
              <a:buSzPts val="1100"/>
              <a:buFont typeface="Arial"/>
              <a:buNone/>
            </a:pPr>
            <a:r>
              <a:rPr lang="en-US" sz="1400">
                <a:latin typeface="Roboto Condensed"/>
                <a:ea typeface="Roboto Condensed"/>
                <a:cs typeface="Roboto Condensed"/>
                <a:sym typeface="Roboto Condensed"/>
              </a:rPr>
              <a:t>		</a:t>
            </a:r>
            <a:endParaRPr sz="1400">
              <a:latin typeface="Roboto Condensed"/>
              <a:ea typeface="Roboto Condensed"/>
              <a:cs typeface="Roboto Condensed"/>
              <a:sym typeface="Roboto Condensed"/>
            </a:endParaRPr>
          </a:p>
          <a:p>
            <a:pPr indent="0" lvl="0" marL="0" rtl="0" algn="l">
              <a:lnSpc>
                <a:spcPct val="100000"/>
              </a:lnSpc>
              <a:spcBef>
                <a:spcPts val="0"/>
              </a:spcBef>
              <a:spcAft>
                <a:spcPts val="0"/>
              </a:spcAft>
              <a:buSzPts val="3000"/>
              <a:buNone/>
            </a:pPr>
            <a:r>
              <a:t/>
            </a:r>
            <a:endParaRPr sz="1400">
              <a:latin typeface="Roboto Condensed"/>
              <a:ea typeface="Roboto Condensed"/>
              <a:cs typeface="Roboto Condensed"/>
              <a:sym typeface="Roboto Condensed"/>
            </a:endParaRPr>
          </a:p>
        </p:txBody>
      </p:sp>
      <p:sp>
        <p:nvSpPr>
          <p:cNvPr id="296" name="Google Shape;296;gda4b118d97_0_17"/>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gda4b118d97_0_17"/>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gda4b118d97_0_17"/>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gda4b118d97_0_17"/>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gda4b118d97_0_17"/>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gda4b118d97_0_17"/>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gda4b118d97_0_17"/>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03" name="Google Shape;303;gda4b118d97_0_17"/>
          <p:cNvPicPr preferRelativeResize="0"/>
          <p:nvPr/>
        </p:nvPicPr>
        <p:blipFill rotWithShape="1">
          <a:blip r:embed="rId3">
            <a:alphaModFix/>
          </a:blip>
          <a:srcRect b="0" l="0" r="0" t="0"/>
          <a:stretch/>
        </p:blipFill>
        <p:spPr>
          <a:xfrm>
            <a:off x="7954947" y="129275"/>
            <a:ext cx="1159076" cy="336849"/>
          </a:xfrm>
          <a:prstGeom prst="rect">
            <a:avLst/>
          </a:prstGeom>
          <a:noFill/>
          <a:ln>
            <a:noFill/>
          </a:ln>
        </p:spPr>
      </p:pic>
      <p:cxnSp>
        <p:nvCxnSpPr>
          <p:cNvPr id="304" name="Google Shape;304;gda4b118d97_0_17"/>
          <p:cNvCxnSpPr/>
          <p:nvPr/>
        </p:nvCxnSpPr>
        <p:spPr>
          <a:xfrm>
            <a:off x="307200" y="642987"/>
            <a:ext cx="8529600" cy="0"/>
          </a:xfrm>
          <a:prstGeom prst="straightConnector1">
            <a:avLst/>
          </a:prstGeom>
          <a:noFill/>
          <a:ln cap="flat" cmpd="sng" w="9525">
            <a:solidFill>
              <a:schemeClr val="dk2"/>
            </a:solidFill>
            <a:prstDash val="dot"/>
            <a:round/>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da4b118d97_0_34"/>
          <p:cNvSpPr txBox="1"/>
          <p:nvPr>
            <p:ph type="title"/>
          </p:nvPr>
        </p:nvSpPr>
        <p:spPr>
          <a:xfrm>
            <a:off x="271950" y="61278"/>
            <a:ext cx="8229600" cy="58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1800">
                <a:solidFill>
                  <a:srgbClr val="45818E"/>
                </a:solidFill>
                <a:latin typeface="Roboto Condensed"/>
                <a:ea typeface="Roboto Condensed"/>
                <a:cs typeface="Roboto Condensed"/>
                <a:sym typeface="Roboto Condensed"/>
              </a:rPr>
              <a:t>Support Gherkin Syntax sample</a:t>
            </a:r>
            <a:endParaRPr sz="1800">
              <a:solidFill>
                <a:srgbClr val="45818E"/>
              </a:solidFill>
              <a:latin typeface="Roboto Condensed"/>
              <a:ea typeface="Roboto Condensed"/>
              <a:cs typeface="Roboto Condensed"/>
              <a:sym typeface="Roboto Condensed"/>
            </a:endParaRPr>
          </a:p>
        </p:txBody>
      </p:sp>
      <p:sp>
        <p:nvSpPr>
          <p:cNvPr id="311" name="Google Shape;311;gda4b118d97_0_34"/>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gda4b118d97_0_34"/>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gda4b118d97_0_34"/>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gda4b118d97_0_34"/>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gda4b118d97_0_34"/>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gda4b118d97_0_34"/>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gda4b118d97_0_34"/>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8" name="Google Shape;318;gda4b118d97_0_34"/>
          <p:cNvPicPr preferRelativeResize="0"/>
          <p:nvPr/>
        </p:nvPicPr>
        <p:blipFill rotWithShape="1">
          <a:blip r:embed="rId3">
            <a:alphaModFix/>
          </a:blip>
          <a:srcRect b="0" l="0" r="0" t="0"/>
          <a:stretch/>
        </p:blipFill>
        <p:spPr>
          <a:xfrm>
            <a:off x="7954947" y="129275"/>
            <a:ext cx="1159076" cy="336849"/>
          </a:xfrm>
          <a:prstGeom prst="rect">
            <a:avLst/>
          </a:prstGeom>
          <a:noFill/>
          <a:ln>
            <a:noFill/>
          </a:ln>
        </p:spPr>
      </p:pic>
      <p:cxnSp>
        <p:nvCxnSpPr>
          <p:cNvPr id="319" name="Google Shape;319;gda4b118d97_0_34"/>
          <p:cNvCxnSpPr/>
          <p:nvPr/>
        </p:nvCxnSpPr>
        <p:spPr>
          <a:xfrm>
            <a:off x="307200" y="642987"/>
            <a:ext cx="8529600" cy="0"/>
          </a:xfrm>
          <a:prstGeom prst="straightConnector1">
            <a:avLst/>
          </a:prstGeom>
          <a:noFill/>
          <a:ln cap="flat" cmpd="sng" w="9525">
            <a:solidFill>
              <a:schemeClr val="dk2"/>
            </a:solidFill>
            <a:prstDash val="dot"/>
            <a:round/>
            <a:headEnd len="sm" w="sm" type="none"/>
            <a:tailEnd len="sm" w="sm" type="none"/>
          </a:ln>
        </p:spPr>
      </p:cxnSp>
      <p:pic>
        <p:nvPicPr>
          <p:cNvPr id="320" name="Google Shape;320;gda4b118d97_0_34"/>
          <p:cNvPicPr preferRelativeResize="0"/>
          <p:nvPr/>
        </p:nvPicPr>
        <p:blipFill>
          <a:blip r:embed="rId4">
            <a:alphaModFix/>
          </a:blip>
          <a:stretch>
            <a:fillRect/>
          </a:stretch>
        </p:blipFill>
        <p:spPr>
          <a:xfrm>
            <a:off x="449613" y="1122837"/>
            <a:ext cx="7874271" cy="311781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id="325" name="Google Shape;325;gda4b118d97_0_257"/>
          <p:cNvPicPr preferRelativeResize="0"/>
          <p:nvPr/>
        </p:nvPicPr>
        <p:blipFill rotWithShape="1">
          <a:blip r:embed="rId3">
            <a:alphaModFix/>
          </a:blip>
          <a:srcRect b="0" l="0" r="0" t="0"/>
          <a:stretch/>
        </p:blipFill>
        <p:spPr>
          <a:xfrm>
            <a:off x="932649" y="0"/>
            <a:ext cx="7225903" cy="51088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gda8fff988c_0_0"/>
          <p:cNvSpPr txBox="1"/>
          <p:nvPr>
            <p:ph type="title"/>
          </p:nvPr>
        </p:nvSpPr>
        <p:spPr>
          <a:xfrm>
            <a:off x="271950" y="61278"/>
            <a:ext cx="8229600" cy="58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1800">
                <a:solidFill>
                  <a:srgbClr val="45818E"/>
                </a:solidFill>
              </a:rPr>
              <a:t> </a:t>
            </a:r>
            <a:r>
              <a:rPr lang="en-US" sz="1800">
                <a:solidFill>
                  <a:srgbClr val="45818E"/>
                </a:solidFill>
                <a:latin typeface="Roboto Condensed"/>
                <a:ea typeface="Roboto Condensed"/>
                <a:cs typeface="Roboto Condensed"/>
                <a:sym typeface="Roboto Condensed"/>
              </a:rPr>
              <a:t>Prerequisite</a:t>
            </a:r>
            <a:endParaRPr sz="1800">
              <a:solidFill>
                <a:srgbClr val="45818E"/>
              </a:solidFill>
              <a:latin typeface="Roboto Condensed"/>
              <a:ea typeface="Roboto Condensed"/>
              <a:cs typeface="Roboto Condensed"/>
              <a:sym typeface="Roboto Condensed"/>
            </a:endParaRPr>
          </a:p>
        </p:txBody>
      </p:sp>
      <p:sp>
        <p:nvSpPr>
          <p:cNvPr id="63" name="Google Shape;63;gda8fff988c_0_0"/>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gda8fff988c_0_0"/>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gda8fff988c_0_0"/>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gda8fff988c_0_0"/>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gda8fff988c_0_0"/>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gda8fff988c_0_0"/>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gda8fff988c_0_0"/>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0" name="Google Shape;70;gda8fff988c_0_0"/>
          <p:cNvPicPr preferRelativeResize="0"/>
          <p:nvPr/>
        </p:nvPicPr>
        <p:blipFill rotWithShape="1">
          <a:blip r:embed="rId3">
            <a:alphaModFix/>
          </a:blip>
          <a:srcRect b="0" l="0" r="0" t="0"/>
          <a:stretch/>
        </p:blipFill>
        <p:spPr>
          <a:xfrm>
            <a:off x="7954947" y="129275"/>
            <a:ext cx="1159076" cy="336849"/>
          </a:xfrm>
          <a:prstGeom prst="rect">
            <a:avLst/>
          </a:prstGeom>
          <a:noFill/>
          <a:ln>
            <a:noFill/>
          </a:ln>
        </p:spPr>
      </p:pic>
      <p:cxnSp>
        <p:nvCxnSpPr>
          <p:cNvPr id="71" name="Google Shape;71;gda8fff988c_0_0"/>
          <p:cNvCxnSpPr/>
          <p:nvPr/>
        </p:nvCxnSpPr>
        <p:spPr>
          <a:xfrm>
            <a:off x="307200" y="642987"/>
            <a:ext cx="8529600" cy="0"/>
          </a:xfrm>
          <a:prstGeom prst="straightConnector1">
            <a:avLst/>
          </a:prstGeom>
          <a:noFill/>
          <a:ln cap="flat" cmpd="sng" w="9525">
            <a:solidFill>
              <a:schemeClr val="dk2"/>
            </a:solidFill>
            <a:prstDash val="dot"/>
            <a:round/>
            <a:headEnd len="sm" w="sm" type="none"/>
            <a:tailEnd len="sm" w="sm" type="none"/>
          </a:ln>
        </p:spPr>
      </p:cxnSp>
      <p:sp>
        <p:nvSpPr>
          <p:cNvPr id="72" name="Google Shape;72;gda8fff988c_0_0"/>
          <p:cNvSpPr txBox="1"/>
          <p:nvPr/>
        </p:nvSpPr>
        <p:spPr>
          <a:xfrm>
            <a:off x="326925" y="642950"/>
            <a:ext cx="7780500" cy="238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solidFill>
                <a:schemeClr val="dk1"/>
              </a:solidFill>
              <a:latin typeface="Roboto Condensed"/>
              <a:ea typeface="Roboto Condensed"/>
              <a:cs typeface="Roboto Condensed"/>
              <a:sym typeface="Roboto Condensed"/>
            </a:endParaRPr>
          </a:p>
          <a:p>
            <a:pPr indent="-317500" lvl="0" marL="457200" rtl="0" algn="l">
              <a:lnSpc>
                <a:spcPct val="115000"/>
              </a:lnSpc>
              <a:spcBef>
                <a:spcPts val="0"/>
              </a:spcBef>
              <a:spcAft>
                <a:spcPts val="0"/>
              </a:spcAft>
              <a:buClr>
                <a:schemeClr val="dk1"/>
              </a:buClr>
              <a:buSzPts val="1400"/>
              <a:buFont typeface="Roboto Condensed"/>
              <a:buAutoNum type="arabicPeriod"/>
            </a:pPr>
            <a:r>
              <a:rPr lang="en-US">
                <a:solidFill>
                  <a:srgbClr val="222222"/>
                </a:solidFill>
                <a:highlight>
                  <a:schemeClr val="lt1"/>
                </a:highlight>
                <a:latin typeface="Roboto Condensed"/>
                <a:ea typeface="Roboto Condensed"/>
                <a:cs typeface="Roboto Condensed"/>
                <a:sym typeface="Roboto Condensed"/>
              </a:rPr>
              <a:t>Java should be installed on system.</a:t>
            </a:r>
            <a:endParaRPr>
              <a:solidFill>
                <a:srgbClr val="222222"/>
              </a:solidFill>
              <a:highlight>
                <a:schemeClr val="lt1"/>
              </a:highlight>
              <a:latin typeface="Roboto Condensed"/>
              <a:ea typeface="Roboto Condensed"/>
              <a:cs typeface="Roboto Condensed"/>
              <a:sym typeface="Roboto Condensed"/>
            </a:endParaRPr>
          </a:p>
          <a:p>
            <a:pPr indent="0" lvl="0" marL="457200" rtl="0" algn="l">
              <a:lnSpc>
                <a:spcPct val="115000"/>
              </a:lnSpc>
              <a:spcBef>
                <a:spcPts val="0"/>
              </a:spcBef>
              <a:spcAft>
                <a:spcPts val="0"/>
              </a:spcAft>
              <a:buNone/>
            </a:pPr>
            <a:r>
              <a:t/>
            </a:r>
            <a:endParaRPr>
              <a:solidFill>
                <a:srgbClr val="222222"/>
              </a:solidFill>
              <a:highlight>
                <a:schemeClr val="lt1"/>
              </a:highlight>
              <a:latin typeface="Roboto Condensed"/>
              <a:ea typeface="Roboto Condensed"/>
              <a:cs typeface="Roboto Condensed"/>
              <a:sym typeface="Roboto Condensed"/>
            </a:endParaRPr>
          </a:p>
          <a:p>
            <a:pPr indent="-317500" lvl="0" marL="457200" rtl="0" algn="l">
              <a:lnSpc>
                <a:spcPct val="115000"/>
              </a:lnSpc>
              <a:spcBef>
                <a:spcPts val="0"/>
              </a:spcBef>
              <a:spcAft>
                <a:spcPts val="0"/>
              </a:spcAft>
              <a:buClr>
                <a:srgbClr val="222222"/>
              </a:buClr>
              <a:buSzPts val="1400"/>
              <a:buFont typeface="Roboto Condensed"/>
              <a:buAutoNum type="arabicPeriod"/>
            </a:pPr>
            <a:r>
              <a:rPr lang="en-US">
                <a:solidFill>
                  <a:srgbClr val="222222"/>
                </a:solidFill>
                <a:highlight>
                  <a:schemeClr val="lt1"/>
                </a:highlight>
                <a:latin typeface="Roboto Condensed"/>
                <a:ea typeface="Roboto Condensed"/>
                <a:cs typeface="Roboto Condensed"/>
                <a:sym typeface="Roboto Condensed"/>
              </a:rPr>
              <a:t>Eclipse / Itellijidea IDE should be installed.</a:t>
            </a:r>
            <a:endParaRPr>
              <a:solidFill>
                <a:srgbClr val="222222"/>
              </a:solidFill>
              <a:highlight>
                <a:schemeClr val="lt1"/>
              </a:highlight>
              <a:latin typeface="Roboto Condensed"/>
              <a:ea typeface="Roboto Condensed"/>
              <a:cs typeface="Roboto Condensed"/>
              <a:sym typeface="Roboto Condensed"/>
            </a:endParaRPr>
          </a:p>
          <a:p>
            <a:pPr indent="0" lvl="0" marL="457200" rtl="0" algn="l">
              <a:lnSpc>
                <a:spcPct val="115000"/>
              </a:lnSpc>
              <a:spcBef>
                <a:spcPts val="0"/>
              </a:spcBef>
              <a:spcAft>
                <a:spcPts val="0"/>
              </a:spcAft>
              <a:buNone/>
            </a:pPr>
            <a:r>
              <a:t/>
            </a:r>
            <a:endParaRPr>
              <a:solidFill>
                <a:srgbClr val="222222"/>
              </a:solidFill>
              <a:highlight>
                <a:schemeClr val="lt1"/>
              </a:highlight>
              <a:latin typeface="Roboto Condensed"/>
              <a:ea typeface="Roboto Condensed"/>
              <a:cs typeface="Roboto Condensed"/>
              <a:sym typeface="Roboto Condensed"/>
            </a:endParaRPr>
          </a:p>
          <a:p>
            <a:pPr indent="-317500" lvl="0" marL="457200" rtl="0" algn="l">
              <a:lnSpc>
                <a:spcPct val="115000"/>
              </a:lnSpc>
              <a:spcBef>
                <a:spcPts val="0"/>
              </a:spcBef>
              <a:spcAft>
                <a:spcPts val="0"/>
              </a:spcAft>
              <a:buClr>
                <a:srgbClr val="222222"/>
              </a:buClr>
              <a:buSzPts val="1400"/>
              <a:buFont typeface="Roboto Condensed"/>
              <a:buAutoNum type="arabicPeriod"/>
            </a:pPr>
            <a:r>
              <a:rPr lang="en-US">
                <a:solidFill>
                  <a:srgbClr val="222222"/>
                </a:solidFill>
                <a:highlight>
                  <a:schemeClr val="lt1"/>
                </a:highlight>
                <a:latin typeface="Roboto Condensed"/>
                <a:ea typeface="Roboto Condensed"/>
                <a:cs typeface="Roboto Condensed"/>
                <a:sym typeface="Roboto Condensed"/>
              </a:rPr>
              <a:t>Postman should be installed.</a:t>
            </a:r>
            <a:endParaRPr>
              <a:solidFill>
                <a:srgbClr val="222222"/>
              </a:solidFill>
              <a:highlight>
                <a:schemeClr val="lt1"/>
              </a:highlight>
              <a:latin typeface="Roboto Condensed"/>
              <a:ea typeface="Roboto Condensed"/>
              <a:cs typeface="Roboto Condensed"/>
              <a:sym typeface="Roboto Condensed"/>
            </a:endParaRPr>
          </a:p>
          <a:p>
            <a:pPr indent="0" lvl="0" marL="0" rtl="0" algn="l">
              <a:lnSpc>
                <a:spcPct val="115000"/>
              </a:lnSpc>
              <a:spcBef>
                <a:spcPts val="0"/>
              </a:spcBef>
              <a:spcAft>
                <a:spcPts val="0"/>
              </a:spcAft>
              <a:buNone/>
            </a:pPr>
            <a:r>
              <a:t/>
            </a:r>
            <a:endParaRPr>
              <a:solidFill>
                <a:srgbClr val="222222"/>
              </a:solidFill>
              <a:highlight>
                <a:schemeClr val="lt1"/>
              </a:highlight>
              <a:latin typeface="Roboto Condensed"/>
              <a:ea typeface="Roboto Condensed"/>
              <a:cs typeface="Roboto Condensed"/>
              <a:sym typeface="Roboto Condensed"/>
            </a:endParaRPr>
          </a:p>
          <a:p>
            <a:pPr indent="0" lvl="0" marL="0" rtl="0" algn="l">
              <a:lnSpc>
                <a:spcPct val="115000"/>
              </a:lnSpc>
              <a:spcBef>
                <a:spcPts val="0"/>
              </a:spcBef>
              <a:spcAft>
                <a:spcPts val="0"/>
              </a:spcAft>
              <a:buNone/>
            </a:pPr>
            <a:r>
              <a:t/>
            </a:r>
            <a:endParaRPr>
              <a:solidFill>
                <a:schemeClr val="dk1"/>
              </a:solidFill>
              <a:latin typeface="Roboto Condensed"/>
              <a:ea typeface="Roboto Condensed"/>
              <a:cs typeface="Roboto Condensed"/>
              <a:sym typeface="Roboto Condensed"/>
            </a:endParaRPr>
          </a:p>
          <a:p>
            <a:pPr indent="0" lvl="0" marL="0" rtl="0" algn="l">
              <a:spcBef>
                <a:spcPts val="0"/>
              </a:spcBef>
              <a:spcAft>
                <a:spcPts val="0"/>
              </a:spcAft>
              <a:buNone/>
            </a:pPr>
            <a:r>
              <a:t/>
            </a:r>
            <a:endParaRPr>
              <a:solidFill>
                <a:srgbClr val="454545"/>
              </a:solidFill>
              <a:latin typeface="Roboto Condensed"/>
              <a:ea typeface="Roboto Condensed"/>
              <a:cs typeface="Roboto Condensed"/>
              <a:sym typeface="Roboto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da8fff988c_0_15"/>
          <p:cNvSpPr txBox="1"/>
          <p:nvPr>
            <p:ph type="title"/>
          </p:nvPr>
        </p:nvSpPr>
        <p:spPr>
          <a:xfrm>
            <a:off x="271950" y="61278"/>
            <a:ext cx="8229600" cy="58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1800">
                <a:solidFill>
                  <a:srgbClr val="45818E"/>
                </a:solidFill>
                <a:latin typeface="Roboto Condensed"/>
                <a:ea typeface="Roboto Condensed"/>
                <a:cs typeface="Roboto Condensed"/>
                <a:sym typeface="Roboto Condensed"/>
              </a:rPr>
              <a:t> What is API?</a:t>
            </a:r>
            <a:endParaRPr sz="1800">
              <a:solidFill>
                <a:srgbClr val="45818E"/>
              </a:solidFill>
              <a:latin typeface="Roboto Condensed"/>
              <a:ea typeface="Roboto Condensed"/>
              <a:cs typeface="Roboto Condensed"/>
              <a:sym typeface="Roboto Condensed"/>
            </a:endParaRPr>
          </a:p>
        </p:txBody>
      </p:sp>
      <p:sp>
        <p:nvSpPr>
          <p:cNvPr id="79" name="Google Shape;79;gda8fff988c_0_15"/>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da8fff988c_0_15"/>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da8fff988c_0_15"/>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da8fff988c_0_15"/>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da8fff988c_0_15"/>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da8fff988c_0_15"/>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da8fff988c_0_15"/>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6" name="Google Shape;86;gda8fff988c_0_15"/>
          <p:cNvPicPr preferRelativeResize="0"/>
          <p:nvPr/>
        </p:nvPicPr>
        <p:blipFill rotWithShape="1">
          <a:blip r:embed="rId3">
            <a:alphaModFix/>
          </a:blip>
          <a:srcRect b="0" l="0" r="0" t="0"/>
          <a:stretch/>
        </p:blipFill>
        <p:spPr>
          <a:xfrm>
            <a:off x="7954947" y="129275"/>
            <a:ext cx="1159076" cy="336849"/>
          </a:xfrm>
          <a:prstGeom prst="rect">
            <a:avLst/>
          </a:prstGeom>
          <a:noFill/>
          <a:ln>
            <a:noFill/>
          </a:ln>
        </p:spPr>
      </p:pic>
      <p:cxnSp>
        <p:nvCxnSpPr>
          <p:cNvPr id="87" name="Google Shape;87;gda8fff988c_0_15"/>
          <p:cNvCxnSpPr/>
          <p:nvPr/>
        </p:nvCxnSpPr>
        <p:spPr>
          <a:xfrm>
            <a:off x="307200" y="642987"/>
            <a:ext cx="8529600" cy="0"/>
          </a:xfrm>
          <a:prstGeom prst="straightConnector1">
            <a:avLst/>
          </a:prstGeom>
          <a:noFill/>
          <a:ln cap="flat" cmpd="sng" w="9525">
            <a:solidFill>
              <a:schemeClr val="dk2"/>
            </a:solidFill>
            <a:prstDash val="dot"/>
            <a:round/>
            <a:headEnd len="sm" w="sm" type="none"/>
            <a:tailEnd len="sm" w="sm" type="none"/>
          </a:ln>
        </p:spPr>
      </p:cxnSp>
      <p:sp>
        <p:nvSpPr>
          <p:cNvPr id="88" name="Google Shape;88;gda8fff988c_0_15"/>
          <p:cNvSpPr txBox="1"/>
          <p:nvPr/>
        </p:nvSpPr>
        <p:spPr>
          <a:xfrm>
            <a:off x="326925" y="642950"/>
            <a:ext cx="7780500" cy="400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solidFill>
                <a:schemeClr val="dk1"/>
              </a:solidFill>
              <a:latin typeface="Roboto Condensed"/>
              <a:ea typeface="Roboto Condensed"/>
              <a:cs typeface="Roboto Condensed"/>
              <a:sym typeface="Roboto Condensed"/>
            </a:endParaRPr>
          </a:p>
          <a:p>
            <a:pPr indent="0" lvl="0" marL="0" rtl="0" algn="l">
              <a:spcBef>
                <a:spcPts val="0"/>
              </a:spcBef>
              <a:spcAft>
                <a:spcPts val="0"/>
              </a:spcAft>
              <a:buNone/>
            </a:pPr>
            <a:r>
              <a:rPr b="1" lang="en-US">
                <a:solidFill>
                  <a:srgbClr val="222222"/>
                </a:solidFill>
                <a:highlight>
                  <a:schemeClr val="lt1"/>
                </a:highlight>
                <a:latin typeface="Roboto Condensed"/>
                <a:ea typeface="Roboto Condensed"/>
                <a:cs typeface="Roboto Condensed"/>
                <a:sym typeface="Roboto Condensed"/>
              </a:rPr>
              <a:t>Application Programming Interface(API)</a:t>
            </a:r>
            <a:r>
              <a:rPr lang="en-US">
                <a:solidFill>
                  <a:srgbClr val="222222"/>
                </a:solidFill>
                <a:highlight>
                  <a:schemeClr val="lt1"/>
                </a:highlight>
                <a:latin typeface="Roboto Condensed"/>
                <a:ea typeface="Roboto Condensed"/>
                <a:cs typeface="Roboto Condensed"/>
                <a:sym typeface="Roboto Condensed"/>
              </a:rPr>
              <a:t> :- </a:t>
            </a:r>
            <a:endParaRPr>
              <a:solidFill>
                <a:srgbClr val="222222"/>
              </a:solidFill>
              <a:highlight>
                <a:schemeClr val="lt1"/>
              </a:highlight>
              <a:latin typeface="Roboto Condensed"/>
              <a:ea typeface="Roboto Condensed"/>
              <a:cs typeface="Roboto Condensed"/>
              <a:sym typeface="Roboto Condensed"/>
            </a:endParaRPr>
          </a:p>
          <a:p>
            <a:pPr indent="0" lvl="0" marL="0" rtl="0" algn="l">
              <a:spcBef>
                <a:spcPts val="0"/>
              </a:spcBef>
              <a:spcAft>
                <a:spcPts val="0"/>
              </a:spcAft>
              <a:buClr>
                <a:schemeClr val="dk1"/>
              </a:buClr>
              <a:buSzPts val="1350"/>
              <a:buFont typeface="Arial"/>
              <a:buNone/>
            </a:pPr>
            <a:r>
              <a:t/>
            </a:r>
            <a:endParaRPr>
              <a:solidFill>
                <a:srgbClr val="222222"/>
              </a:solidFill>
              <a:highlight>
                <a:schemeClr val="lt1"/>
              </a:highlight>
              <a:latin typeface="Roboto Condensed"/>
              <a:ea typeface="Roboto Condensed"/>
              <a:cs typeface="Roboto Condensed"/>
              <a:sym typeface="Roboto Condensed"/>
            </a:endParaRPr>
          </a:p>
          <a:p>
            <a:pPr indent="-317500" lvl="0" marL="457200" rtl="0" algn="l">
              <a:spcBef>
                <a:spcPts val="0"/>
              </a:spcBef>
              <a:spcAft>
                <a:spcPts val="0"/>
              </a:spcAft>
              <a:buClr>
                <a:srgbClr val="222222"/>
              </a:buClr>
              <a:buSzPts val="1400"/>
              <a:buFont typeface="Roboto Condensed"/>
              <a:buAutoNum type="arabicPeriod"/>
            </a:pPr>
            <a:r>
              <a:rPr lang="en-US">
                <a:solidFill>
                  <a:srgbClr val="222222"/>
                </a:solidFill>
                <a:highlight>
                  <a:schemeClr val="lt1"/>
                </a:highlight>
                <a:latin typeface="Roboto Condensed"/>
                <a:ea typeface="Roboto Condensed"/>
                <a:cs typeface="Roboto Condensed"/>
                <a:sym typeface="Roboto Condensed"/>
              </a:rPr>
              <a:t>A software interface that allows two applications to interact with each other without any user intervention.</a:t>
            </a:r>
            <a:endParaRPr>
              <a:solidFill>
                <a:srgbClr val="222222"/>
              </a:solidFill>
              <a:highlight>
                <a:schemeClr val="lt1"/>
              </a:highlight>
              <a:latin typeface="Roboto Condensed"/>
              <a:ea typeface="Roboto Condensed"/>
              <a:cs typeface="Roboto Condensed"/>
              <a:sym typeface="Roboto Condensed"/>
            </a:endParaRPr>
          </a:p>
          <a:p>
            <a:pPr indent="0" lvl="0" marL="457200" rtl="0" algn="l">
              <a:spcBef>
                <a:spcPts val="0"/>
              </a:spcBef>
              <a:spcAft>
                <a:spcPts val="0"/>
              </a:spcAft>
              <a:buNone/>
            </a:pPr>
            <a:r>
              <a:t/>
            </a:r>
            <a:endParaRPr>
              <a:solidFill>
                <a:srgbClr val="222222"/>
              </a:solidFill>
              <a:highlight>
                <a:schemeClr val="lt1"/>
              </a:highlight>
              <a:latin typeface="Roboto Condensed"/>
              <a:ea typeface="Roboto Condensed"/>
              <a:cs typeface="Roboto Condensed"/>
              <a:sym typeface="Roboto Condensed"/>
            </a:endParaRPr>
          </a:p>
          <a:p>
            <a:pPr indent="-317500" lvl="0" marL="457200" rtl="0" algn="l">
              <a:spcBef>
                <a:spcPts val="0"/>
              </a:spcBef>
              <a:spcAft>
                <a:spcPts val="0"/>
              </a:spcAft>
              <a:buClr>
                <a:srgbClr val="222222"/>
              </a:buClr>
              <a:buSzPts val="1400"/>
              <a:buFont typeface="Roboto Condensed"/>
              <a:buAutoNum type="arabicPeriod"/>
            </a:pPr>
            <a:r>
              <a:rPr lang="en-US">
                <a:solidFill>
                  <a:srgbClr val="222222"/>
                </a:solidFill>
                <a:highlight>
                  <a:schemeClr val="lt1"/>
                </a:highlight>
                <a:latin typeface="Roboto Condensed"/>
                <a:ea typeface="Roboto Condensed"/>
                <a:cs typeface="Roboto Condensed"/>
                <a:sym typeface="Roboto Condensed"/>
              </a:rPr>
              <a:t>API is a collection of software functions and procedures. In simple terms, API means a software code that can be accessed or executed. API is defined as a code that helps two different software's to communicate and exchange data with each other.</a:t>
            </a:r>
            <a:endParaRPr b="1">
              <a:solidFill>
                <a:schemeClr val="dk1"/>
              </a:solidFill>
              <a:latin typeface="Roboto Condensed"/>
              <a:ea typeface="Roboto Condensed"/>
              <a:cs typeface="Roboto Condensed"/>
              <a:sym typeface="Roboto Condensed"/>
            </a:endParaRPr>
          </a:p>
          <a:p>
            <a:pPr indent="0" lvl="0" marL="457200" rtl="0" algn="l">
              <a:spcBef>
                <a:spcPts val="0"/>
              </a:spcBef>
              <a:spcAft>
                <a:spcPts val="0"/>
              </a:spcAft>
              <a:buNone/>
            </a:pPr>
            <a:r>
              <a:t/>
            </a:r>
            <a:endParaRPr>
              <a:solidFill>
                <a:srgbClr val="222222"/>
              </a:solidFill>
              <a:highlight>
                <a:schemeClr val="lt1"/>
              </a:highlight>
              <a:latin typeface="Roboto Condensed"/>
              <a:ea typeface="Roboto Condensed"/>
              <a:cs typeface="Roboto Condensed"/>
              <a:sym typeface="Roboto Condensed"/>
            </a:endParaRPr>
          </a:p>
          <a:p>
            <a:pPr indent="0" lvl="0" marL="457200" rtl="0" algn="l">
              <a:spcBef>
                <a:spcPts val="0"/>
              </a:spcBef>
              <a:spcAft>
                <a:spcPts val="0"/>
              </a:spcAft>
              <a:buNone/>
            </a:pPr>
            <a:r>
              <a:t/>
            </a:r>
            <a:endParaRPr>
              <a:solidFill>
                <a:srgbClr val="222222"/>
              </a:solidFill>
              <a:highlight>
                <a:schemeClr val="lt1"/>
              </a:highlight>
              <a:latin typeface="Roboto Condensed"/>
              <a:ea typeface="Roboto Condensed"/>
              <a:cs typeface="Roboto Condensed"/>
              <a:sym typeface="Roboto Condensed"/>
            </a:endParaRPr>
          </a:p>
          <a:p>
            <a:pPr indent="0" lvl="0" marL="457200" rtl="0" algn="l">
              <a:spcBef>
                <a:spcPts val="0"/>
              </a:spcBef>
              <a:spcAft>
                <a:spcPts val="0"/>
              </a:spcAft>
              <a:buNone/>
            </a:pPr>
            <a:r>
              <a:t/>
            </a:r>
            <a:endParaRPr>
              <a:solidFill>
                <a:srgbClr val="222222"/>
              </a:solidFill>
              <a:highlight>
                <a:schemeClr val="lt1"/>
              </a:highlight>
              <a:latin typeface="Roboto Condensed"/>
              <a:ea typeface="Roboto Condensed"/>
              <a:cs typeface="Roboto Condensed"/>
              <a:sym typeface="Roboto Condensed"/>
            </a:endParaRPr>
          </a:p>
          <a:p>
            <a:pPr indent="0" lvl="0" marL="457200" rtl="0" algn="l">
              <a:lnSpc>
                <a:spcPct val="115000"/>
              </a:lnSpc>
              <a:spcBef>
                <a:spcPts val="0"/>
              </a:spcBef>
              <a:spcAft>
                <a:spcPts val="0"/>
              </a:spcAft>
              <a:buNone/>
            </a:pPr>
            <a:r>
              <a:t/>
            </a:r>
            <a:endParaRPr>
              <a:solidFill>
                <a:srgbClr val="222222"/>
              </a:solidFill>
              <a:highlight>
                <a:schemeClr val="lt1"/>
              </a:highlight>
              <a:latin typeface="Roboto Condensed"/>
              <a:ea typeface="Roboto Condensed"/>
              <a:cs typeface="Roboto Condensed"/>
              <a:sym typeface="Roboto Condensed"/>
            </a:endParaRPr>
          </a:p>
          <a:p>
            <a:pPr indent="0" lvl="0" marL="457200" rtl="0" algn="l">
              <a:lnSpc>
                <a:spcPct val="115000"/>
              </a:lnSpc>
              <a:spcBef>
                <a:spcPts val="0"/>
              </a:spcBef>
              <a:spcAft>
                <a:spcPts val="0"/>
              </a:spcAft>
              <a:buNone/>
            </a:pPr>
            <a:r>
              <a:t/>
            </a:r>
            <a:endParaRPr>
              <a:solidFill>
                <a:srgbClr val="222222"/>
              </a:solidFill>
              <a:highlight>
                <a:schemeClr val="lt1"/>
              </a:highlight>
              <a:latin typeface="Roboto Condensed"/>
              <a:ea typeface="Roboto Condensed"/>
              <a:cs typeface="Roboto Condensed"/>
              <a:sym typeface="Roboto Condensed"/>
            </a:endParaRPr>
          </a:p>
          <a:p>
            <a:pPr indent="0" lvl="0" marL="457200" rtl="0" algn="l">
              <a:lnSpc>
                <a:spcPct val="115000"/>
              </a:lnSpc>
              <a:spcBef>
                <a:spcPts val="0"/>
              </a:spcBef>
              <a:spcAft>
                <a:spcPts val="0"/>
              </a:spcAft>
              <a:buNone/>
            </a:pPr>
            <a:r>
              <a:t/>
            </a:r>
            <a:endParaRPr>
              <a:solidFill>
                <a:srgbClr val="222222"/>
              </a:solidFill>
              <a:highlight>
                <a:schemeClr val="lt1"/>
              </a:highlight>
              <a:latin typeface="Roboto Condensed"/>
              <a:ea typeface="Roboto Condensed"/>
              <a:cs typeface="Roboto Condensed"/>
              <a:sym typeface="Roboto Condensed"/>
            </a:endParaRPr>
          </a:p>
          <a:p>
            <a:pPr indent="0" lvl="0" marL="0" rtl="0" algn="l">
              <a:lnSpc>
                <a:spcPct val="115000"/>
              </a:lnSpc>
              <a:spcBef>
                <a:spcPts val="0"/>
              </a:spcBef>
              <a:spcAft>
                <a:spcPts val="0"/>
              </a:spcAft>
              <a:buNone/>
            </a:pPr>
            <a:r>
              <a:t/>
            </a:r>
            <a:endParaRPr>
              <a:solidFill>
                <a:schemeClr val="dk1"/>
              </a:solidFill>
              <a:latin typeface="Roboto Condensed"/>
              <a:ea typeface="Roboto Condensed"/>
              <a:cs typeface="Roboto Condensed"/>
              <a:sym typeface="Roboto Condensed"/>
            </a:endParaRPr>
          </a:p>
          <a:p>
            <a:pPr indent="0" lvl="0" marL="0" rtl="0" algn="l">
              <a:spcBef>
                <a:spcPts val="0"/>
              </a:spcBef>
              <a:spcAft>
                <a:spcPts val="0"/>
              </a:spcAft>
              <a:buNone/>
            </a:pPr>
            <a:r>
              <a:t/>
            </a:r>
            <a:endParaRPr>
              <a:solidFill>
                <a:srgbClr val="454545"/>
              </a:solidFill>
              <a:latin typeface="Roboto Condensed"/>
              <a:ea typeface="Roboto Condensed"/>
              <a:cs typeface="Roboto Condensed"/>
              <a:sym typeface="Roboto Condensed"/>
            </a:endParaRPr>
          </a:p>
        </p:txBody>
      </p:sp>
      <p:pic>
        <p:nvPicPr>
          <p:cNvPr id="89" name="Google Shape;89;gda8fff988c_0_15"/>
          <p:cNvPicPr preferRelativeResize="0"/>
          <p:nvPr/>
        </p:nvPicPr>
        <p:blipFill rotWithShape="1">
          <a:blip r:embed="rId4">
            <a:alphaModFix/>
          </a:blip>
          <a:srcRect b="0" l="0" r="0" t="0"/>
          <a:stretch/>
        </p:blipFill>
        <p:spPr>
          <a:xfrm>
            <a:off x="2018000" y="2709800"/>
            <a:ext cx="5341798" cy="2054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da8fff988c_0_47"/>
          <p:cNvSpPr txBox="1"/>
          <p:nvPr>
            <p:ph type="title"/>
          </p:nvPr>
        </p:nvSpPr>
        <p:spPr>
          <a:xfrm>
            <a:off x="271950" y="61278"/>
            <a:ext cx="8229600" cy="58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1800">
                <a:solidFill>
                  <a:srgbClr val="45818E"/>
                </a:solidFill>
                <a:latin typeface="Roboto Condensed"/>
                <a:ea typeface="Roboto Condensed"/>
                <a:cs typeface="Roboto Condensed"/>
                <a:sym typeface="Roboto Condensed"/>
              </a:rPr>
              <a:t> Introduction to Web Services</a:t>
            </a:r>
            <a:endParaRPr sz="1800">
              <a:solidFill>
                <a:srgbClr val="45818E"/>
              </a:solidFill>
              <a:latin typeface="Roboto Condensed"/>
              <a:ea typeface="Roboto Condensed"/>
              <a:cs typeface="Roboto Condensed"/>
              <a:sym typeface="Roboto Condensed"/>
            </a:endParaRPr>
          </a:p>
        </p:txBody>
      </p:sp>
      <p:sp>
        <p:nvSpPr>
          <p:cNvPr id="96" name="Google Shape;96;gda8fff988c_0_47"/>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gda8fff988c_0_47"/>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gda8fff988c_0_47"/>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gda8fff988c_0_47"/>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gda8fff988c_0_47"/>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gda8fff988c_0_47"/>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gda8fff988c_0_47"/>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3" name="Google Shape;103;gda8fff988c_0_47"/>
          <p:cNvPicPr preferRelativeResize="0"/>
          <p:nvPr/>
        </p:nvPicPr>
        <p:blipFill rotWithShape="1">
          <a:blip r:embed="rId3">
            <a:alphaModFix/>
          </a:blip>
          <a:srcRect b="0" l="0" r="0" t="0"/>
          <a:stretch/>
        </p:blipFill>
        <p:spPr>
          <a:xfrm>
            <a:off x="7954947" y="129275"/>
            <a:ext cx="1159076" cy="336849"/>
          </a:xfrm>
          <a:prstGeom prst="rect">
            <a:avLst/>
          </a:prstGeom>
          <a:noFill/>
          <a:ln>
            <a:noFill/>
          </a:ln>
        </p:spPr>
      </p:pic>
      <p:cxnSp>
        <p:nvCxnSpPr>
          <p:cNvPr id="104" name="Google Shape;104;gda8fff988c_0_47"/>
          <p:cNvCxnSpPr/>
          <p:nvPr/>
        </p:nvCxnSpPr>
        <p:spPr>
          <a:xfrm>
            <a:off x="307200" y="642987"/>
            <a:ext cx="8529600" cy="0"/>
          </a:xfrm>
          <a:prstGeom prst="straightConnector1">
            <a:avLst/>
          </a:prstGeom>
          <a:noFill/>
          <a:ln cap="flat" cmpd="sng" w="9525">
            <a:solidFill>
              <a:schemeClr val="dk2"/>
            </a:solidFill>
            <a:prstDash val="dot"/>
            <a:round/>
            <a:headEnd len="sm" w="sm" type="none"/>
            <a:tailEnd len="sm" w="sm" type="none"/>
          </a:ln>
        </p:spPr>
      </p:cxnSp>
      <p:sp>
        <p:nvSpPr>
          <p:cNvPr id="105" name="Google Shape;105;gda8fff988c_0_47"/>
          <p:cNvSpPr txBox="1"/>
          <p:nvPr/>
        </p:nvSpPr>
        <p:spPr>
          <a:xfrm>
            <a:off x="271950" y="652750"/>
            <a:ext cx="7988100" cy="530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solidFill>
                <a:schemeClr val="dk1"/>
              </a:solidFill>
              <a:latin typeface="Roboto Condensed"/>
              <a:ea typeface="Roboto Condensed"/>
              <a:cs typeface="Roboto Condensed"/>
              <a:sym typeface="Roboto Condensed"/>
            </a:endParaRPr>
          </a:p>
          <a:p>
            <a:pPr indent="0" lvl="0" marL="0" rtl="0" algn="l">
              <a:spcBef>
                <a:spcPts val="0"/>
              </a:spcBef>
              <a:spcAft>
                <a:spcPts val="0"/>
              </a:spcAft>
              <a:buNone/>
            </a:pPr>
            <a:r>
              <a:rPr b="1" lang="en-US">
                <a:solidFill>
                  <a:srgbClr val="222222"/>
                </a:solidFill>
                <a:highlight>
                  <a:schemeClr val="lt1"/>
                </a:highlight>
                <a:latin typeface="Roboto Condensed"/>
                <a:ea typeface="Roboto Condensed"/>
                <a:cs typeface="Roboto Condensed"/>
                <a:sym typeface="Roboto Condensed"/>
              </a:rPr>
              <a:t>What is Web Service?</a:t>
            </a:r>
            <a:r>
              <a:rPr lang="en-US">
                <a:solidFill>
                  <a:srgbClr val="222222"/>
                </a:solidFill>
                <a:highlight>
                  <a:schemeClr val="lt1"/>
                </a:highlight>
                <a:latin typeface="Roboto Condensed"/>
                <a:ea typeface="Roboto Condensed"/>
                <a:cs typeface="Roboto Condensed"/>
                <a:sym typeface="Roboto Condensed"/>
              </a:rPr>
              <a:t> </a:t>
            </a:r>
            <a:endParaRPr>
              <a:solidFill>
                <a:srgbClr val="222222"/>
              </a:solidFill>
              <a:highlight>
                <a:schemeClr val="lt1"/>
              </a:highlight>
              <a:latin typeface="Roboto Condensed"/>
              <a:ea typeface="Roboto Condensed"/>
              <a:cs typeface="Roboto Condensed"/>
              <a:sym typeface="Roboto Condensed"/>
            </a:endParaRPr>
          </a:p>
          <a:p>
            <a:pPr indent="0" lvl="0" marL="0" rtl="0" algn="l">
              <a:spcBef>
                <a:spcPts val="0"/>
              </a:spcBef>
              <a:spcAft>
                <a:spcPts val="0"/>
              </a:spcAft>
              <a:buNone/>
            </a:pPr>
            <a:r>
              <a:t/>
            </a:r>
            <a:endParaRPr>
              <a:solidFill>
                <a:srgbClr val="222222"/>
              </a:solidFill>
              <a:highlight>
                <a:schemeClr val="lt1"/>
              </a:highlight>
              <a:latin typeface="Roboto Condensed"/>
              <a:ea typeface="Roboto Condensed"/>
              <a:cs typeface="Roboto Condensed"/>
              <a:sym typeface="Roboto Condensed"/>
            </a:endParaRPr>
          </a:p>
          <a:p>
            <a:pPr indent="-317500" lvl="0" marL="457200" rtl="0" algn="l">
              <a:spcBef>
                <a:spcPts val="0"/>
              </a:spcBef>
              <a:spcAft>
                <a:spcPts val="0"/>
              </a:spcAft>
              <a:buClr>
                <a:schemeClr val="dk1"/>
              </a:buClr>
              <a:buSzPts val="1400"/>
              <a:buFont typeface="Roboto Condensed"/>
              <a:buChar char="-"/>
            </a:pPr>
            <a:r>
              <a:rPr lang="en-US">
                <a:solidFill>
                  <a:srgbClr val="222222"/>
                </a:solidFill>
                <a:highlight>
                  <a:schemeClr val="lt1"/>
                </a:highlight>
                <a:latin typeface="Roboto Condensed"/>
                <a:ea typeface="Roboto Condensed"/>
                <a:cs typeface="Roboto Condensed"/>
                <a:sym typeface="Roboto Condensed"/>
              </a:rPr>
              <a:t>I</a:t>
            </a:r>
            <a:r>
              <a:rPr lang="en-US">
                <a:solidFill>
                  <a:srgbClr val="222222"/>
                </a:solidFill>
                <a:highlight>
                  <a:schemeClr val="lt1"/>
                </a:highlight>
                <a:latin typeface="Roboto Condensed"/>
                <a:ea typeface="Roboto Condensed"/>
                <a:cs typeface="Roboto Condensed"/>
                <a:sym typeface="Roboto Condensed"/>
              </a:rPr>
              <a:t>s a standardized medium to propagate communication between the client and server applications on the World Wide Web. A web service is a software module that is designed to perform a certain set of tasks.</a:t>
            </a:r>
            <a:endParaRPr>
              <a:solidFill>
                <a:srgbClr val="222222"/>
              </a:solidFill>
              <a:highlight>
                <a:schemeClr val="lt1"/>
              </a:highlight>
              <a:latin typeface="Roboto Condensed"/>
              <a:ea typeface="Roboto Condensed"/>
              <a:cs typeface="Roboto Condensed"/>
              <a:sym typeface="Roboto Condensed"/>
            </a:endParaRPr>
          </a:p>
          <a:p>
            <a:pPr indent="0" lvl="0" marL="457200" rtl="0" algn="l">
              <a:spcBef>
                <a:spcPts val="0"/>
              </a:spcBef>
              <a:spcAft>
                <a:spcPts val="0"/>
              </a:spcAft>
              <a:buNone/>
            </a:pPr>
            <a:r>
              <a:t/>
            </a:r>
            <a:endParaRPr>
              <a:solidFill>
                <a:srgbClr val="222222"/>
              </a:solidFill>
              <a:highlight>
                <a:schemeClr val="lt1"/>
              </a:highlight>
              <a:latin typeface="Roboto Condensed"/>
              <a:ea typeface="Roboto Condensed"/>
              <a:cs typeface="Roboto Condensed"/>
              <a:sym typeface="Roboto Condensed"/>
            </a:endParaRPr>
          </a:p>
          <a:p>
            <a:pPr indent="0" lvl="0" marL="457200" rtl="0" algn="l">
              <a:spcBef>
                <a:spcPts val="0"/>
              </a:spcBef>
              <a:spcAft>
                <a:spcPts val="0"/>
              </a:spcAft>
              <a:buNone/>
            </a:pPr>
            <a:r>
              <a:t/>
            </a:r>
            <a:endParaRPr b="1">
              <a:solidFill>
                <a:srgbClr val="222222"/>
              </a:solidFill>
              <a:highlight>
                <a:schemeClr val="lt1"/>
              </a:highlight>
              <a:latin typeface="Roboto Condensed"/>
              <a:ea typeface="Roboto Condensed"/>
              <a:cs typeface="Roboto Condensed"/>
              <a:sym typeface="Roboto Condensed"/>
            </a:endParaRPr>
          </a:p>
          <a:p>
            <a:pPr indent="0" lvl="0" marL="0" rtl="0" algn="l">
              <a:spcBef>
                <a:spcPts val="0"/>
              </a:spcBef>
              <a:spcAft>
                <a:spcPts val="0"/>
              </a:spcAft>
              <a:buNone/>
            </a:pPr>
            <a:r>
              <a:rPr b="1" lang="en-US">
                <a:solidFill>
                  <a:srgbClr val="222222"/>
                </a:solidFill>
                <a:highlight>
                  <a:schemeClr val="lt1"/>
                </a:highlight>
                <a:latin typeface="Roboto Condensed"/>
                <a:ea typeface="Roboto Condensed"/>
                <a:cs typeface="Roboto Condensed"/>
                <a:sym typeface="Roboto Condensed"/>
              </a:rPr>
              <a:t>Types of Web Services:- </a:t>
            </a:r>
            <a:endParaRPr b="1">
              <a:solidFill>
                <a:srgbClr val="222222"/>
              </a:solidFill>
              <a:highlight>
                <a:schemeClr val="lt1"/>
              </a:highlight>
              <a:latin typeface="Roboto Condensed"/>
              <a:ea typeface="Roboto Condensed"/>
              <a:cs typeface="Roboto Condensed"/>
              <a:sym typeface="Roboto Condensed"/>
            </a:endParaRPr>
          </a:p>
          <a:p>
            <a:pPr indent="0" lvl="0" marL="0" rtl="0" algn="l">
              <a:spcBef>
                <a:spcPts val="0"/>
              </a:spcBef>
              <a:spcAft>
                <a:spcPts val="0"/>
              </a:spcAft>
              <a:buNone/>
            </a:pPr>
            <a:r>
              <a:rPr b="1" lang="en-US">
                <a:solidFill>
                  <a:srgbClr val="222222"/>
                </a:solidFill>
                <a:highlight>
                  <a:schemeClr val="lt1"/>
                </a:highlight>
                <a:latin typeface="Roboto Condensed"/>
                <a:ea typeface="Roboto Condensed"/>
                <a:cs typeface="Roboto Condensed"/>
                <a:sym typeface="Roboto Condensed"/>
              </a:rPr>
              <a:t>    </a:t>
            </a:r>
            <a:endParaRPr b="1">
              <a:solidFill>
                <a:srgbClr val="222222"/>
              </a:solidFill>
              <a:highlight>
                <a:schemeClr val="lt1"/>
              </a:highlight>
              <a:latin typeface="Roboto Condensed"/>
              <a:ea typeface="Roboto Condensed"/>
              <a:cs typeface="Roboto Condensed"/>
              <a:sym typeface="Roboto Condensed"/>
            </a:endParaRPr>
          </a:p>
          <a:p>
            <a:pPr indent="-317500" lvl="0" marL="914400" rtl="0" algn="l">
              <a:spcBef>
                <a:spcPts val="0"/>
              </a:spcBef>
              <a:spcAft>
                <a:spcPts val="0"/>
              </a:spcAft>
              <a:buClr>
                <a:srgbClr val="222222"/>
              </a:buClr>
              <a:buSzPts val="1400"/>
              <a:buFont typeface="Roboto Condensed"/>
              <a:buAutoNum type="arabicPeriod"/>
            </a:pPr>
            <a:r>
              <a:rPr b="1" lang="en-US">
                <a:solidFill>
                  <a:srgbClr val="222222"/>
                </a:solidFill>
                <a:highlight>
                  <a:schemeClr val="lt1"/>
                </a:highlight>
                <a:latin typeface="Roboto Condensed"/>
                <a:ea typeface="Roboto Condensed"/>
                <a:cs typeface="Roboto Condensed"/>
                <a:sym typeface="Roboto Condensed"/>
              </a:rPr>
              <a:t>RestFul Web Services</a:t>
            </a:r>
            <a:endParaRPr b="1">
              <a:solidFill>
                <a:srgbClr val="222222"/>
              </a:solidFill>
              <a:highlight>
                <a:schemeClr val="lt1"/>
              </a:highlight>
              <a:latin typeface="Roboto Condensed"/>
              <a:ea typeface="Roboto Condensed"/>
              <a:cs typeface="Roboto Condensed"/>
              <a:sym typeface="Roboto Condensed"/>
            </a:endParaRPr>
          </a:p>
          <a:p>
            <a:pPr indent="0" lvl="0" marL="914400" rtl="0" algn="l">
              <a:spcBef>
                <a:spcPts val="0"/>
              </a:spcBef>
              <a:spcAft>
                <a:spcPts val="0"/>
              </a:spcAft>
              <a:buNone/>
            </a:pPr>
            <a:r>
              <a:t/>
            </a:r>
            <a:endParaRPr b="1">
              <a:solidFill>
                <a:srgbClr val="222222"/>
              </a:solidFill>
              <a:highlight>
                <a:schemeClr val="lt1"/>
              </a:highlight>
              <a:latin typeface="Roboto Condensed"/>
              <a:ea typeface="Roboto Condensed"/>
              <a:cs typeface="Roboto Condensed"/>
              <a:sym typeface="Roboto Condensed"/>
            </a:endParaRPr>
          </a:p>
          <a:p>
            <a:pPr indent="-317500" lvl="0" marL="914400" rtl="0" algn="l">
              <a:spcBef>
                <a:spcPts val="0"/>
              </a:spcBef>
              <a:spcAft>
                <a:spcPts val="0"/>
              </a:spcAft>
              <a:buClr>
                <a:srgbClr val="222222"/>
              </a:buClr>
              <a:buSzPts val="1400"/>
              <a:buFont typeface="Roboto Condensed"/>
              <a:buAutoNum type="arabicPeriod"/>
            </a:pPr>
            <a:r>
              <a:rPr b="1" lang="en-US">
                <a:solidFill>
                  <a:srgbClr val="222222"/>
                </a:solidFill>
                <a:highlight>
                  <a:schemeClr val="lt1"/>
                </a:highlight>
                <a:latin typeface="Roboto Condensed"/>
                <a:ea typeface="Roboto Condensed"/>
                <a:cs typeface="Roboto Condensed"/>
                <a:sym typeface="Roboto Condensed"/>
              </a:rPr>
              <a:t>SOAP Web Services</a:t>
            </a:r>
            <a:endParaRPr b="1">
              <a:solidFill>
                <a:srgbClr val="222222"/>
              </a:solidFill>
              <a:highlight>
                <a:schemeClr val="lt1"/>
              </a:highlight>
              <a:latin typeface="Roboto Condensed"/>
              <a:ea typeface="Roboto Condensed"/>
              <a:cs typeface="Roboto Condensed"/>
              <a:sym typeface="Roboto Condensed"/>
            </a:endParaRPr>
          </a:p>
          <a:p>
            <a:pPr indent="0" lvl="0" marL="0" rtl="0" algn="l">
              <a:spcBef>
                <a:spcPts val="0"/>
              </a:spcBef>
              <a:spcAft>
                <a:spcPts val="0"/>
              </a:spcAft>
              <a:buNone/>
            </a:pPr>
            <a:r>
              <a:t/>
            </a:r>
            <a:endParaRPr b="1">
              <a:solidFill>
                <a:srgbClr val="222222"/>
              </a:solidFill>
              <a:highlight>
                <a:schemeClr val="lt1"/>
              </a:highlight>
              <a:latin typeface="Roboto Condensed"/>
              <a:ea typeface="Roboto Condensed"/>
              <a:cs typeface="Roboto Condensed"/>
              <a:sym typeface="Roboto Condensed"/>
            </a:endParaRPr>
          </a:p>
          <a:p>
            <a:pPr indent="0" lvl="0" marL="0" rtl="0" algn="l">
              <a:spcBef>
                <a:spcPts val="0"/>
              </a:spcBef>
              <a:spcAft>
                <a:spcPts val="0"/>
              </a:spcAft>
              <a:buNone/>
            </a:pPr>
            <a:r>
              <a:rPr b="1" lang="en-US">
                <a:solidFill>
                  <a:srgbClr val="222222"/>
                </a:solidFill>
                <a:highlight>
                  <a:schemeClr val="lt1"/>
                </a:highlight>
                <a:latin typeface="Roboto Condensed"/>
                <a:ea typeface="Roboto Condensed"/>
                <a:cs typeface="Roboto Condensed"/>
                <a:sym typeface="Roboto Condensed"/>
              </a:rPr>
              <a:t>        </a:t>
            </a:r>
            <a:endParaRPr b="1">
              <a:solidFill>
                <a:srgbClr val="222222"/>
              </a:solidFill>
              <a:highlight>
                <a:schemeClr val="lt1"/>
              </a:highlight>
              <a:latin typeface="Roboto Condensed"/>
              <a:ea typeface="Roboto Condensed"/>
              <a:cs typeface="Roboto Condensed"/>
              <a:sym typeface="Roboto Condensed"/>
            </a:endParaRPr>
          </a:p>
          <a:p>
            <a:pPr indent="0" lvl="0" marL="0" rtl="0" algn="l">
              <a:spcBef>
                <a:spcPts val="0"/>
              </a:spcBef>
              <a:spcAft>
                <a:spcPts val="0"/>
              </a:spcAft>
              <a:buNone/>
            </a:pPr>
            <a:r>
              <a:t/>
            </a:r>
            <a:endParaRPr>
              <a:solidFill>
                <a:srgbClr val="222222"/>
              </a:solidFill>
              <a:highlight>
                <a:schemeClr val="lt1"/>
              </a:highlight>
              <a:latin typeface="Roboto Condensed"/>
              <a:ea typeface="Roboto Condensed"/>
              <a:cs typeface="Roboto Condensed"/>
              <a:sym typeface="Roboto Condensed"/>
            </a:endParaRPr>
          </a:p>
          <a:p>
            <a:pPr indent="0" lvl="0" marL="457200" rtl="0" algn="l">
              <a:spcBef>
                <a:spcPts val="0"/>
              </a:spcBef>
              <a:spcAft>
                <a:spcPts val="0"/>
              </a:spcAft>
              <a:buNone/>
            </a:pPr>
            <a:r>
              <a:t/>
            </a:r>
            <a:endParaRPr>
              <a:solidFill>
                <a:srgbClr val="222222"/>
              </a:solidFill>
              <a:highlight>
                <a:schemeClr val="lt1"/>
              </a:highlight>
              <a:latin typeface="Roboto Condensed"/>
              <a:ea typeface="Roboto Condensed"/>
              <a:cs typeface="Roboto Condensed"/>
              <a:sym typeface="Roboto Condensed"/>
            </a:endParaRPr>
          </a:p>
          <a:p>
            <a:pPr indent="0" lvl="0" marL="457200" rtl="0" algn="l">
              <a:spcBef>
                <a:spcPts val="0"/>
              </a:spcBef>
              <a:spcAft>
                <a:spcPts val="0"/>
              </a:spcAft>
              <a:buNone/>
            </a:pPr>
            <a:r>
              <a:t/>
            </a:r>
            <a:endParaRPr>
              <a:solidFill>
                <a:srgbClr val="222222"/>
              </a:solidFill>
              <a:highlight>
                <a:schemeClr val="lt1"/>
              </a:highlight>
              <a:latin typeface="Roboto Condensed"/>
              <a:ea typeface="Roboto Condensed"/>
              <a:cs typeface="Roboto Condensed"/>
              <a:sym typeface="Roboto Condensed"/>
            </a:endParaRPr>
          </a:p>
          <a:p>
            <a:pPr indent="0" lvl="0" marL="457200" rtl="0" algn="l">
              <a:spcBef>
                <a:spcPts val="0"/>
              </a:spcBef>
              <a:spcAft>
                <a:spcPts val="0"/>
              </a:spcAft>
              <a:buNone/>
            </a:pPr>
            <a:r>
              <a:t/>
            </a:r>
            <a:endParaRPr>
              <a:solidFill>
                <a:srgbClr val="222222"/>
              </a:solidFill>
              <a:highlight>
                <a:schemeClr val="lt1"/>
              </a:highlight>
              <a:latin typeface="Roboto Condensed"/>
              <a:ea typeface="Roboto Condensed"/>
              <a:cs typeface="Roboto Condensed"/>
              <a:sym typeface="Roboto Condensed"/>
            </a:endParaRPr>
          </a:p>
          <a:p>
            <a:pPr indent="0" lvl="0" marL="457200" rtl="0" algn="l">
              <a:lnSpc>
                <a:spcPct val="115000"/>
              </a:lnSpc>
              <a:spcBef>
                <a:spcPts val="0"/>
              </a:spcBef>
              <a:spcAft>
                <a:spcPts val="0"/>
              </a:spcAft>
              <a:buNone/>
            </a:pPr>
            <a:r>
              <a:t/>
            </a:r>
            <a:endParaRPr>
              <a:solidFill>
                <a:srgbClr val="222222"/>
              </a:solidFill>
              <a:highlight>
                <a:schemeClr val="lt1"/>
              </a:highlight>
              <a:latin typeface="Roboto Condensed"/>
              <a:ea typeface="Roboto Condensed"/>
              <a:cs typeface="Roboto Condensed"/>
              <a:sym typeface="Roboto Condensed"/>
            </a:endParaRPr>
          </a:p>
          <a:p>
            <a:pPr indent="0" lvl="0" marL="457200" rtl="0" algn="l">
              <a:lnSpc>
                <a:spcPct val="115000"/>
              </a:lnSpc>
              <a:spcBef>
                <a:spcPts val="0"/>
              </a:spcBef>
              <a:spcAft>
                <a:spcPts val="0"/>
              </a:spcAft>
              <a:buNone/>
            </a:pPr>
            <a:r>
              <a:t/>
            </a:r>
            <a:endParaRPr>
              <a:solidFill>
                <a:srgbClr val="222222"/>
              </a:solidFill>
              <a:highlight>
                <a:schemeClr val="lt1"/>
              </a:highlight>
              <a:latin typeface="Roboto Condensed"/>
              <a:ea typeface="Roboto Condensed"/>
              <a:cs typeface="Roboto Condensed"/>
              <a:sym typeface="Roboto Condensed"/>
            </a:endParaRPr>
          </a:p>
          <a:p>
            <a:pPr indent="0" lvl="0" marL="457200" rtl="0" algn="l">
              <a:lnSpc>
                <a:spcPct val="115000"/>
              </a:lnSpc>
              <a:spcBef>
                <a:spcPts val="0"/>
              </a:spcBef>
              <a:spcAft>
                <a:spcPts val="0"/>
              </a:spcAft>
              <a:buNone/>
            </a:pPr>
            <a:r>
              <a:t/>
            </a:r>
            <a:endParaRPr>
              <a:solidFill>
                <a:srgbClr val="222222"/>
              </a:solidFill>
              <a:highlight>
                <a:schemeClr val="lt1"/>
              </a:highlight>
              <a:latin typeface="Roboto Condensed"/>
              <a:ea typeface="Roboto Condensed"/>
              <a:cs typeface="Roboto Condensed"/>
              <a:sym typeface="Roboto Condensed"/>
            </a:endParaRPr>
          </a:p>
          <a:p>
            <a:pPr indent="0" lvl="0" marL="0" rtl="0" algn="l">
              <a:lnSpc>
                <a:spcPct val="115000"/>
              </a:lnSpc>
              <a:spcBef>
                <a:spcPts val="0"/>
              </a:spcBef>
              <a:spcAft>
                <a:spcPts val="0"/>
              </a:spcAft>
              <a:buNone/>
            </a:pPr>
            <a:r>
              <a:t/>
            </a:r>
            <a:endParaRPr>
              <a:solidFill>
                <a:schemeClr val="dk1"/>
              </a:solidFill>
              <a:latin typeface="Roboto Condensed"/>
              <a:ea typeface="Roboto Condensed"/>
              <a:cs typeface="Roboto Condensed"/>
              <a:sym typeface="Roboto Condensed"/>
            </a:endParaRPr>
          </a:p>
          <a:p>
            <a:pPr indent="0" lvl="0" marL="0" rtl="0" algn="l">
              <a:spcBef>
                <a:spcPts val="0"/>
              </a:spcBef>
              <a:spcAft>
                <a:spcPts val="0"/>
              </a:spcAft>
              <a:buNone/>
            </a:pPr>
            <a:r>
              <a:t/>
            </a:r>
            <a:endParaRPr>
              <a:solidFill>
                <a:srgbClr val="454545"/>
              </a:solidFill>
              <a:latin typeface="Roboto Condensed"/>
              <a:ea typeface="Roboto Condensed"/>
              <a:cs typeface="Roboto Condensed"/>
              <a:sym typeface="Roboto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da8fff988c_0_63"/>
          <p:cNvSpPr txBox="1"/>
          <p:nvPr>
            <p:ph type="title"/>
          </p:nvPr>
        </p:nvSpPr>
        <p:spPr>
          <a:xfrm>
            <a:off x="271950" y="61278"/>
            <a:ext cx="8229600" cy="58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1800">
                <a:solidFill>
                  <a:srgbClr val="45818E"/>
                </a:solidFill>
                <a:latin typeface="Roboto Condensed"/>
                <a:ea typeface="Roboto Condensed"/>
                <a:cs typeface="Roboto Condensed"/>
                <a:sym typeface="Roboto Condensed"/>
              </a:rPr>
              <a:t> SOAP VS REST Web Services</a:t>
            </a:r>
            <a:endParaRPr sz="1800">
              <a:solidFill>
                <a:srgbClr val="45818E"/>
              </a:solidFill>
              <a:latin typeface="Roboto Condensed"/>
              <a:ea typeface="Roboto Condensed"/>
              <a:cs typeface="Roboto Condensed"/>
              <a:sym typeface="Roboto Condensed"/>
            </a:endParaRPr>
          </a:p>
        </p:txBody>
      </p:sp>
      <p:sp>
        <p:nvSpPr>
          <p:cNvPr id="112" name="Google Shape;112;gda8fff988c_0_63"/>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gda8fff988c_0_63"/>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gda8fff988c_0_63"/>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gda8fff988c_0_63"/>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gda8fff988c_0_63"/>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gda8fff988c_0_63"/>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gda8fff988c_0_63"/>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9" name="Google Shape;119;gda8fff988c_0_63"/>
          <p:cNvPicPr preferRelativeResize="0"/>
          <p:nvPr/>
        </p:nvPicPr>
        <p:blipFill rotWithShape="1">
          <a:blip r:embed="rId3">
            <a:alphaModFix/>
          </a:blip>
          <a:srcRect b="0" l="0" r="0" t="0"/>
          <a:stretch/>
        </p:blipFill>
        <p:spPr>
          <a:xfrm>
            <a:off x="7954947" y="129275"/>
            <a:ext cx="1159076" cy="336849"/>
          </a:xfrm>
          <a:prstGeom prst="rect">
            <a:avLst/>
          </a:prstGeom>
          <a:noFill/>
          <a:ln>
            <a:noFill/>
          </a:ln>
        </p:spPr>
      </p:pic>
      <p:cxnSp>
        <p:nvCxnSpPr>
          <p:cNvPr id="120" name="Google Shape;120;gda8fff988c_0_63"/>
          <p:cNvCxnSpPr/>
          <p:nvPr/>
        </p:nvCxnSpPr>
        <p:spPr>
          <a:xfrm>
            <a:off x="307200" y="642987"/>
            <a:ext cx="8529600" cy="0"/>
          </a:xfrm>
          <a:prstGeom prst="straightConnector1">
            <a:avLst/>
          </a:prstGeom>
          <a:noFill/>
          <a:ln cap="flat" cmpd="sng" w="9525">
            <a:solidFill>
              <a:schemeClr val="dk2"/>
            </a:solidFill>
            <a:prstDash val="dot"/>
            <a:round/>
            <a:headEnd len="sm" w="sm" type="none"/>
            <a:tailEnd len="sm" w="sm" type="none"/>
          </a:ln>
        </p:spPr>
      </p:cxnSp>
      <p:sp>
        <p:nvSpPr>
          <p:cNvPr id="121" name="Google Shape;121;gda8fff988c_0_63"/>
          <p:cNvSpPr txBox="1"/>
          <p:nvPr/>
        </p:nvSpPr>
        <p:spPr>
          <a:xfrm>
            <a:off x="271950" y="652750"/>
            <a:ext cx="8375400" cy="253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200">
              <a:solidFill>
                <a:schemeClr val="dk1"/>
              </a:solidFill>
            </a:endParaRPr>
          </a:p>
          <a:p>
            <a:pPr indent="0" lvl="0" marL="0" rtl="0" algn="l">
              <a:spcBef>
                <a:spcPts val="0"/>
              </a:spcBef>
              <a:spcAft>
                <a:spcPts val="0"/>
              </a:spcAft>
              <a:buNone/>
            </a:pPr>
            <a:r>
              <a:rPr b="1" lang="en-US">
                <a:solidFill>
                  <a:srgbClr val="222222"/>
                </a:solidFill>
                <a:highlight>
                  <a:schemeClr val="lt1"/>
                </a:highlight>
              </a:rPr>
              <a:t>        </a:t>
            </a:r>
            <a:endParaRPr b="1">
              <a:solidFill>
                <a:srgbClr val="222222"/>
              </a:solidFill>
              <a:highlight>
                <a:schemeClr val="lt1"/>
              </a:highlight>
            </a:endParaRPr>
          </a:p>
          <a:p>
            <a:pPr indent="0" lvl="0" marL="0" rtl="0" algn="l">
              <a:spcBef>
                <a:spcPts val="0"/>
              </a:spcBef>
              <a:spcAft>
                <a:spcPts val="0"/>
              </a:spcAft>
              <a:buNone/>
            </a:pPr>
            <a:r>
              <a:t/>
            </a:r>
            <a:endParaRPr sz="1350">
              <a:solidFill>
                <a:srgbClr val="222222"/>
              </a:solidFill>
              <a:highlight>
                <a:schemeClr val="lt1"/>
              </a:highlight>
            </a:endParaRPr>
          </a:p>
          <a:p>
            <a:pPr indent="0" lvl="0" marL="457200" rtl="0" algn="l">
              <a:spcBef>
                <a:spcPts val="0"/>
              </a:spcBef>
              <a:spcAft>
                <a:spcPts val="0"/>
              </a:spcAft>
              <a:buNone/>
            </a:pPr>
            <a:r>
              <a:t/>
            </a:r>
            <a:endParaRPr sz="1350">
              <a:solidFill>
                <a:srgbClr val="222222"/>
              </a:solidFill>
              <a:highlight>
                <a:schemeClr val="lt1"/>
              </a:highlight>
            </a:endParaRPr>
          </a:p>
          <a:p>
            <a:pPr indent="0" lvl="0" marL="457200" rtl="0" algn="l">
              <a:spcBef>
                <a:spcPts val="0"/>
              </a:spcBef>
              <a:spcAft>
                <a:spcPts val="0"/>
              </a:spcAft>
              <a:buNone/>
            </a:pPr>
            <a:r>
              <a:t/>
            </a:r>
            <a:endParaRPr sz="1350">
              <a:solidFill>
                <a:srgbClr val="222222"/>
              </a:solidFill>
              <a:highlight>
                <a:schemeClr val="lt1"/>
              </a:highlight>
            </a:endParaRPr>
          </a:p>
          <a:p>
            <a:pPr indent="0" lvl="0" marL="457200" rtl="0" algn="l">
              <a:spcBef>
                <a:spcPts val="0"/>
              </a:spcBef>
              <a:spcAft>
                <a:spcPts val="0"/>
              </a:spcAft>
              <a:buNone/>
            </a:pPr>
            <a:r>
              <a:t/>
            </a:r>
            <a:endParaRPr sz="1350">
              <a:solidFill>
                <a:srgbClr val="222222"/>
              </a:solidFill>
              <a:highlight>
                <a:schemeClr val="lt1"/>
              </a:highlight>
            </a:endParaRPr>
          </a:p>
          <a:p>
            <a:pPr indent="0" lvl="0" marL="457200" rtl="0" algn="l">
              <a:lnSpc>
                <a:spcPct val="115000"/>
              </a:lnSpc>
              <a:spcBef>
                <a:spcPts val="0"/>
              </a:spcBef>
              <a:spcAft>
                <a:spcPts val="0"/>
              </a:spcAft>
              <a:buNone/>
            </a:pPr>
            <a:r>
              <a:t/>
            </a:r>
            <a:endParaRPr>
              <a:solidFill>
                <a:srgbClr val="222222"/>
              </a:solidFill>
              <a:highlight>
                <a:schemeClr val="lt1"/>
              </a:highlight>
            </a:endParaRPr>
          </a:p>
          <a:p>
            <a:pPr indent="0" lvl="0" marL="457200" rtl="0" algn="l">
              <a:lnSpc>
                <a:spcPct val="115000"/>
              </a:lnSpc>
              <a:spcBef>
                <a:spcPts val="0"/>
              </a:spcBef>
              <a:spcAft>
                <a:spcPts val="0"/>
              </a:spcAft>
              <a:buNone/>
            </a:pPr>
            <a:r>
              <a:t/>
            </a:r>
            <a:endParaRPr>
              <a:solidFill>
                <a:srgbClr val="222222"/>
              </a:solidFill>
              <a:highlight>
                <a:schemeClr val="lt1"/>
              </a:highlight>
            </a:endParaRPr>
          </a:p>
          <a:p>
            <a:pPr indent="0" lvl="0" marL="457200" rtl="0" algn="l">
              <a:lnSpc>
                <a:spcPct val="115000"/>
              </a:lnSpc>
              <a:spcBef>
                <a:spcPts val="0"/>
              </a:spcBef>
              <a:spcAft>
                <a:spcPts val="0"/>
              </a:spcAft>
              <a:buNone/>
            </a:pPr>
            <a:r>
              <a:t/>
            </a:r>
            <a:endParaRPr>
              <a:solidFill>
                <a:srgbClr val="222222"/>
              </a:solidFill>
              <a:highlight>
                <a:schemeClr val="lt1"/>
              </a:highlight>
            </a:endParaRPr>
          </a:p>
          <a:p>
            <a:pPr indent="0" lvl="0" marL="0" rtl="0" algn="l">
              <a:lnSpc>
                <a:spcPct val="115000"/>
              </a:lnSpc>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900">
              <a:solidFill>
                <a:srgbClr val="454545"/>
              </a:solidFill>
            </a:endParaRPr>
          </a:p>
        </p:txBody>
      </p:sp>
      <p:graphicFrame>
        <p:nvGraphicFramePr>
          <p:cNvPr id="122" name="Google Shape;122;gda8fff988c_0_63"/>
          <p:cNvGraphicFramePr/>
          <p:nvPr/>
        </p:nvGraphicFramePr>
        <p:xfrm>
          <a:off x="446325" y="860295"/>
          <a:ext cx="3000000" cy="3000000"/>
        </p:xfrm>
        <a:graphic>
          <a:graphicData uri="http://schemas.openxmlformats.org/drawingml/2006/table">
            <a:tbl>
              <a:tblPr>
                <a:noFill/>
                <a:tableStyleId>{9876FE1B-A738-4B16-AC45-2D78C2279458}</a:tableStyleId>
              </a:tblPr>
              <a:tblGrid>
                <a:gridCol w="4086200"/>
                <a:gridCol w="4381600"/>
              </a:tblGrid>
              <a:tr h="536850">
                <a:tc>
                  <a:txBody>
                    <a:bodyPr/>
                    <a:lstStyle/>
                    <a:p>
                      <a:pPr indent="0" lvl="0" marL="0" rtl="0" algn="l">
                        <a:spcBef>
                          <a:spcPts val="0"/>
                        </a:spcBef>
                        <a:spcAft>
                          <a:spcPts val="0"/>
                        </a:spcAft>
                        <a:buNone/>
                      </a:pPr>
                      <a:r>
                        <a:rPr lang="en-US">
                          <a:latin typeface="Roboto Condensed"/>
                          <a:ea typeface="Roboto Condensed"/>
                          <a:cs typeface="Roboto Condensed"/>
                          <a:sym typeface="Roboto Condensed"/>
                        </a:rPr>
                        <a:t>                                  </a:t>
                      </a:r>
                      <a:r>
                        <a:rPr b="1" lang="en-US">
                          <a:latin typeface="Roboto Condensed"/>
                          <a:ea typeface="Roboto Condensed"/>
                          <a:cs typeface="Roboto Condensed"/>
                          <a:sym typeface="Roboto Condensed"/>
                        </a:rPr>
                        <a:t>SOAP</a:t>
                      </a:r>
                      <a:endParaRPr b="1">
                        <a:latin typeface="Roboto Condensed"/>
                        <a:ea typeface="Roboto Condensed"/>
                        <a:cs typeface="Roboto Condensed"/>
                        <a:sym typeface="Roboto Condensed"/>
                      </a:endParaRPr>
                    </a:p>
                  </a:txBody>
                  <a:tcPr marT="91425" marB="91425" marR="91425" marL="91425">
                    <a:solidFill>
                      <a:srgbClr val="6D9EEB"/>
                    </a:solidFill>
                  </a:tcPr>
                </a:tc>
                <a:tc>
                  <a:txBody>
                    <a:bodyPr/>
                    <a:lstStyle/>
                    <a:p>
                      <a:pPr indent="0" lvl="0" marL="0" rtl="0" algn="l">
                        <a:spcBef>
                          <a:spcPts val="0"/>
                        </a:spcBef>
                        <a:spcAft>
                          <a:spcPts val="0"/>
                        </a:spcAft>
                        <a:buNone/>
                      </a:pPr>
                      <a:r>
                        <a:rPr lang="en-US">
                          <a:latin typeface="Roboto Condensed"/>
                          <a:ea typeface="Roboto Condensed"/>
                          <a:cs typeface="Roboto Condensed"/>
                          <a:sym typeface="Roboto Condensed"/>
                        </a:rPr>
                        <a:t>                                    </a:t>
                      </a:r>
                      <a:r>
                        <a:rPr b="1" lang="en-US">
                          <a:latin typeface="Roboto Condensed"/>
                          <a:ea typeface="Roboto Condensed"/>
                          <a:cs typeface="Roboto Condensed"/>
                          <a:sym typeface="Roboto Condensed"/>
                        </a:rPr>
                        <a:t>REST</a:t>
                      </a:r>
                      <a:endParaRPr b="1">
                        <a:latin typeface="Roboto Condensed"/>
                        <a:ea typeface="Roboto Condensed"/>
                        <a:cs typeface="Roboto Condensed"/>
                        <a:sym typeface="Roboto Condensed"/>
                      </a:endParaRPr>
                    </a:p>
                  </a:txBody>
                  <a:tcPr marT="91425" marB="91425" marR="91425" marL="91425">
                    <a:solidFill>
                      <a:srgbClr val="6D9EEB"/>
                    </a:solidFill>
                  </a:tcPr>
                </a:tc>
              </a:tr>
              <a:tr h="558275">
                <a:tc>
                  <a:txBody>
                    <a:bodyPr/>
                    <a:lstStyle/>
                    <a:p>
                      <a:pPr indent="0" lvl="0" marL="0" rtl="0" algn="l">
                        <a:spcBef>
                          <a:spcPts val="0"/>
                        </a:spcBef>
                        <a:spcAft>
                          <a:spcPts val="0"/>
                        </a:spcAft>
                        <a:buNone/>
                      </a:pPr>
                      <a:r>
                        <a:rPr lang="en-US">
                          <a:solidFill>
                            <a:schemeClr val="dk1"/>
                          </a:solidFill>
                          <a:highlight>
                            <a:srgbClr val="FFFFFF"/>
                          </a:highlight>
                          <a:latin typeface="Roboto Condensed"/>
                          <a:ea typeface="Roboto Condensed"/>
                          <a:cs typeface="Roboto Condensed"/>
                          <a:sym typeface="Roboto Condensed"/>
                        </a:rPr>
                        <a:t>SOAP is a protocol.</a:t>
                      </a:r>
                      <a:endParaRPr>
                        <a:latin typeface="Roboto Condensed"/>
                        <a:ea typeface="Roboto Condensed"/>
                        <a:cs typeface="Roboto Condensed"/>
                        <a:sym typeface="Roboto Condensed"/>
                      </a:endParaRPr>
                    </a:p>
                  </a:txBody>
                  <a:tcPr marT="91425" marB="91425" marR="91425" marL="91425"/>
                </a:tc>
                <a:tc>
                  <a:txBody>
                    <a:bodyPr/>
                    <a:lstStyle/>
                    <a:p>
                      <a:pPr indent="0" lvl="0" marL="0" rtl="0" algn="l">
                        <a:spcBef>
                          <a:spcPts val="0"/>
                        </a:spcBef>
                        <a:spcAft>
                          <a:spcPts val="0"/>
                        </a:spcAft>
                        <a:buNone/>
                      </a:pPr>
                      <a:r>
                        <a:rPr lang="en-US">
                          <a:solidFill>
                            <a:schemeClr val="dk1"/>
                          </a:solidFill>
                          <a:highlight>
                            <a:srgbClr val="FFFFFF"/>
                          </a:highlight>
                          <a:latin typeface="Roboto Condensed"/>
                          <a:ea typeface="Roboto Condensed"/>
                          <a:cs typeface="Roboto Condensed"/>
                          <a:sym typeface="Roboto Condensed"/>
                        </a:rPr>
                        <a:t>REST is an</a:t>
                      </a:r>
                      <a:r>
                        <a:rPr b="1" lang="en-US">
                          <a:solidFill>
                            <a:schemeClr val="dk1"/>
                          </a:solidFill>
                          <a:highlight>
                            <a:srgbClr val="FFFFFF"/>
                          </a:highlight>
                          <a:latin typeface="Roboto Condensed"/>
                          <a:ea typeface="Roboto Condensed"/>
                          <a:cs typeface="Roboto Condensed"/>
                          <a:sym typeface="Roboto Condensed"/>
                        </a:rPr>
                        <a:t> architectural style.</a:t>
                      </a:r>
                      <a:endParaRPr b="1">
                        <a:latin typeface="Roboto Condensed"/>
                        <a:ea typeface="Roboto Condensed"/>
                        <a:cs typeface="Roboto Condensed"/>
                        <a:sym typeface="Roboto Condensed"/>
                      </a:endParaRPr>
                    </a:p>
                  </a:txBody>
                  <a:tcPr marT="91425" marB="91425" marR="91425" marL="91425"/>
                </a:tc>
              </a:tr>
              <a:tr h="558275">
                <a:tc>
                  <a:txBody>
                    <a:bodyPr/>
                    <a:lstStyle/>
                    <a:p>
                      <a:pPr indent="0" lvl="0" marL="0" rtl="0" algn="l">
                        <a:spcBef>
                          <a:spcPts val="0"/>
                        </a:spcBef>
                        <a:spcAft>
                          <a:spcPts val="0"/>
                        </a:spcAft>
                        <a:buNone/>
                      </a:pPr>
                      <a:r>
                        <a:rPr lang="en-US">
                          <a:solidFill>
                            <a:schemeClr val="dk1"/>
                          </a:solidFill>
                          <a:highlight>
                            <a:srgbClr val="FFFFFF"/>
                          </a:highlight>
                          <a:latin typeface="Roboto Condensed"/>
                          <a:ea typeface="Roboto Condensed"/>
                          <a:cs typeface="Roboto Condensed"/>
                          <a:sym typeface="Roboto Condensed"/>
                        </a:rPr>
                        <a:t>SOAP stands for Simple Object Access Protocol</a:t>
                      </a:r>
                      <a:endParaRPr>
                        <a:solidFill>
                          <a:schemeClr val="dk1"/>
                        </a:solidFill>
                        <a:highlight>
                          <a:srgbClr val="FFFFFF"/>
                        </a:highlight>
                        <a:latin typeface="Roboto Condensed"/>
                        <a:ea typeface="Roboto Condensed"/>
                        <a:cs typeface="Roboto Condensed"/>
                        <a:sym typeface="Roboto Condensed"/>
                      </a:endParaRPr>
                    </a:p>
                  </a:txBody>
                  <a:tcPr marT="91425" marB="91425" marR="91425" marL="91425"/>
                </a:tc>
                <a:tc>
                  <a:txBody>
                    <a:bodyPr/>
                    <a:lstStyle/>
                    <a:p>
                      <a:pPr indent="0" lvl="0" marL="0" rtl="0" algn="l">
                        <a:spcBef>
                          <a:spcPts val="0"/>
                        </a:spcBef>
                        <a:spcAft>
                          <a:spcPts val="0"/>
                        </a:spcAft>
                        <a:buNone/>
                      </a:pPr>
                      <a:r>
                        <a:rPr lang="en-US">
                          <a:solidFill>
                            <a:schemeClr val="dk1"/>
                          </a:solidFill>
                          <a:highlight>
                            <a:srgbClr val="FFFFFF"/>
                          </a:highlight>
                          <a:latin typeface="Roboto Condensed"/>
                          <a:ea typeface="Roboto Condensed"/>
                          <a:cs typeface="Roboto Condensed"/>
                          <a:sym typeface="Roboto Condensed"/>
                        </a:rPr>
                        <a:t>REST stands for REpresentational State Transfer.</a:t>
                      </a:r>
                      <a:endParaRPr>
                        <a:solidFill>
                          <a:schemeClr val="dk1"/>
                        </a:solidFill>
                        <a:highlight>
                          <a:srgbClr val="FFFFFF"/>
                        </a:highlight>
                        <a:latin typeface="Roboto Condensed"/>
                        <a:ea typeface="Roboto Condensed"/>
                        <a:cs typeface="Roboto Condensed"/>
                        <a:sym typeface="Roboto Condensed"/>
                      </a:endParaRPr>
                    </a:p>
                  </a:txBody>
                  <a:tcPr marT="91425" marB="91425" marR="91425" marL="91425"/>
                </a:tc>
              </a:tr>
              <a:tr h="558275">
                <a:tc>
                  <a:txBody>
                    <a:bodyPr/>
                    <a:lstStyle/>
                    <a:p>
                      <a:pPr indent="0" lvl="0" marL="0" rtl="0" algn="l">
                        <a:spcBef>
                          <a:spcPts val="0"/>
                        </a:spcBef>
                        <a:spcAft>
                          <a:spcPts val="0"/>
                        </a:spcAft>
                        <a:buNone/>
                      </a:pPr>
                      <a:r>
                        <a:rPr lang="en-US">
                          <a:solidFill>
                            <a:schemeClr val="dk1"/>
                          </a:solidFill>
                          <a:highlight>
                            <a:srgbClr val="FFFFFF"/>
                          </a:highlight>
                          <a:latin typeface="Roboto Condensed"/>
                          <a:ea typeface="Roboto Condensed"/>
                          <a:cs typeface="Roboto Condensed"/>
                          <a:sym typeface="Roboto Condensed"/>
                        </a:rPr>
                        <a:t>SOAP uses services interfaces to expose the business logic.</a:t>
                      </a:r>
                      <a:endParaRPr>
                        <a:solidFill>
                          <a:schemeClr val="dk1"/>
                        </a:solidFill>
                        <a:highlight>
                          <a:srgbClr val="FFFFFF"/>
                        </a:highlight>
                        <a:latin typeface="Roboto Condensed"/>
                        <a:ea typeface="Roboto Condensed"/>
                        <a:cs typeface="Roboto Condensed"/>
                        <a:sym typeface="Roboto Condensed"/>
                      </a:endParaRPr>
                    </a:p>
                  </a:txBody>
                  <a:tcPr marT="91425" marB="91425" marR="91425" marL="91425"/>
                </a:tc>
                <a:tc>
                  <a:txBody>
                    <a:bodyPr/>
                    <a:lstStyle/>
                    <a:p>
                      <a:pPr indent="0" lvl="0" marL="0" rtl="0" algn="l">
                        <a:spcBef>
                          <a:spcPts val="0"/>
                        </a:spcBef>
                        <a:spcAft>
                          <a:spcPts val="0"/>
                        </a:spcAft>
                        <a:buNone/>
                      </a:pPr>
                      <a:r>
                        <a:rPr lang="en-US">
                          <a:solidFill>
                            <a:schemeClr val="dk1"/>
                          </a:solidFill>
                          <a:highlight>
                            <a:srgbClr val="FFFFFF"/>
                          </a:highlight>
                          <a:latin typeface="Roboto Condensed"/>
                          <a:ea typeface="Roboto Condensed"/>
                          <a:cs typeface="Roboto Condensed"/>
                          <a:sym typeface="Roboto Condensed"/>
                        </a:rPr>
                        <a:t>REST uses URI to expose business logic.</a:t>
                      </a:r>
                      <a:endParaRPr>
                        <a:solidFill>
                          <a:schemeClr val="dk1"/>
                        </a:solidFill>
                        <a:highlight>
                          <a:srgbClr val="FFFFFF"/>
                        </a:highlight>
                        <a:latin typeface="Roboto Condensed"/>
                        <a:ea typeface="Roboto Condensed"/>
                        <a:cs typeface="Roboto Condensed"/>
                        <a:sym typeface="Roboto Condensed"/>
                      </a:endParaRPr>
                    </a:p>
                  </a:txBody>
                  <a:tcPr marT="91425" marB="91425" marR="91425" marL="91425"/>
                </a:tc>
              </a:tr>
              <a:tr h="558275">
                <a:tc>
                  <a:txBody>
                    <a:bodyPr/>
                    <a:lstStyle/>
                    <a:p>
                      <a:pPr indent="0" lvl="0" marL="0" rtl="0" algn="l">
                        <a:spcBef>
                          <a:spcPts val="0"/>
                        </a:spcBef>
                        <a:spcAft>
                          <a:spcPts val="0"/>
                        </a:spcAft>
                        <a:buNone/>
                      </a:pPr>
                      <a:r>
                        <a:rPr lang="en-US">
                          <a:latin typeface="Roboto Condensed"/>
                          <a:ea typeface="Roboto Condensed"/>
                          <a:cs typeface="Roboto Condensed"/>
                          <a:sym typeface="Roboto Condensed"/>
                        </a:rPr>
                        <a:t>SOAP permits XML data format only.</a:t>
                      </a:r>
                      <a:endParaRPr>
                        <a:latin typeface="Roboto Condensed"/>
                        <a:ea typeface="Roboto Condensed"/>
                        <a:cs typeface="Roboto Condensed"/>
                        <a:sym typeface="Roboto Condensed"/>
                      </a:endParaRPr>
                    </a:p>
                  </a:txBody>
                  <a:tcPr marT="91425" marB="91425" marR="91425" marL="91425"/>
                </a:tc>
                <a:tc>
                  <a:txBody>
                    <a:bodyPr/>
                    <a:lstStyle/>
                    <a:p>
                      <a:pPr indent="0" lvl="0" marL="0" rtl="0" algn="l">
                        <a:spcBef>
                          <a:spcPts val="0"/>
                        </a:spcBef>
                        <a:spcAft>
                          <a:spcPts val="0"/>
                        </a:spcAft>
                        <a:buNone/>
                      </a:pPr>
                      <a:r>
                        <a:rPr lang="en-US">
                          <a:latin typeface="Roboto Condensed"/>
                          <a:ea typeface="Roboto Condensed"/>
                          <a:cs typeface="Roboto Condensed"/>
                          <a:sym typeface="Roboto Condensed"/>
                        </a:rPr>
                        <a:t>REST permits different data format such as Plain text, HTML, XML, JSON etc.</a:t>
                      </a:r>
                      <a:endParaRPr>
                        <a:latin typeface="Roboto Condensed"/>
                        <a:ea typeface="Roboto Condensed"/>
                        <a:cs typeface="Roboto Condensed"/>
                        <a:sym typeface="Roboto Condensed"/>
                      </a:endParaRPr>
                    </a:p>
                  </a:txBody>
                  <a:tcPr marT="91425" marB="91425" marR="91425" marL="91425"/>
                </a:tc>
              </a:tr>
              <a:tr h="558275">
                <a:tc>
                  <a:txBody>
                    <a:bodyPr/>
                    <a:lstStyle/>
                    <a:p>
                      <a:pPr indent="0" lvl="0" marL="0" rtl="0" algn="l">
                        <a:spcBef>
                          <a:spcPts val="0"/>
                        </a:spcBef>
                        <a:spcAft>
                          <a:spcPts val="0"/>
                        </a:spcAft>
                        <a:buNone/>
                      </a:pPr>
                      <a:r>
                        <a:rPr lang="en-US">
                          <a:latin typeface="Roboto Condensed"/>
                          <a:ea typeface="Roboto Condensed"/>
                          <a:cs typeface="Roboto Condensed"/>
                          <a:sym typeface="Roboto Condensed"/>
                        </a:rPr>
                        <a:t>JAX-WS is the java API for SOAP web services.</a:t>
                      </a:r>
                      <a:endParaRPr>
                        <a:latin typeface="Roboto Condensed"/>
                        <a:ea typeface="Roboto Condensed"/>
                        <a:cs typeface="Roboto Condensed"/>
                        <a:sym typeface="Roboto Condensed"/>
                      </a:endParaRPr>
                    </a:p>
                  </a:txBody>
                  <a:tcPr marT="91425" marB="91425" marR="91425" marL="91425"/>
                </a:tc>
                <a:tc>
                  <a:txBody>
                    <a:bodyPr/>
                    <a:lstStyle/>
                    <a:p>
                      <a:pPr indent="0" lvl="0" marL="0" rtl="0" algn="l">
                        <a:spcBef>
                          <a:spcPts val="0"/>
                        </a:spcBef>
                        <a:spcAft>
                          <a:spcPts val="0"/>
                        </a:spcAft>
                        <a:buNone/>
                      </a:pPr>
                      <a:r>
                        <a:rPr lang="en-US">
                          <a:latin typeface="Roboto Condensed"/>
                          <a:ea typeface="Roboto Condensed"/>
                          <a:cs typeface="Roboto Condensed"/>
                          <a:sym typeface="Roboto Condensed"/>
                        </a:rPr>
                        <a:t>JAX-RS is the java API for RESTful web services.</a:t>
                      </a:r>
                      <a:endParaRPr>
                        <a:latin typeface="Roboto Condensed"/>
                        <a:ea typeface="Roboto Condensed"/>
                        <a:cs typeface="Roboto Condensed"/>
                        <a:sym typeface="Roboto Condensed"/>
                      </a:endParaRPr>
                    </a:p>
                  </a:txBody>
                  <a:tcPr marT="91425" marB="91425" marR="91425" marL="91425"/>
                </a:tc>
              </a:tr>
              <a:tr h="558275">
                <a:tc>
                  <a:txBody>
                    <a:bodyPr/>
                    <a:lstStyle/>
                    <a:p>
                      <a:pPr indent="0" lvl="0" marL="0" rtl="0" algn="l">
                        <a:spcBef>
                          <a:spcPts val="0"/>
                        </a:spcBef>
                        <a:spcAft>
                          <a:spcPts val="0"/>
                        </a:spcAft>
                        <a:buNone/>
                      </a:pPr>
                      <a:r>
                        <a:rPr lang="en-US">
                          <a:latin typeface="Roboto Condensed"/>
                          <a:ea typeface="Roboto Condensed"/>
                          <a:cs typeface="Roboto Condensed"/>
                          <a:sym typeface="Roboto Condensed"/>
                        </a:rPr>
                        <a:t>SOAP requires more bandwidth and resource than REST.</a:t>
                      </a:r>
                      <a:endParaRPr>
                        <a:latin typeface="Roboto Condensed"/>
                        <a:ea typeface="Roboto Condensed"/>
                        <a:cs typeface="Roboto Condensed"/>
                        <a:sym typeface="Roboto Condensed"/>
                      </a:endParaRPr>
                    </a:p>
                  </a:txBody>
                  <a:tcPr marT="91425" marB="91425" marR="91425" marL="91425"/>
                </a:tc>
                <a:tc>
                  <a:txBody>
                    <a:bodyPr/>
                    <a:lstStyle/>
                    <a:p>
                      <a:pPr indent="0" lvl="0" marL="0" rtl="0" algn="l">
                        <a:spcBef>
                          <a:spcPts val="0"/>
                        </a:spcBef>
                        <a:spcAft>
                          <a:spcPts val="0"/>
                        </a:spcAft>
                        <a:buNone/>
                      </a:pPr>
                      <a:r>
                        <a:rPr lang="en-US">
                          <a:latin typeface="Roboto Condensed"/>
                          <a:ea typeface="Roboto Condensed"/>
                          <a:cs typeface="Roboto Condensed"/>
                          <a:sym typeface="Roboto Condensed"/>
                        </a:rPr>
                        <a:t>REST requires less bandwidth and resource than SOAP.</a:t>
                      </a:r>
                      <a:endParaRPr>
                        <a:latin typeface="Roboto Condensed"/>
                        <a:ea typeface="Roboto Condensed"/>
                        <a:cs typeface="Roboto Condensed"/>
                        <a:sym typeface="Roboto Condensed"/>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da8fff988c_0_79"/>
          <p:cNvSpPr txBox="1"/>
          <p:nvPr>
            <p:ph type="title"/>
          </p:nvPr>
        </p:nvSpPr>
        <p:spPr>
          <a:xfrm>
            <a:off x="271950" y="61278"/>
            <a:ext cx="8229600" cy="58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1800">
                <a:solidFill>
                  <a:srgbClr val="45818E"/>
                </a:solidFill>
                <a:latin typeface="Roboto Condensed"/>
                <a:ea typeface="Roboto Condensed"/>
                <a:cs typeface="Roboto Condensed"/>
                <a:sym typeface="Roboto Condensed"/>
              </a:rPr>
              <a:t> Usage of REST Web Services</a:t>
            </a:r>
            <a:endParaRPr sz="1800">
              <a:solidFill>
                <a:srgbClr val="45818E"/>
              </a:solidFill>
              <a:latin typeface="Roboto Condensed"/>
              <a:ea typeface="Roboto Condensed"/>
              <a:cs typeface="Roboto Condensed"/>
              <a:sym typeface="Roboto Condensed"/>
            </a:endParaRPr>
          </a:p>
        </p:txBody>
      </p:sp>
      <p:sp>
        <p:nvSpPr>
          <p:cNvPr id="129" name="Google Shape;129;gda8fff988c_0_79"/>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gda8fff988c_0_79"/>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gda8fff988c_0_79"/>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gda8fff988c_0_79"/>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gda8fff988c_0_79"/>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gda8fff988c_0_79"/>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gda8fff988c_0_79"/>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6" name="Google Shape;136;gda8fff988c_0_79"/>
          <p:cNvPicPr preferRelativeResize="0"/>
          <p:nvPr/>
        </p:nvPicPr>
        <p:blipFill rotWithShape="1">
          <a:blip r:embed="rId3">
            <a:alphaModFix/>
          </a:blip>
          <a:srcRect b="0" l="0" r="0" t="0"/>
          <a:stretch/>
        </p:blipFill>
        <p:spPr>
          <a:xfrm>
            <a:off x="7954947" y="129275"/>
            <a:ext cx="1159076" cy="336849"/>
          </a:xfrm>
          <a:prstGeom prst="rect">
            <a:avLst/>
          </a:prstGeom>
          <a:noFill/>
          <a:ln>
            <a:noFill/>
          </a:ln>
        </p:spPr>
      </p:pic>
      <p:cxnSp>
        <p:nvCxnSpPr>
          <p:cNvPr id="137" name="Google Shape;137;gda8fff988c_0_79"/>
          <p:cNvCxnSpPr/>
          <p:nvPr/>
        </p:nvCxnSpPr>
        <p:spPr>
          <a:xfrm>
            <a:off x="307200" y="642987"/>
            <a:ext cx="8529600" cy="0"/>
          </a:xfrm>
          <a:prstGeom prst="straightConnector1">
            <a:avLst/>
          </a:prstGeom>
          <a:noFill/>
          <a:ln cap="flat" cmpd="sng" w="9525">
            <a:solidFill>
              <a:schemeClr val="dk2"/>
            </a:solidFill>
            <a:prstDash val="dot"/>
            <a:round/>
            <a:headEnd len="sm" w="sm" type="none"/>
            <a:tailEnd len="sm" w="sm" type="none"/>
          </a:ln>
        </p:spPr>
      </p:cxnSp>
      <p:sp>
        <p:nvSpPr>
          <p:cNvPr id="138" name="Google Shape;138;gda8fff988c_0_79"/>
          <p:cNvSpPr txBox="1"/>
          <p:nvPr/>
        </p:nvSpPr>
        <p:spPr>
          <a:xfrm>
            <a:off x="271950" y="652750"/>
            <a:ext cx="8375400" cy="422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solidFill>
                <a:schemeClr val="dk1"/>
              </a:solidFill>
              <a:latin typeface="Roboto Condensed"/>
              <a:ea typeface="Roboto Condensed"/>
              <a:cs typeface="Roboto Condensed"/>
              <a:sym typeface="Roboto Condensed"/>
            </a:endParaRPr>
          </a:p>
          <a:p>
            <a:pPr indent="-317500" lvl="0" marL="457200" rtl="0" algn="l">
              <a:spcBef>
                <a:spcPts val="0"/>
              </a:spcBef>
              <a:spcAft>
                <a:spcPts val="0"/>
              </a:spcAft>
              <a:buClr>
                <a:srgbClr val="222222"/>
              </a:buClr>
              <a:buSzPts val="1400"/>
              <a:buFont typeface="Roboto Condensed"/>
              <a:buAutoNum type="arabicPeriod"/>
            </a:pPr>
            <a:r>
              <a:rPr b="1" lang="en-US">
                <a:solidFill>
                  <a:srgbClr val="222222"/>
                </a:solidFill>
                <a:highlight>
                  <a:schemeClr val="lt1"/>
                </a:highlight>
                <a:latin typeface="Roboto Condensed"/>
                <a:ea typeface="Roboto Condensed"/>
                <a:cs typeface="Roboto Condensed"/>
                <a:sym typeface="Roboto Condensed"/>
              </a:rPr>
              <a:t>Mobile Application</a:t>
            </a:r>
            <a:endParaRPr b="1">
              <a:solidFill>
                <a:srgbClr val="222222"/>
              </a:solidFill>
              <a:highlight>
                <a:schemeClr val="lt1"/>
              </a:highlight>
              <a:latin typeface="Roboto Condensed"/>
              <a:ea typeface="Roboto Condensed"/>
              <a:cs typeface="Roboto Condensed"/>
              <a:sym typeface="Roboto Condensed"/>
            </a:endParaRPr>
          </a:p>
          <a:p>
            <a:pPr indent="0" lvl="0" marL="457200" rtl="0" algn="l">
              <a:spcBef>
                <a:spcPts val="0"/>
              </a:spcBef>
              <a:spcAft>
                <a:spcPts val="0"/>
              </a:spcAft>
              <a:buNone/>
            </a:pPr>
            <a:r>
              <a:t/>
            </a:r>
            <a:endParaRPr b="1">
              <a:solidFill>
                <a:srgbClr val="222222"/>
              </a:solidFill>
              <a:highlight>
                <a:schemeClr val="lt1"/>
              </a:highlight>
              <a:latin typeface="Roboto Condensed"/>
              <a:ea typeface="Roboto Condensed"/>
              <a:cs typeface="Roboto Condensed"/>
              <a:sym typeface="Roboto Condensed"/>
            </a:endParaRPr>
          </a:p>
          <a:p>
            <a:pPr indent="-317500" lvl="0" marL="457200" rtl="0" algn="l">
              <a:spcBef>
                <a:spcPts val="0"/>
              </a:spcBef>
              <a:spcAft>
                <a:spcPts val="0"/>
              </a:spcAft>
              <a:buClr>
                <a:srgbClr val="222222"/>
              </a:buClr>
              <a:buSzPts val="1400"/>
              <a:buFont typeface="Roboto Condensed"/>
              <a:buAutoNum type="arabicPeriod"/>
            </a:pPr>
            <a:r>
              <a:rPr b="1" lang="en-US">
                <a:solidFill>
                  <a:srgbClr val="222222"/>
                </a:solidFill>
                <a:highlight>
                  <a:schemeClr val="lt1"/>
                </a:highlight>
                <a:latin typeface="Roboto Condensed"/>
                <a:ea typeface="Roboto Condensed"/>
                <a:cs typeface="Roboto Condensed"/>
                <a:sym typeface="Roboto Condensed"/>
              </a:rPr>
              <a:t>Web Application</a:t>
            </a:r>
            <a:endParaRPr b="1">
              <a:solidFill>
                <a:srgbClr val="222222"/>
              </a:solidFill>
              <a:highlight>
                <a:schemeClr val="lt1"/>
              </a:highlight>
              <a:latin typeface="Roboto Condensed"/>
              <a:ea typeface="Roboto Condensed"/>
              <a:cs typeface="Roboto Condensed"/>
              <a:sym typeface="Roboto Condensed"/>
            </a:endParaRPr>
          </a:p>
          <a:p>
            <a:pPr indent="0" lvl="0" marL="457200" rtl="0" algn="l">
              <a:spcBef>
                <a:spcPts val="0"/>
              </a:spcBef>
              <a:spcAft>
                <a:spcPts val="0"/>
              </a:spcAft>
              <a:buNone/>
            </a:pPr>
            <a:r>
              <a:t/>
            </a:r>
            <a:endParaRPr b="1">
              <a:solidFill>
                <a:srgbClr val="222222"/>
              </a:solidFill>
              <a:highlight>
                <a:schemeClr val="lt1"/>
              </a:highlight>
              <a:latin typeface="Roboto Condensed"/>
              <a:ea typeface="Roboto Condensed"/>
              <a:cs typeface="Roboto Condensed"/>
              <a:sym typeface="Roboto Condensed"/>
            </a:endParaRPr>
          </a:p>
          <a:p>
            <a:pPr indent="-317500" lvl="0" marL="457200" rtl="0" algn="l">
              <a:spcBef>
                <a:spcPts val="0"/>
              </a:spcBef>
              <a:spcAft>
                <a:spcPts val="0"/>
              </a:spcAft>
              <a:buClr>
                <a:srgbClr val="222222"/>
              </a:buClr>
              <a:buSzPts val="1400"/>
              <a:buFont typeface="Roboto Condensed"/>
              <a:buAutoNum type="arabicPeriod"/>
            </a:pPr>
            <a:r>
              <a:rPr b="1" lang="en-US">
                <a:solidFill>
                  <a:srgbClr val="222222"/>
                </a:solidFill>
                <a:highlight>
                  <a:schemeClr val="lt1"/>
                </a:highlight>
                <a:latin typeface="Roboto Condensed"/>
                <a:ea typeface="Roboto Condensed"/>
                <a:cs typeface="Roboto Condensed"/>
                <a:sym typeface="Roboto Condensed"/>
              </a:rPr>
              <a:t>Internet of Things(IOT)</a:t>
            </a:r>
            <a:endParaRPr b="1">
              <a:solidFill>
                <a:srgbClr val="222222"/>
              </a:solidFill>
              <a:highlight>
                <a:schemeClr val="lt1"/>
              </a:highlight>
              <a:latin typeface="Roboto Condensed"/>
              <a:ea typeface="Roboto Condensed"/>
              <a:cs typeface="Roboto Condensed"/>
              <a:sym typeface="Roboto Condensed"/>
            </a:endParaRPr>
          </a:p>
          <a:p>
            <a:pPr indent="0" lvl="0" marL="457200" rtl="0" algn="l">
              <a:spcBef>
                <a:spcPts val="0"/>
              </a:spcBef>
              <a:spcAft>
                <a:spcPts val="0"/>
              </a:spcAft>
              <a:buNone/>
            </a:pPr>
            <a:r>
              <a:t/>
            </a:r>
            <a:endParaRPr b="1">
              <a:solidFill>
                <a:srgbClr val="222222"/>
              </a:solidFill>
              <a:highlight>
                <a:schemeClr val="lt1"/>
              </a:highlight>
              <a:latin typeface="Roboto Condensed"/>
              <a:ea typeface="Roboto Condensed"/>
              <a:cs typeface="Roboto Condensed"/>
              <a:sym typeface="Roboto Condensed"/>
            </a:endParaRPr>
          </a:p>
          <a:p>
            <a:pPr indent="0" lvl="0" marL="457200" rtl="0" algn="l">
              <a:spcBef>
                <a:spcPts val="0"/>
              </a:spcBef>
              <a:spcAft>
                <a:spcPts val="0"/>
              </a:spcAft>
              <a:buNone/>
            </a:pPr>
            <a:r>
              <a:t/>
            </a:r>
            <a:endParaRPr b="1">
              <a:solidFill>
                <a:srgbClr val="222222"/>
              </a:solidFill>
              <a:highlight>
                <a:schemeClr val="lt1"/>
              </a:highlight>
              <a:latin typeface="Roboto Condensed"/>
              <a:ea typeface="Roboto Condensed"/>
              <a:cs typeface="Roboto Condensed"/>
              <a:sym typeface="Roboto Condensed"/>
            </a:endParaRPr>
          </a:p>
          <a:p>
            <a:pPr indent="0" lvl="0" marL="0" rtl="0" algn="l">
              <a:spcBef>
                <a:spcPts val="0"/>
              </a:spcBef>
              <a:spcAft>
                <a:spcPts val="0"/>
              </a:spcAft>
              <a:buNone/>
            </a:pPr>
            <a:r>
              <a:rPr b="1" lang="en-US">
                <a:solidFill>
                  <a:srgbClr val="222222"/>
                </a:solidFill>
                <a:highlight>
                  <a:schemeClr val="lt1"/>
                </a:highlight>
                <a:latin typeface="Roboto Condensed"/>
                <a:ea typeface="Roboto Condensed"/>
                <a:cs typeface="Roboto Condensed"/>
                <a:sym typeface="Roboto Condensed"/>
              </a:rPr>
              <a:t>        </a:t>
            </a:r>
            <a:endParaRPr b="1">
              <a:solidFill>
                <a:srgbClr val="222222"/>
              </a:solidFill>
              <a:highlight>
                <a:schemeClr val="lt1"/>
              </a:highlight>
              <a:latin typeface="Roboto Condensed"/>
              <a:ea typeface="Roboto Condensed"/>
              <a:cs typeface="Roboto Condensed"/>
              <a:sym typeface="Roboto Condensed"/>
            </a:endParaRPr>
          </a:p>
          <a:p>
            <a:pPr indent="0" lvl="0" marL="0" rtl="0" algn="l">
              <a:spcBef>
                <a:spcPts val="0"/>
              </a:spcBef>
              <a:spcAft>
                <a:spcPts val="0"/>
              </a:spcAft>
              <a:buNone/>
            </a:pPr>
            <a:r>
              <a:t/>
            </a:r>
            <a:endParaRPr>
              <a:solidFill>
                <a:srgbClr val="222222"/>
              </a:solidFill>
              <a:highlight>
                <a:schemeClr val="lt1"/>
              </a:highlight>
              <a:latin typeface="Roboto Condensed"/>
              <a:ea typeface="Roboto Condensed"/>
              <a:cs typeface="Roboto Condensed"/>
              <a:sym typeface="Roboto Condensed"/>
            </a:endParaRPr>
          </a:p>
          <a:p>
            <a:pPr indent="0" lvl="0" marL="457200" rtl="0" algn="l">
              <a:spcBef>
                <a:spcPts val="0"/>
              </a:spcBef>
              <a:spcAft>
                <a:spcPts val="0"/>
              </a:spcAft>
              <a:buNone/>
            </a:pPr>
            <a:r>
              <a:t/>
            </a:r>
            <a:endParaRPr>
              <a:solidFill>
                <a:srgbClr val="222222"/>
              </a:solidFill>
              <a:highlight>
                <a:schemeClr val="lt1"/>
              </a:highlight>
              <a:latin typeface="Roboto Condensed"/>
              <a:ea typeface="Roboto Condensed"/>
              <a:cs typeface="Roboto Condensed"/>
              <a:sym typeface="Roboto Condensed"/>
            </a:endParaRPr>
          </a:p>
          <a:p>
            <a:pPr indent="0" lvl="0" marL="457200" rtl="0" algn="l">
              <a:spcBef>
                <a:spcPts val="0"/>
              </a:spcBef>
              <a:spcAft>
                <a:spcPts val="0"/>
              </a:spcAft>
              <a:buNone/>
            </a:pPr>
            <a:r>
              <a:t/>
            </a:r>
            <a:endParaRPr>
              <a:solidFill>
                <a:srgbClr val="222222"/>
              </a:solidFill>
              <a:highlight>
                <a:schemeClr val="lt1"/>
              </a:highlight>
              <a:latin typeface="Roboto Condensed"/>
              <a:ea typeface="Roboto Condensed"/>
              <a:cs typeface="Roboto Condensed"/>
              <a:sym typeface="Roboto Condensed"/>
            </a:endParaRPr>
          </a:p>
          <a:p>
            <a:pPr indent="0" lvl="0" marL="457200" rtl="0" algn="l">
              <a:spcBef>
                <a:spcPts val="0"/>
              </a:spcBef>
              <a:spcAft>
                <a:spcPts val="0"/>
              </a:spcAft>
              <a:buNone/>
            </a:pPr>
            <a:r>
              <a:t/>
            </a:r>
            <a:endParaRPr>
              <a:solidFill>
                <a:srgbClr val="222222"/>
              </a:solidFill>
              <a:highlight>
                <a:schemeClr val="lt1"/>
              </a:highlight>
              <a:latin typeface="Roboto Condensed"/>
              <a:ea typeface="Roboto Condensed"/>
              <a:cs typeface="Roboto Condensed"/>
              <a:sym typeface="Roboto Condensed"/>
            </a:endParaRPr>
          </a:p>
          <a:p>
            <a:pPr indent="0" lvl="0" marL="457200" rtl="0" algn="l">
              <a:lnSpc>
                <a:spcPct val="115000"/>
              </a:lnSpc>
              <a:spcBef>
                <a:spcPts val="0"/>
              </a:spcBef>
              <a:spcAft>
                <a:spcPts val="0"/>
              </a:spcAft>
              <a:buNone/>
            </a:pPr>
            <a:r>
              <a:t/>
            </a:r>
            <a:endParaRPr>
              <a:solidFill>
                <a:srgbClr val="222222"/>
              </a:solidFill>
              <a:highlight>
                <a:schemeClr val="lt1"/>
              </a:highlight>
              <a:latin typeface="Roboto Condensed"/>
              <a:ea typeface="Roboto Condensed"/>
              <a:cs typeface="Roboto Condensed"/>
              <a:sym typeface="Roboto Condensed"/>
            </a:endParaRPr>
          </a:p>
          <a:p>
            <a:pPr indent="0" lvl="0" marL="457200" rtl="0" algn="l">
              <a:lnSpc>
                <a:spcPct val="115000"/>
              </a:lnSpc>
              <a:spcBef>
                <a:spcPts val="0"/>
              </a:spcBef>
              <a:spcAft>
                <a:spcPts val="0"/>
              </a:spcAft>
              <a:buNone/>
            </a:pPr>
            <a:r>
              <a:t/>
            </a:r>
            <a:endParaRPr>
              <a:solidFill>
                <a:srgbClr val="222222"/>
              </a:solidFill>
              <a:highlight>
                <a:schemeClr val="lt1"/>
              </a:highlight>
              <a:latin typeface="Roboto Condensed"/>
              <a:ea typeface="Roboto Condensed"/>
              <a:cs typeface="Roboto Condensed"/>
              <a:sym typeface="Roboto Condensed"/>
            </a:endParaRPr>
          </a:p>
          <a:p>
            <a:pPr indent="0" lvl="0" marL="457200" rtl="0" algn="l">
              <a:lnSpc>
                <a:spcPct val="115000"/>
              </a:lnSpc>
              <a:spcBef>
                <a:spcPts val="0"/>
              </a:spcBef>
              <a:spcAft>
                <a:spcPts val="0"/>
              </a:spcAft>
              <a:buNone/>
            </a:pPr>
            <a:r>
              <a:t/>
            </a:r>
            <a:endParaRPr>
              <a:solidFill>
                <a:srgbClr val="222222"/>
              </a:solidFill>
              <a:highlight>
                <a:schemeClr val="lt1"/>
              </a:highlight>
              <a:latin typeface="Roboto Condensed"/>
              <a:ea typeface="Roboto Condensed"/>
              <a:cs typeface="Roboto Condensed"/>
              <a:sym typeface="Roboto Condensed"/>
            </a:endParaRPr>
          </a:p>
          <a:p>
            <a:pPr indent="0" lvl="0" marL="0" rtl="0" algn="l">
              <a:lnSpc>
                <a:spcPct val="115000"/>
              </a:lnSpc>
              <a:spcBef>
                <a:spcPts val="0"/>
              </a:spcBef>
              <a:spcAft>
                <a:spcPts val="0"/>
              </a:spcAft>
              <a:buNone/>
            </a:pPr>
            <a:r>
              <a:t/>
            </a:r>
            <a:endParaRPr>
              <a:solidFill>
                <a:schemeClr val="dk1"/>
              </a:solidFill>
              <a:latin typeface="Roboto Condensed"/>
              <a:ea typeface="Roboto Condensed"/>
              <a:cs typeface="Roboto Condensed"/>
              <a:sym typeface="Roboto Condensed"/>
            </a:endParaRPr>
          </a:p>
          <a:p>
            <a:pPr indent="0" lvl="0" marL="0" rtl="0" algn="l">
              <a:spcBef>
                <a:spcPts val="0"/>
              </a:spcBef>
              <a:spcAft>
                <a:spcPts val="0"/>
              </a:spcAft>
              <a:buNone/>
            </a:pPr>
            <a:r>
              <a:t/>
            </a:r>
            <a:endParaRPr>
              <a:solidFill>
                <a:srgbClr val="454545"/>
              </a:solidFill>
              <a:latin typeface="Roboto Condensed"/>
              <a:ea typeface="Roboto Condensed"/>
              <a:cs typeface="Roboto Condensed"/>
              <a:sym typeface="Roboto Condensed"/>
            </a:endParaRPr>
          </a:p>
        </p:txBody>
      </p:sp>
      <p:pic>
        <p:nvPicPr>
          <p:cNvPr id="139" name="Google Shape;139;gda8fff988c_0_79"/>
          <p:cNvPicPr preferRelativeResize="0"/>
          <p:nvPr/>
        </p:nvPicPr>
        <p:blipFill>
          <a:blip r:embed="rId4">
            <a:alphaModFix/>
          </a:blip>
          <a:stretch>
            <a:fillRect/>
          </a:stretch>
        </p:blipFill>
        <p:spPr>
          <a:xfrm>
            <a:off x="731925" y="2246800"/>
            <a:ext cx="1537650" cy="2534100"/>
          </a:xfrm>
          <a:prstGeom prst="rect">
            <a:avLst/>
          </a:prstGeom>
          <a:noFill/>
          <a:ln>
            <a:noFill/>
          </a:ln>
        </p:spPr>
      </p:pic>
      <p:pic>
        <p:nvPicPr>
          <p:cNvPr id="140" name="Google Shape;140;gda8fff988c_0_79"/>
          <p:cNvPicPr preferRelativeResize="0"/>
          <p:nvPr/>
        </p:nvPicPr>
        <p:blipFill>
          <a:blip r:embed="rId5">
            <a:alphaModFix/>
          </a:blip>
          <a:stretch>
            <a:fillRect/>
          </a:stretch>
        </p:blipFill>
        <p:spPr>
          <a:xfrm>
            <a:off x="2793325" y="2246800"/>
            <a:ext cx="2873925" cy="2534101"/>
          </a:xfrm>
          <a:prstGeom prst="rect">
            <a:avLst/>
          </a:prstGeom>
          <a:noFill/>
          <a:ln>
            <a:noFill/>
          </a:ln>
        </p:spPr>
      </p:pic>
      <p:pic>
        <p:nvPicPr>
          <p:cNvPr id="141" name="Google Shape;141;gda8fff988c_0_79"/>
          <p:cNvPicPr preferRelativeResize="0"/>
          <p:nvPr/>
        </p:nvPicPr>
        <p:blipFill>
          <a:blip r:embed="rId6">
            <a:alphaModFix/>
          </a:blip>
          <a:stretch>
            <a:fillRect/>
          </a:stretch>
        </p:blipFill>
        <p:spPr>
          <a:xfrm>
            <a:off x="5720975" y="2309875"/>
            <a:ext cx="3115826" cy="2471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da8fff988c_2_4"/>
          <p:cNvSpPr txBox="1"/>
          <p:nvPr>
            <p:ph type="title"/>
          </p:nvPr>
        </p:nvSpPr>
        <p:spPr>
          <a:xfrm>
            <a:off x="271950" y="61278"/>
            <a:ext cx="8229600" cy="58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1800">
                <a:solidFill>
                  <a:srgbClr val="45818E"/>
                </a:solidFill>
                <a:latin typeface="Roboto Condensed"/>
                <a:ea typeface="Roboto Condensed"/>
                <a:cs typeface="Roboto Condensed"/>
                <a:sym typeface="Roboto Condensed"/>
              </a:rPr>
              <a:t>  API Testing </a:t>
            </a:r>
            <a:endParaRPr sz="1800">
              <a:solidFill>
                <a:srgbClr val="45818E"/>
              </a:solidFill>
              <a:latin typeface="Roboto Condensed"/>
              <a:ea typeface="Roboto Condensed"/>
              <a:cs typeface="Roboto Condensed"/>
              <a:sym typeface="Roboto Condensed"/>
            </a:endParaRPr>
          </a:p>
        </p:txBody>
      </p:sp>
      <p:sp>
        <p:nvSpPr>
          <p:cNvPr id="148" name="Google Shape;148;gda8fff988c_2_4"/>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gda8fff988c_2_4"/>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gda8fff988c_2_4"/>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gda8fff988c_2_4"/>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gda8fff988c_2_4"/>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gda8fff988c_2_4"/>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gda8fff988c_2_4"/>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5" name="Google Shape;155;gda8fff988c_2_4"/>
          <p:cNvPicPr preferRelativeResize="0"/>
          <p:nvPr/>
        </p:nvPicPr>
        <p:blipFill rotWithShape="1">
          <a:blip r:embed="rId3">
            <a:alphaModFix/>
          </a:blip>
          <a:srcRect b="0" l="0" r="0" t="0"/>
          <a:stretch/>
        </p:blipFill>
        <p:spPr>
          <a:xfrm>
            <a:off x="7954947" y="129275"/>
            <a:ext cx="1159076" cy="336849"/>
          </a:xfrm>
          <a:prstGeom prst="rect">
            <a:avLst/>
          </a:prstGeom>
          <a:noFill/>
          <a:ln>
            <a:noFill/>
          </a:ln>
        </p:spPr>
      </p:pic>
      <p:cxnSp>
        <p:nvCxnSpPr>
          <p:cNvPr id="156" name="Google Shape;156;gda8fff988c_2_4"/>
          <p:cNvCxnSpPr/>
          <p:nvPr/>
        </p:nvCxnSpPr>
        <p:spPr>
          <a:xfrm>
            <a:off x="307200" y="642987"/>
            <a:ext cx="8529600" cy="0"/>
          </a:xfrm>
          <a:prstGeom prst="straightConnector1">
            <a:avLst/>
          </a:prstGeom>
          <a:noFill/>
          <a:ln cap="flat" cmpd="sng" w="9525">
            <a:solidFill>
              <a:schemeClr val="dk2"/>
            </a:solidFill>
            <a:prstDash val="dot"/>
            <a:round/>
            <a:headEnd len="sm" w="sm" type="none"/>
            <a:tailEnd len="sm" w="sm" type="none"/>
          </a:ln>
        </p:spPr>
      </p:cxnSp>
      <p:sp>
        <p:nvSpPr>
          <p:cNvPr id="157" name="Google Shape;157;gda8fff988c_2_4"/>
          <p:cNvSpPr txBox="1"/>
          <p:nvPr/>
        </p:nvSpPr>
        <p:spPr>
          <a:xfrm>
            <a:off x="271950" y="652750"/>
            <a:ext cx="8375400" cy="400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solidFill>
                <a:schemeClr val="dk1"/>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chemeClr val="dk1"/>
              </a:buClr>
              <a:buSzPts val="1400"/>
              <a:buFont typeface="Roboto Condensed"/>
              <a:buAutoNum type="arabicPeriod"/>
            </a:pPr>
            <a:r>
              <a:rPr lang="en-US">
                <a:solidFill>
                  <a:schemeClr val="dk1"/>
                </a:solidFill>
                <a:latin typeface="Roboto Condensed"/>
                <a:ea typeface="Roboto Condensed"/>
                <a:cs typeface="Roboto Condensed"/>
                <a:sym typeface="Roboto Condensed"/>
              </a:rPr>
              <a:t>What is API testing?</a:t>
            </a:r>
            <a:endParaRPr>
              <a:solidFill>
                <a:schemeClr val="dk1"/>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chemeClr val="dk1"/>
              </a:buClr>
              <a:buSzPts val="1400"/>
              <a:buFont typeface="Roboto Condensed"/>
              <a:buAutoNum type="arabicPeriod"/>
            </a:pPr>
            <a:r>
              <a:rPr lang="en-US">
                <a:solidFill>
                  <a:schemeClr val="dk1"/>
                </a:solidFill>
                <a:latin typeface="Roboto Condensed"/>
                <a:ea typeface="Roboto Condensed"/>
                <a:cs typeface="Roboto Condensed"/>
                <a:sym typeface="Roboto Condensed"/>
              </a:rPr>
              <a:t>Where is API testing performed?</a:t>
            </a:r>
            <a:endParaRPr>
              <a:solidFill>
                <a:schemeClr val="dk1"/>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chemeClr val="dk1"/>
              </a:buClr>
              <a:buSzPts val="1400"/>
              <a:buFont typeface="Roboto Condensed"/>
              <a:buAutoNum type="arabicPeriod"/>
            </a:pPr>
            <a:r>
              <a:rPr lang="en-US">
                <a:solidFill>
                  <a:schemeClr val="dk1"/>
                </a:solidFill>
                <a:latin typeface="Roboto Condensed"/>
                <a:ea typeface="Roboto Condensed"/>
                <a:cs typeface="Roboto Condensed"/>
                <a:sym typeface="Roboto Condensed"/>
              </a:rPr>
              <a:t>Benefits of API testing?</a:t>
            </a:r>
            <a:endParaRPr>
              <a:solidFill>
                <a:schemeClr val="dk1"/>
              </a:solidFill>
              <a:latin typeface="Roboto Condensed"/>
              <a:ea typeface="Roboto Condensed"/>
              <a:cs typeface="Roboto Condensed"/>
              <a:sym typeface="Roboto Condensed"/>
            </a:endParaRPr>
          </a:p>
          <a:p>
            <a:pPr indent="0" lvl="0" marL="0" rtl="0" algn="l">
              <a:lnSpc>
                <a:spcPct val="150000"/>
              </a:lnSpc>
              <a:spcBef>
                <a:spcPts val="0"/>
              </a:spcBef>
              <a:spcAft>
                <a:spcPts val="0"/>
              </a:spcAft>
              <a:buNone/>
            </a:pPr>
            <a:r>
              <a:t/>
            </a:r>
            <a:endParaRPr>
              <a:solidFill>
                <a:schemeClr val="dk1"/>
              </a:solidFill>
              <a:latin typeface="Roboto Condensed"/>
              <a:ea typeface="Roboto Condensed"/>
              <a:cs typeface="Roboto Condensed"/>
              <a:sym typeface="Roboto Condensed"/>
            </a:endParaRPr>
          </a:p>
          <a:p>
            <a:pPr indent="0" lvl="0" marL="0" rtl="0" algn="l">
              <a:spcBef>
                <a:spcPts val="0"/>
              </a:spcBef>
              <a:spcAft>
                <a:spcPts val="0"/>
              </a:spcAft>
              <a:buNone/>
            </a:pPr>
            <a:r>
              <a:rPr b="1" lang="en-US">
                <a:solidFill>
                  <a:schemeClr val="dk1"/>
                </a:solidFill>
                <a:highlight>
                  <a:schemeClr val="lt1"/>
                </a:highlight>
                <a:latin typeface="Roboto Condensed"/>
                <a:ea typeface="Roboto Condensed"/>
                <a:cs typeface="Roboto Condensed"/>
                <a:sym typeface="Roboto Condensed"/>
              </a:rPr>
              <a:t>        </a:t>
            </a:r>
            <a:endParaRPr b="1">
              <a:solidFill>
                <a:schemeClr val="dk1"/>
              </a:solidFill>
              <a:highlight>
                <a:schemeClr val="lt1"/>
              </a:highlight>
              <a:latin typeface="Roboto Condensed"/>
              <a:ea typeface="Roboto Condensed"/>
              <a:cs typeface="Roboto Condensed"/>
              <a:sym typeface="Roboto Condensed"/>
            </a:endParaRPr>
          </a:p>
          <a:p>
            <a:pPr indent="0" lvl="0" marL="0" rtl="0" algn="l">
              <a:spcBef>
                <a:spcPts val="0"/>
              </a:spcBef>
              <a:spcAft>
                <a:spcPts val="0"/>
              </a:spcAft>
              <a:buNone/>
            </a:pPr>
            <a:r>
              <a:t/>
            </a:r>
            <a:endParaRPr>
              <a:solidFill>
                <a:schemeClr val="dk1"/>
              </a:solidFill>
              <a:highlight>
                <a:schemeClr val="lt1"/>
              </a:highlight>
              <a:latin typeface="Roboto Condensed"/>
              <a:ea typeface="Roboto Condensed"/>
              <a:cs typeface="Roboto Condensed"/>
              <a:sym typeface="Roboto Condensed"/>
            </a:endParaRPr>
          </a:p>
          <a:p>
            <a:pPr indent="0" lvl="0" marL="457200" rtl="0" algn="l">
              <a:spcBef>
                <a:spcPts val="0"/>
              </a:spcBef>
              <a:spcAft>
                <a:spcPts val="0"/>
              </a:spcAft>
              <a:buNone/>
            </a:pPr>
            <a:r>
              <a:t/>
            </a:r>
            <a:endParaRPr>
              <a:solidFill>
                <a:schemeClr val="dk1"/>
              </a:solidFill>
              <a:highlight>
                <a:schemeClr val="lt1"/>
              </a:highlight>
              <a:latin typeface="Roboto Condensed"/>
              <a:ea typeface="Roboto Condensed"/>
              <a:cs typeface="Roboto Condensed"/>
              <a:sym typeface="Roboto Condensed"/>
            </a:endParaRPr>
          </a:p>
          <a:p>
            <a:pPr indent="0" lvl="0" marL="457200" rtl="0" algn="l">
              <a:spcBef>
                <a:spcPts val="0"/>
              </a:spcBef>
              <a:spcAft>
                <a:spcPts val="0"/>
              </a:spcAft>
              <a:buNone/>
            </a:pPr>
            <a:r>
              <a:t/>
            </a:r>
            <a:endParaRPr>
              <a:solidFill>
                <a:schemeClr val="dk1"/>
              </a:solidFill>
              <a:highlight>
                <a:schemeClr val="lt1"/>
              </a:highlight>
              <a:latin typeface="Roboto Condensed"/>
              <a:ea typeface="Roboto Condensed"/>
              <a:cs typeface="Roboto Condensed"/>
              <a:sym typeface="Roboto Condensed"/>
            </a:endParaRPr>
          </a:p>
          <a:p>
            <a:pPr indent="0" lvl="0" marL="457200" rtl="0" algn="l">
              <a:spcBef>
                <a:spcPts val="0"/>
              </a:spcBef>
              <a:spcAft>
                <a:spcPts val="0"/>
              </a:spcAft>
              <a:buNone/>
            </a:pPr>
            <a:r>
              <a:t/>
            </a:r>
            <a:endParaRPr>
              <a:solidFill>
                <a:schemeClr val="dk1"/>
              </a:solidFill>
              <a:highlight>
                <a:schemeClr val="lt1"/>
              </a:highlight>
              <a:latin typeface="Roboto Condensed"/>
              <a:ea typeface="Roboto Condensed"/>
              <a:cs typeface="Roboto Condensed"/>
              <a:sym typeface="Roboto Condensed"/>
            </a:endParaRPr>
          </a:p>
          <a:p>
            <a:pPr indent="0" lvl="0" marL="457200" rtl="0" algn="l">
              <a:lnSpc>
                <a:spcPct val="115000"/>
              </a:lnSpc>
              <a:spcBef>
                <a:spcPts val="0"/>
              </a:spcBef>
              <a:spcAft>
                <a:spcPts val="0"/>
              </a:spcAft>
              <a:buNone/>
            </a:pPr>
            <a:r>
              <a:t/>
            </a:r>
            <a:endParaRPr>
              <a:solidFill>
                <a:schemeClr val="dk1"/>
              </a:solidFill>
              <a:highlight>
                <a:schemeClr val="lt1"/>
              </a:highlight>
              <a:latin typeface="Roboto Condensed"/>
              <a:ea typeface="Roboto Condensed"/>
              <a:cs typeface="Roboto Condensed"/>
              <a:sym typeface="Roboto Condensed"/>
            </a:endParaRPr>
          </a:p>
          <a:p>
            <a:pPr indent="0" lvl="0" marL="457200" rtl="0" algn="l">
              <a:lnSpc>
                <a:spcPct val="115000"/>
              </a:lnSpc>
              <a:spcBef>
                <a:spcPts val="0"/>
              </a:spcBef>
              <a:spcAft>
                <a:spcPts val="0"/>
              </a:spcAft>
              <a:buNone/>
            </a:pPr>
            <a:r>
              <a:t/>
            </a:r>
            <a:endParaRPr>
              <a:solidFill>
                <a:schemeClr val="dk1"/>
              </a:solidFill>
              <a:highlight>
                <a:schemeClr val="lt1"/>
              </a:highlight>
              <a:latin typeface="Roboto Condensed"/>
              <a:ea typeface="Roboto Condensed"/>
              <a:cs typeface="Roboto Condensed"/>
              <a:sym typeface="Roboto Condensed"/>
            </a:endParaRPr>
          </a:p>
          <a:p>
            <a:pPr indent="0" lvl="0" marL="457200" rtl="0" algn="l">
              <a:lnSpc>
                <a:spcPct val="115000"/>
              </a:lnSpc>
              <a:spcBef>
                <a:spcPts val="0"/>
              </a:spcBef>
              <a:spcAft>
                <a:spcPts val="0"/>
              </a:spcAft>
              <a:buNone/>
            </a:pPr>
            <a:r>
              <a:t/>
            </a:r>
            <a:endParaRPr>
              <a:solidFill>
                <a:schemeClr val="dk1"/>
              </a:solidFill>
              <a:highlight>
                <a:schemeClr val="lt1"/>
              </a:highlight>
              <a:latin typeface="Roboto Condensed"/>
              <a:ea typeface="Roboto Condensed"/>
              <a:cs typeface="Roboto Condensed"/>
              <a:sym typeface="Roboto Condensed"/>
            </a:endParaRPr>
          </a:p>
          <a:p>
            <a:pPr indent="0" lvl="0" marL="0" rtl="0" algn="l">
              <a:lnSpc>
                <a:spcPct val="115000"/>
              </a:lnSpc>
              <a:spcBef>
                <a:spcPts val="0"/>
              </a:spcBef>
              <a:spcAft>
                <a:spcPts val="0"/>
              </a:spcAft>
              <a:buNone/>
            </a:pPr>
            <a:r>
              <a:t/>
            </a:r>
            <a:endParaRPr>
              <a:solidFill>
                <a:schemeClr val="dk1"/>
              </a:solidFill>
              <a:latin typeface="Roboto Condensed"/>
              <a:ea typeface="Roboto Condensed"/>
              <a:cs typeface="Roboto Condensed"/>
              <a:sym typeface="Roboto Condensed"/>
            </a:endParaRPr>
          </a:p>
          <a:p>
            <a:pPr indent="0" lvl="0" marL="0" rtl="0" algn="l">
              <a:spcBef>
                <a:spcPts val="0"/>
              </a:spcBef>
              <a:spcAft>
                <a:spcPts val="0"/>
              </a:spcAft>
              <a:buNone/>
            </a:pPr>
            <a:r>
              <a:t/>
            </a:r>
            <a:endParaRPr>
              <a:solidFill>
                <a:schemeClr val="dk1"/>
              </a:solidFill>
              <a:latin typeface="Roboto Condensed"/>
              <a:ea typeface="Roboto Condensed"/>
              <a:cs typeface="Roboto Condensed"/>
              <a:sym typeface="Roboto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10e643fc2bd_0_48"/>
          <p:cNvSpPr txBox="1"/>
          <p:nvPr>
            <p:ph type="title"/>
          </p:nvPr>
        </p:nvSpPr>
        <p:spPr>
          <a:xfrm>
            <a:off x="271950" y="61278"/>
            <a:ext cx="8229600" cy="58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1800">
                <a:solidFill>
                  <a:srgbClr val="45818E"/>
                </a:solidFill>
                <a:latin typeface="Roboto Condensed"/>
                <a:ea typeface="Roboto Condensed"/>
                <a:cs typeface="Roboto Condensed"/>
                <a:sym typeface="Roboto Condensed"/>
              </a:rPr>
              <a:t>  API Testing Types</a:t>
            </a:r>
            <a:endParaRPr sz="1800">
              <a:solidFill>
                <a:srgbClr val="45818E"/>
              </a:solidFill>
              <a:latin typeface="Roboto Condensed"/>
              <a:ea typeface="Roboto Condensed"/>
              <a:cs typeface="Roboto Condensed"/>
              <a:sym typeface="Roboto Condensed"/>
            </a:endParaRPr>
          </a:p>
        </p:txBody>
      </p:sp>
      <p:sp>
        <p:nvSpPr>
          <p:cNvPr id="164" name="Google Shape;164;g10e643fc2bd_0_48"/>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g10e643fc2bd_0_48"/>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g10e643fc2bd_0_48"/>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g10e643fc2bd_0_48"/>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g10e643fc2bd_0_48"/>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g10e643fc2bd_0_48"/>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g10e643fc2bd_0_48"/>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1" name="Google Shape;171;g10e643fc2bd_0_48"/>
          <p:cNvPicPr preferRelativeResize="0"/>
          <p:nvPr/>
        </p:nvPicPr>
        <p:blipFill rotWithShape="1">
          <a:blip r:embed="rId3">
            <a:alphaModFix/>
          </a:blip>
          <a:srcRect b="0" l="0" r="0" t="0"/>
          <a:stretch/>
        </p:blipFill>
        <p:spPr>
          <a:xfrm>
            <a:off x="7954947" y="129275"/>
            <a:ext cx="1159076" cy="336849"/>
          </a:xfrm>
          <a:prstGeom prst="rect">
            <a:avLst/>
          </a:prstGeom>
          <a:noFill/>
          <a:ln>
            <a:noFill/>
          </a:ln>
        </p:spPr>
      </p:pic>
      <p:cxnSp>
        <p:nvCxnSpPr>
          <p:cNvPr id="172" name="Google Shape;172;g10e643fc2bd_0_48"/>
          <p:cNvCxnSpPr/>
          <p:nvPr/>
        </p:nvCxnSpPr>
        <p:spPr>
          <a:xfrm>
            <a:off x="307200" y="642987"/>
            <a:ext cx="8529600" cy="0"/>
          </a:xfrm>
          <a:prstGeom prst="straightConnector1">
            <a:avLst/>
          </a:prstGeom>
          <a:noFill/>
          <a:ln cap="flat" cmpd="sng" w="9525">
            <a:solidFill>
              <a:schemeClr val="dk2"/>
            </a:solidFill>
            <a:prstDash val="dot"/>
            <a:round/>
            <a:headEnd len="sm" w="sm" type="none"/>
            <a:tailEnd len="sm" w="sm" type="none"/>
          </a:ln>
        </p:spPr>
      </p:cxnSp>
      <p:sp>
        <p:nvSpPr>
          <p:cNvPr id="173" name="Google Shape;173;g10e643fc2bd_0_48"/>
          <p:cNvSpPr txBox="1"/>
          <p:nvPr/>
        </p:nvSpPr>
        <p:spPr>
          <a:xfrm>
            <a:off x="271950" y="652750"/>
            <a:ext cx="8375400" cy="530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solidFill>
                <a:schemeClr val="dk1"/>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chemeClr val="dk1"/>
              </a:buClr>
              <a:buSzPts val="1400"/>
              <a:buFont typeface="Roboto Condensed"/>
              <a:buAutoNum type="arabicPeriod"/>
            </a:pPr>
            <a:r>
              <a:rPr lang="en-US">
                <a:solidFill>
                  <a:schemeClr val="dk1"/>
                </a:solidFill>
                <a:latin typeface="Roboto Condensed"/>
                <a:ea typeface="Roboto Condensed"/>
                <a:cs typeface="Roboto Condensed"/>
                <a:sym typeface="Roboto Condensed"/>
              </a:rPr>
              <a:t>Validation Testing</a:t>
            </a:r>
            <a:endParaRPr>
              <a:solidFill>
                <a:schemeClr val="dk1"/>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chemeClr val="dk1"/>
              </a:buClr>
              <a:buSzPts val="1400"/>
              <a:buFont typeface="Roboto Condensed"/>
              <a:buAutoNum type="arabicPeriod"/>
            </a:pPr>
            <a:r>
              <a:rPr lang="en-US">
                <a:solidFill>
                  <a:schemeClr val="dk1"/>
                </a:solidFill>
                <a:latin typeface="Roboto Condensed"/>
                <a:ea typeface="Roboto Condensed"/>
                <a:cs typeface="Roboto Condensed"/>
                <a:sym typeface="Roboto Condensed"/>
              </a:rPr>
              <a:t>Functional Testing</a:t>
            </a:r>
            <a:endParaRPr>
              <a:solidFill>
                <a:schemeClr val="dk1"/>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chemeClr val="dk1"/>
              </a:buClr>
              <a:buSzPts val="1400"/>
              <a:buFont typeface="Roboto Condensed"/>
              <a:buAutoNum type="arabicPeriod"/>
            </a:pPr>
            <a:r>
              <a:rPr lang="en-US">
                <a:solidFill>
                  <a:schemeClr val="dk1"/>
                </a:solidFill>
                <a:latin typeface="Roboto Condensed"/>
                <a:ea typeface="Roboto Condensed"/>
                <a:cs typeface="Roboto Condensed"/>
                <a:sym typeface="Roboto Condensed"/>
              </a:rPr>
              <a:t>Load Testing</a:t>
            </a:r>
            <a:endParaRPr>
              <a:solidFill>
                <a:schemeClr val="dk1"/>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chemeClr val="dk1"/>
              </a:buClr>
              <a:buSzPts val="1400"/>
              <a:buFont typeface="Roboto Condensed"/>
              <a:buAutoNum type="arabicPeriod"/>
            </a:pPr>
            <a:r>
              <a:rPr lang="en-US">
                <a:solidFill>
                  <a:schemeClr val="dk1"/>
                </a:solidFill>
                <a:latin typeface="Roboto Condensed"/>
                <a:ea typeface="Roboto Condensed"/>
                <a:cs typeface="Roboto Condensed"/>
                <a:sym typeface="Roboto Condensed"/>
              </a:rPr>
              <a:t>Security Testing</a:t>
            </a:r>
            <a:endParaRPr>
              <a:solidFill>
                <a:schemeClr val="dk1"/>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chemeClr val="dk1"/>
              </a:buClr>
              <a:buSzPts val="1400"/>
              <a:buFont typeface="Roboto Condensed"/>
              <a:buAutoNum type="arabicPeriod"/>
            </a:pPr>
            <a:r>
              <a:rPr lang="en-US">
                <a:solidFill>
                  <a:schemeClr val="dk1"/>
                </a:solidFill>
                <a:latin typeface="Roboto Condensed"/>
                <a:ea typeface="Roboto Condensed"/>
                <a:cs typeface="Roboto Condensed"/>
                <a:sym typeface="Roboto Condensed"/>
              </a:rPr>
              <a:t>Runtime/Error Detection</a:t>
            </a:r>
            <a:endParaRPr>
              <a:solidFill>
                <a:schemeClr val="dk1"/>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chemeClr val="dk1"/>
              </a:buClr>
              <a:buSzPts val="1400"/>
              <a:buFont typeface="Roboto Condensed"/>
              <a:buAutoNum type="arabicPeriod"/>
            </a:pPr>
            <a:r>
              <a:rPr lang="en-US">
                <a:solidFill>
                  <a:schemeClr val="dk1"/>
                </a:solidFill>
                <a:latin typeface="Roboto Condensed"/>
                <a:ea typeface="Roboto Condensed"/>
                <a:cs typeface="Roboto Condensed"/>
                <a:sym typeface="Roboto Condensed"/>
              </a:rPr>
              <a:t>Penetration Testing </a:t>
            </a:r>
            <a:endParaRPr>
              <a:solidFill>
                <a:schemeClr val="dk1"/>
              </a:solidFill>
              <a:latin typeface="Roboto Condensed"/>
              <a:ea typeface="Roboto Condensed"/>
              <a:cs typeface="Roboto Condensed"/>
              <a:sym typeface="Roboto Condensed"/>
            </a:endParaRPr>
          </a:p>
          <a:p>
            <a:pPr indent="0" lvl="0" marL="0" rtl="0" algn="l">
              <a:lnSpc>
                <a:spcPct val="150000"/>
              </a:lnSpc>
              <a:spcBef>
                <a:spcPts val="0"/>
              </a:spcBef>
              <a:spcAft>
                <a:spcPts val="0"/>
              </a:spcAft>
              <a:buNone/>
            </a:pPr>
            <a:r>
              <a:t/>
            </a:r>
            <a:endParaRPr>
              <a:solidFill>
                <a:schemeClr val="dk1"/>
              </a:solidFill>
              <a:latin typeface="Roboto Condensed"/>
              <a:ea typeface="Roboto Condensed"/>
              <a:cs typeface="Roboto Condensed"/>
              <a:sym typeface="Roboto Condensed"/>
            </a:endParaRPr>
          </a:p>
          <a:p>
            <a:pPr indent="0" lvl="0" marL="0" rtl="0" algn="l">
              <a:lnSpc>
                <a:spcPct val="150000"/>
              </a:lnSpc>
              <a:spcBef>
                <a:spcPts val="0"/>
              </a:spcBef>
              <a:spcAft>
                <a:spcPts val="0"/>
              </a:spcAft>
              <a:buNone/>
            </a:pPr>
            <a:r>
              <a:t/>
            </a:r>
            <a:endParaRPr>
              <a:solidFill>
                <a:schemeClr val="dk1"/>
              </a:solidFill>
              <a:latin typeface="Roboto Condensed"/>
              <a:ea typeface="Roboto Condensed"/>
              <a:cs typeface="Roboto Condensed"/>
              <a:sym typeface="Roboto Condensed"/>
            </a:endParaRPr>
          </a:p>
          <a:p>
            <a:pPr indent="0" lvl="0" marL="0" rtl="0" algn="l">
              <a:spcBef>
                <a:spcPts val="0"/>
              </a:spcBef>
              <a:spcAft>
                <a:spcPts val="0"/>
              </a:spcAft>
              <a:buNone/>
            </a:pPr>
            <a:r>
              <a:rPr b="1" lang="en-US">
                <a:solidFill>
                  <a:schemeClr val="dk1"/>
                </a:solidFill>
                <a:highlight>
                  <a:schemeClr val="lt1"/>
                </a:highlight>
                <a:latin typeface="Roboto Condensed"/>
                <a:ea typeface="Roboto Condensed"/>
                <a:cs typeface="Roboto Condensed"/>
                <a:sym typeface="Roboto Condensed"/>
              </a:rPr>
              <a:t>        </a:t>
            </a:r>
            <a:endParaRPr b="1">
              <a:solidFill>
                <a:schemeClr val="dk1"/>
              </a:solidFill>
              <a:highlight>
                <a:schemeClr val="lt1"/>
              </a:highlight>
              <a:latin typeface="Roboto Condensed"/>
              <a:ea typeface="Roboto Condensed"/>
              <a:cs typeface="Roboto Condensed"/>
              <a:sym typeface="Roboto Condensed"/>
            </a:endParaRPr>
          </a:p>
          <a:p>
            <a:pPr indent="0" lvl="0" marL="0" rtl="0" algn="l">
              <a:spcBef>
                <a:spcPts val="0"/>
              </a:spcBef>
              <a:spcAft>
                <a:spcPts val="0"/>
              </a:spcAft>
              <a:buNone/>
            </a:pPr>
            <a:r>
              <a:t/>
            </a:r>
            <a:endParaRPr>
              <a:solidFill>
                <a:schemeClr val="dk1"/>
              </a:solidFill>
              <a:highlight>
                <a:schemeClr val="lt1"/>
              </a:highlight>
              <a:latin typeface="Roboto Condensed"/>
              <a:ea typeface="Roboto Condensed"/>
              <a:cs typeface="Roboto Condensed"/>
              <a:sym typeface="Roboto Condensed"/>
            </a:endParaRPr>
          </a:p>
          <a:p>
            <a:pPr indent="0" lvl="0" marL="457200" rtl="0" algn="l">
              <a:spcBef>
                <a:spcPts val="0"/>
              </a:spcBef>
              <a:spcAft>
                <a:spcPts val="0"/>
              </a:spcAft>
              <a:buNone/>
            </a:pPr>
            <a:r>
              <a:t/>
            </a:r>
            <a:endParaRPr>
              <a:solidFill>
                <a:schemeClr val="dk1"/>
              </a:solidFill>
              <a:highlight>
                <a:schemeClr val="lt1"/>
              </a:highlight>
              <a:latin typeface="Roboto Condensed"/>
              <a:ea typeface="Roboto Condensed"/>
              <a:cs typeface="Roboto Condensed"/>
              <a:sym typeface="Roboto Condensed"/>
            </a:endParaRPr>
          </a:p>
          <a:p>
            <a:pPr indent="0" lvl="0" marL="457200" rtl="0" algn="l">
              <a:spcBef>
                <a:spcPts val="0"/>
              </a:spcBef>
              <a:spcAft>
                <a:spcPts val="0"/>
              </a:spcAft>
              <a:buNone/>
            </a:pPr>
            <a:r>
              <a:t/>
            </a:r>
            <a:endParaRPr>
              <a:solidFill>
                <a:schemeClr val="dk1"/>
              </a:solidFill>
              <a:highlight>
                <a:schemeClr val="lt1"/>
              </a:highlight>
              <a:latin typeface="Roboto Condensed"/>
              <a:ea typeface="Roboto Condensed"/>
              <a:cs typeface="Roboto Condensed"/>
              <a:sym typeface="Roboto Condensed"/>
            </a:endParaRPr>
          </a:p>
          <a:p>
            <a:pPr indent="0" lvl="0" marL="457200" rtl="0" algn="l">
              <a:spcBef>
                <a:spcPts val="0"/>
              </a:spcBef>
              <a:spcAft>
                <a:spcPts val="0"/>
              </a:spcAft>
              <a:buNone/>
            </a:pPr>
            <a:r>
              <a:t/>
            </a:r>
            <a:endParaRPr>
              <a:solidFill>
                <a:schemeClr val="dk1"/>
              </a:solidFill>
              <a:highlight>
                <a:schemeClr val="lt1"/>
              </a:highlight>
              <a:latin typeface="Roboto Condensed"/>
              <a:ea typeface="Roboto Condensed"/>
              <a:cs typeface="Roboto Condensed"/>
              <a:sym typeface="Roboto Condensed"/>
            </a:endParaRPr>
          </a:p>
          <a:p>
            <a:pPr indent="0" lvl="0" marL="457200" rtl="0" algn="l">
              <a:lnSpc>
                <a:spcPct val="115000"/>
              </a:lnSpc>
              <a:spcBef>
                <a:spcPts val="0"/>
              </a:spcBef>
              <a:spcAft>
                <a:spcPts val="0"/>
              </a:spcAft>
              <a:buNone/>
            </a:pPr>
            <a:r>
              <a:t/>
            </a:r>
            <a:endParaRPr>
              <a:solidFill>
                <a:schemeClr val="dk1"/>
              </a:solidFill>
              <a:highlight>
                <a:schemeClr val="lt1"/>
              </a:highlight>
              <a:latin typeface="Roboto Condensed"/>
              <a:ea typeface="Roboto Condensed"/>
              <a:cs typeface="Roboto Condensed"/>
              <a:sym typeface="Roboto Condensed"/>
            </a:endParaRPr>
          </a:p>
          <a:p>
            <a:pPr indent="0" lvl="0" marL="457200" rtl="0" algn="l">
              <a:lnSpc>
                <a:spcPct val="115000"/>
              </a:lnSpc>
              <a:spcBef>
                <a:spcPts val="0"/>
              </a:spcBef>
              <a:spcAft>
                <a:spcPts val="0"/>
              </a:spcAft>
              <a:buNone/>
            </a:pPr>
            <a:r>
              <a:t/>
            </a:r>
            <a:endParaRPr>
              <a:solidFill>
                <a:schemeClr val="dk1"/>
              </a:solidFill>
              <a:highlight>
                <a:schemeClr val="lt1"/>
              </a:highlight>
              <a:latin typeface="Roboto Condensed"/>
              <a:ea typeface="Roboto Condensed"/>
              <a:cs typeface="Roboto Condensed"/>
              <a:sym typeface="Roboto Condensed"/>
            </a:endParaRPr>
          </a:p>
          <a:p>
            <a:pPr indent="0" lvl="0" marL="457200" rtl="0" algn="l">
              <a:lnSpc>
                <a:spcPct val="115000"/>
              </a:lnSpc>
              <a:spcBef>
                <a:spcPts val="0"/>
              </a:spcBef>
              <a:spcAft>
                <a:spcPts val="0"/>
              </a:spcAft>
              <a:buNone/>
            </a:pPr>
            <a:r>
              <a:t/>
            </a:r>
            <a:endParaRPr>
              <a:solidFill>
                <a:schemeClr val="dk1"/>
              </a:solidFill>
              <a:highlight>
                <a:schemeClr val="lt1"/>
              </a:highlight>
              <a:latin typeface="Roboto Condensed"/>
              <a:ea typeface="Roboto Condensed"/>
              <a:cs typeface="Roboto Condensed"/>
              <a:sym typeface="Roboto Condensed"/>
            </a:endParaRPr>
          </a:p>
          <a:p>
            <a:pPr indent="0" lvl="0" marL="0" rtl="0" algn="l">
              <a:lnSpc>
                <a:spcPct val="115000"/>
              </a:lnSpc>
              <a:spcBef>
                <a:spcPts val="0"/>
              </a:spcBef>
              <a:spcAft>
                <a:spcPts val="0"/>
              </a:spcAft>
              <a:buNone/>
            </a:pPr>
            <a:r>
              <a:t/>
            </a:r>
            <a:endParaRPr>
              <a:solidFill>
                <a:schemeClr val="dk1"/>
              </a:solidFill>
              <a:latin typeface="Roboto Condensed"/>
              <a:ea typeface="Roboto Condensed"/>
              <a:cs typeface="Roboto Condensed"/>
              <a:sym typeface="Roboto Condensed"/>
            </a:endParaRPr>
          </a:p>
          <a:p>
            <a:pPr indent="0" lvl="0" marL="0" rtl="0" algn="l">
              <a:spcBef>
                <a:spcPts val="0"/>
              </a:spcBef>
              <a:spcAft>
                <a:spcPts val="0"/>
              </a:spcAft>
              <a:buNone/>
            </a:pPr>
            <a:r>
              <a:t/>
            </a:r>
            <a:endParaRPr>
              <a:solidFill>
                <a:schemeClr val="dk1"/>
              </a:solidFill>
              <a:latin typeface="Roboto Condensed"/>
              <a:ea typeface="Roboto Condensed"/>
              <a:cs typeface="Roboto Condensed"/>
              <a:sym typeface="Roboto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10e643fc2bd_0_33"/>
          <p:cNvSpPr txBox="1"/>
          <p:nvPr>
            <p:ph type="title"/>
          </p:nvPr>
        </p:nvSpPr>
        <p:spPr>
          <a:xfrm>
            <a:off x="271950" y="61278"/>
            <a:ext cx="8229600" cy="58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1800">
                <a:solidFill>
                  <a:srgbClr val="45818E"/>
                </a:solidFill>
                <a:latin typeface="Roboto Condensed"/>
                <a:ea typeface="Roboto Condensed"/>
                <a:cs typeface="Roboto Condensed"/>
                <a:sym typeface="Roboto Condensed"/>
              </a:rPr>
              <a:t> Why API Automation?</a:t>
            </a:r>
            <a:endParaRPr sz="1800">
              <a:solidFill>
                <a:srgbClr val="45818E"/>
              </a:solidFill>
              <a:latin typeface="Roboto Condensed"/>
              <a:ea typeface="Roboto Condensed"/>
              <a:cs typeface="Roboto Condensed"/>
              <a:sym typeface="Roboto Condensed"/>
            </a:endParaRPr>
          </a:p>
        </p:txBody>
      </p:sp>
      <p:sp>
        <p:nvSpPr>
          <p:cNvPr id="180" name="Google Shape;180;g10e643fc2bd_0_33"/>
          <p:cNvSpPr/>
          <p:nvPr/>
        </p:nvSpPr>
        <p:spPr>
          <a:xfrm>
            <a:off x="9450" y="-11500"/>
            <a:ext cx="1697100" cy="63000"/>
          </a:xfrm>
          <a:prstGeom prst="rect">
            <a:avLst/>
          </a:prstGeom>
          <a:solidFill>
            <a:srgbClr val="A8C536"/>
          </a:solidFill>
          <a:ln cap="flat" cmpd="sng" w="19050">
            <a:solidFill>
              <a:srgbClr val="A8C53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g10e643fc2bd_0_33"/>
          <p:cNvSpPr/>
          <p:nvPr/>
        </p:nvSpPr>
        <p:spPr>
          <a:xfrm>
            <a:off x="1609650" y="-11500"/>
            <a:ext cx="1697100" cy="63000"/>
          </a:xfrm>
          <a:prstGeom prst="rect">
            <a:avLst/>
          </a:prstGeom>
          <a:solidFill>
            <a:srgbClr val="EC008C"/>
          </a:solidFill>
          <a:ln cap="flat" cmpd="sng" w="19050">
            <a:solidFill>
              <a:srgbClr val="EC008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g10e643fc2bd_0_33"/>
          <p:cNvSpPr/>
          <p:nvPr/>
        </p:nvSpPr>
        <p:spPr>
          <a:xfrm>
            <a:off x="3133650" y="-11500"/>
            <a:ext cx="1697100" cy="63000"/>
          </a:xfrm>
          <a:prstGeom prst="rect">
            <a:avLst/>
          </a:prstGeom>
          <a:solidFill>
            <a:srgbClr val="ED1C24"/>
          </a:solidFill>
          <a:ln cap="flat" cmpd="sng" w="19050">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g10e643fc2bd_0_33"/>
          <p:cNvSpPr/>
          <p:nvPr/>
        </p:nvSpPr>
        <p:spPr>
          <a:xfrm>
            <a:off x="4733850" y="-11500"/>
            <a:ext cx="1697100" cy="63000"/>
          </a:xfrm>
          <a:prstGeom prst="rect">
            <a:avLst/>
          </a:prstGeom>
          <a:solidFill>
            <a:srgbClr val="F68B1F"/>
          </a:solidFill>
          <a:ln cap="flat" cmpd="sng" w="19050">
            <a:solidFill>
              <a:srgbClr val="F68B1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g10e643fc2bd_0_33"/>
          <p:cNvSpPr/>
          <p:nvPr/>
        </p:nvSpPr>
        <p:spPr>
          <a:xfrm>
            <a:off x="6257850" y="-11500"/>
            <a:ext cx="1697100" cy="63000"/>
          </a:xfrm>
          <a:prstGeom prst="rect">
            <a:avLst/>
          </a:prstGeom>
          <a:solidFill>
            <a:srgbClr val="0069B5"/>
          </a:solidFill>
          <a:ln cap="flat" cmpd="sng" w="19050">
            <a:solidFill>
              <a:srgbClr val="0069B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g10e643fc2bd_0_33"/>
          <p:cNvSpPr/>
          <p:nvPr/>
        </p:nvSpPr>
        <p:spPr>
          <a:xfrm>
            <a:off x="7705650" y="-11500"/>
            <a:ext cx="1438200" cy="63000"/>
          </a:xfrm>
          <a:prstGeom prst="rect">
            <a:avLst/>
          </a:prstGeom>
          <a:solidFill>
            <a:srgbClr val="A154A1"/>
          </a:solidFill>
          <a:ln cap="flat" cmpd="sng" w="19050">
            <a:solidFill>
              <a:srgbClr val="A15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g10e643fc2bd_0_33"/>
          <p:cNvSpPr/>
          <p:nvPr/>
        </p:nvSpPr>
        <p:spPr>
          <a:xfrm>
            <a:off x="0" y="5028100"/>
            <a:ext cx="9144000" cy="115800"/>
          </a:xfrm>
          <a:prstGeom prst="rect">
            <a:avLst/>
          </a:prstGeom>
          <a:solidFill>
            <a:srgbClr val="A8C536"/>
          </a:solidFill>
          <a:ln>
            <a:noFill/>
          </a:ln>
          <a:effectLst>
            <a:outerShdw blurRad="57150" rotWithShape="0" algn="bl" dir="5400000" dist="19050">
              <a:srgbClr val="B2D139">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7" name="Google Shape;187;g10e643fc2bd_0_33"/>
          <p:cNvPicPr preferRelativeResize="0"/>
          <p:nvPr/>
        </p:nvPicPr>
        <p:blipFill rotWithShape="1">
          <a:blip r:embed="rId3">
            <a:alphaModFix/>
          </a:blip>
          <a:srcRect b="0" l="0" r="0" t="0"/>
          <a:stretch/>
        </p:blipFill>
        <p:spPr>
          <a:xfrm>
            <a:off x="7954947" y="129275"/>
            <a:ext cx="1159076" cy="336849"/>
          </a:xfrm>
          <a:prstGeom prst="rect">
            <a:avLst/>
          </a:prstGeom>
          <a:noFill/>
          <a:ln>
            <a:noFill/>
          </a:ln>
        </p:spPr>
      </p:pic>
      <p:cxnSp>
        <p:nvCxnSpPr>
          <p:cNvPr id="188" name="Google Shape;188;g10e643fc2bd_0_33"/>
          <p:cNvCxnSpPr/>
          <p:nvPr/>
        </p:nvCxnSpPr>
        <p:spPr>
          <a:xfrm>
            <a:off x="307200" y="642987"/>
            <a:ext cx="8529600" cy="0"/>
          </a:xfrm>
          <a:prstGeom prst="straightConnector1">
            <a:avLst/>
          </a:prstGeom>
          <a:noFill/>
          <a:ln cap="flat" cmpd="sng" w="9525">
            <a:solidFill>
              <a:schemeClr val="dk2"/>
            </a:solidFill>
            <a:prstDash val="dot"/>
            <a:round/>
            <a:headEnd len="sm" w="sm" type="none"/>
            <a:tailEnd len="sm" w="sm" type="none"/>
          </a:ln>
        </p:spPr>
      </p:cxnSp>
      <p:sp>
        <p:nvSpPr>
          <p:cNvPr id="189" name="Google Shape;189;g10e643fc2bd_0_33"/>
          <p:cNvSpPr txBox="1"/>
          <p:nvPr/>
        </p:nvSpPr>
        <p:spPr>
          <a:xfrm>
            <a:off x="271950" y="652750"/>
            <a:ext cx="8375400" cy="497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solidFill>
                <a:schemeClr val="dk1"/>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chemeClr val="dk1"/>
              </a:buClr>
              <a:buSzPts val="1400"/>
              <a:buFont typeface="Roboto Condensed"/>
              <a:buAutoNum type="arabicPeriod"/>
            </a:pPr>
            <a:r>
              <a:rPr lang="en-US">
                <a:solidFill>
                  <a:schemeClr val="dk1"/>
                </a:solidFill>
                <a:latin typeface="Roboto Condensed"/>
                <a:ea typeface="Roboto Condensed"/>
                <a:cs typeface="Roboto Condensed"/>
                <a:sym typeface="Roboto Condensed"/>
              </a:rPr>
              <a:t>Test core for core functionality</a:t>
            </a:r>
            <a:endParaRPr>
              <a:solidFill>
                <a:schemeClr val="dk1"/>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chemeClr val="dk1"/>
              </a:buClr>
              <a:buSzPts val="1400"/>
              <a:buFont typeface="Roboto Condensed"/>
              <a:buAutoNum type="arabicPeriod"/>
            </a:pPr>
            <a:r>
              <a:rPr lang="en-US">
                <a:solidFill>
                  <a:schemeClr val="dk1"/>
                </a:solidFill>
                <a:latin typeface="Roboto Condensed"/>
                <a:ea typeface="Roboto Condensed"/>
                <a:cs typeface="Roboto Condensed"/>
                <a:sym typeface="Roboto Condensed"/>
              </a:rPr>
              <a:t>Time effective</a:t>
            </a:r>
            <a:endParaRPr>
              <a:solidFill>
                <a:schemeClr val="dk1"/>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chemeClr val="dk1"/>
              </a:buClr>
              <a:buSzPts val="1400"/>
              <a:buFont typeface="Roboto Condensed"/>
              <a:buAutoNum type="arabicPeriod"/>
            </a:pPr>
            <a:r>
              <a:rPr lang="en-US">
                <a:solidFill>
                  <a:schemeClr val="dk1"/>
                </a:solidFill>
                <a:latin typeface="Roboto Condensed"/>
                <a:ea typeface="Roboto Condensed"/>
                <a:cs typeface="Roboto Condensed"/>
                <a:sym typeface="Roboto Condensed"/>
              </a:rPr>
              <a:t>Business logic often exposed at API level</a:t>
            </a:r>
            <a:endParaRPr>
              <a:solidFill>
                <a:schemeClr val="dk1"/>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chemeClr val="dk1"/>
              </a:buClr>
              <a:buSzPts val="1400"/>
              <a:buFont typeface="Roboto Condensed"/>
              <a:buAutoNum type="arabicPeriod"/>
            </a:pPr>
            <a:r>
              <a:rPr lang="en-US">
                <a:solidFill>
                  <a:schemeClr val="dk1"/>
                </a:solidFill>
                <a:latin typeface="Roboto Condensed"/>
                <a:ea typeface="Roboto Condensed"/>
                <a:cs typeface="Roboto Condensed"/>
                <a:sym typeface="Roboto Condensed"/>
              </a:rPr>
              <a:t>Tests are much more stable than UI-driven tests</a:t>
            </a:r>
            <a:endParaRPr>
              <a:solidFill>
                <a:schemeClr val="dk1"/>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chemeClr val="dk1"/>
              </a:buClr>
              <a:buSzPts val="1400"/>
              <a:buFont typeface="Roboto Condensed"/>
              <a:buAutoNum type="arabicPeriod"/>
            </a:pPr>
            <a:r>
              <a:rPr lang="en-US">
                <a:solidFill>
                  <a:schemeClr val="dk1"/>
                </a:solidFill>
                <a:latin typeface="Roboto Condensed"/>
                <a:ea typeface="Roboto Condensed"/>
                <a:cs typeface="Roboto Condensed"/>
                <a:sym typeface="Roboto Condensed"/>
              </a:rPr>
              <a:t>To narrow down the probabilities of defect detection at later stages</a:t>
            </a:r>
            <a:endParaRPr>
              <a:solidFill>
                <a:schemeClr val="dk1"/>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chemeClr val="dk1"/>
              </a:buClr>
              <a:buSzPts val="1400"/>
              <a:buFont typeface="Roboto Condensed"/>
              <a:buAutoNum type="arabicPeriod"/>
            </a:pPr>
            <a:r>
              <a:rPr lang="en-US">
                <a:solidFill>
                  <a:schemeClr val="dk1"/>
                </a:solidFill>
                <a:latin typeface="Roboto Condensed"/>
                <a:ea typeface="Roboto Condensed"/>
                <a:cs typeface="Roboto Condensed"/>
                <a:sym typeface="Roboto Condensed"/>
              </a:rPr>
              <a:t>Overall cost reduction of testing</a:t>
            </a:r>
            <a:endParaRPr>
              <a:solidFill>
                <a:schemeClr val="dk1"/>
              </a:solidFill>
              <a:latin typeface="Roboto Condensed"/>
              <a:ea typeface="Roboto Condensed"/>
              <a:cs typeface="Roboto Condensed"/>
              <a:sym typeface="Roboto Condensed"/>
            </a:endParaRPr>
          </a:p>
          <a:p>
            <a:pPr indent="-317500" lvl="0" marL="457200" rtl="0" algn="l">
              <a:lnSpc>
                <a:spcPct val="150000"/>
              </a:lnSpc>
              <a:spcBef>
                <a:spcPts val="0"/>
              </a:spcBef>
              <a:spcAft>
                <a:spcPts val="0"/>
              </a:spcAft>
              <a:buClr>
                <a:schemeClr val="dk1"/>
              </a:buClr>
              <a:buSzPts val="1400"/>
              <a:buFont typeface="Roboto Condensed"/>
              <a:buAutoNum type="arabicPeriod"/>
            </a:pPr>
            <a:r>
              <a:rPr lang="en-US">
                <a:solidFill>
                  <a:schemeClr val="dk1"/>
                </a:solidFill>
                <a:latin typeface="Roboto Condensed"/>
                <a:ea typeface="Roboto Condensed"/>
                <a:cs typeface="Roboto Condensed"/>
                <a:sym typeface="Roboto Condensed"/>
              </a:rPr>
              <a:t>Access to the application with user- interface</a:t>
            </a:r>
            <a:endParaRPr>
              <a:solidFill>
                <a:schemeClr val="dk1"/>
              </a:solidFill>
              <a:latin typeface="Roboto Condensed"/>
              <a:ea typeface="Roboto Condensed"/>
              <a:cs typeface="Roboto Condensed"/>
              <a:sym typeface="Roboto Condensed"/>
            </a:endParaRPr>
          </a:p>
          <a:p>
            <a:pPr indent="0" lvl="0" marL="0" rtl="0" algn="l">
              <a:spcBef>
                <a:spcPts val="0"/>
              </a:spcBef>
              <a:spcAft>
                <a:spcPts val="0"/>
              </a:spcAft>
              <a:buNone/>
            </a:pPr>
            <a:r>
              <a:rPr b="1" lang="en-US">
                <a:solidFill>
                  <a:schemeClr val="dk1"/>
                </a:solidFill>
                <a:highlight>
                  <a:schemeClr val="lt1"/>
                </a:highlight>
                <a:latin typeface="Roboto Condensed"/>
                <a:ea typeface="Roboto Condensed"/>
                <a:cs typeface="Roboto Condensed"/>
                <a:sym typeface="Roboto Condensed"/>
              </a:rPr>
              <a:t>        </a:t>
            </a:r>
            <a:endParaRPr b="1">
              <a:solidFill>
                <a:schemeClr val="dk1"/>
              </a:solidFill>
              <a:highlight>
                <a:schemeClr val="lt1"/>
              </a:highlight>
              <a:latin typeface="Roboto Condensed"/>
              <a:ea typeface="Roboto Condensed"/>
              <a:cs typeface="Roboto Condensed"/>
              <a:sym typeface="Roboto Condensed"/>
            </a:endParaRPr>
          </a:p>
          <a:p>
            <a:pPr indent="0" lvl="0" marL="0" rtl="0" algn="l">
              <a:spcBef>
                <a:spcPts val="0"/>
              </a:spcBef>
              <a:spcAft>
                <a:spcPts val="0"/>
              </a:spcAft>
              <a:buNone/>
            </a:pPr>
            <a:r>
              <a:t/>
            </a:r>
            <a:endParaRPr>
              <a:solidFill>
                <a:schemeClr val="dk1"/>
              </a:solidFill>
              <a:highlight>
                <a:schemeClr val="lt1"/>
              </a:highlight>
              <a:latin typeface="Roboto Condensed"/>
              <a:ea typeface="Roboto Condensed"/>
              <a:cs typeface="Roboto Condensed"/>
              <a:sym typeface="Roboto Condensed"/>
            </a:endParaRPr>
          </a:p>
          <a:p>
            <a:pPr indent="0" lvl="0" marL="457200" rtl="0" algn="l">
              <a:spcBef>
                <a:spcPts val="0"/>
              </a:spcBef>
              <a:spcAft>
                <a:spcPts val="0"/>
              </a:spcAft>
              <a:buNone/>
            </a:pPr>
            <a:r>
              <a:t/>
            </a:r>
            <a:endParaRPr>
              <a:solidFill>
                <a:schemeClr val="dk1"/>
              </a:solidFill>
              <a:highlight>
                <a:schemeClr val="lt1"/>
              </a:highlight>
              <a:latin typeface="Roboto Condensed"/>
              <a:ea typeface="Roboto Condensed"/>
              <a:cs typeface="Roboto Condensed"/>
              <a:sym typeface="Roboto Condensed"/>
            </a:endParaRPr>
          </a:p>
          <a:p>
            <a:pPr indent="0" lvl="0" marL="457200" rtl="0" algn="l">
              <a:spcBef>
                <a:spcPts val="0"/>
              </a:spcBef>
              <a:spcAft>
                <a:spcPts val="0"/>
              </a:spcAft>
              <a:buNone/>
            </a:pPr>
            <a:r>
              <a:t/>
            </a:r>
            <a:endParaRPr>
              <a:solidFill>
                <a:schemeClr val="dk1"/>
              </a:solidFill>
              <a:highlight>
                <a:schemeClr val="lt1"/>
              </a:highlight>
              <a:latin typeface="Roboto Condensed"/>
              <a:ea typeface="Roboto Condensed"/>
              <a:cs typeface="Roboto Condensed"/>
              <a:sym typeface="Roboto Condensed"/>
            </a:endParaRPr>
          </a:p>
          <a:p>
            <a:pPr indent="0" lvl="0" marL="457200" rtl="0" algn="l">
              <a:spcBef>
                <a:spcPts val="0"/>
              </a:spcBef>
              <a:spcAft>
                <a:spcPts val="0"/>
              </a:spcAft>
              <a:buNone/>
            </a:pPr>
            <a:r>
              <a:t/>
            </a:r>
            <a:endParaRPr>
              <a:solidFill>
                <a:schemeClr val="dk1"/>
              </a:solidFill>
              <a:highlight>
                <a:schemeClr val="lt1"/>
              </a:highlight>
              <a:latin typeface="Roboto Condensed"/>
              <a:ea typeface="Roboto Condensed"/>
              <a:cs typeface="Roboto Condensed"/>
              <a:sym typeface="Roboto Condensed"/>
            </a:endParaRPr>
          </a:p>
          <a:p>
            <a:pPr indent="0" lvl="0" marL="457200" rtl="0" algn="l">
              <a:lnSpc>
                <a:spcPct val="115000"/>
              </a:lnSpc>
              <a:spcBef>
                <a:spcPts val="0"/>
              </a:spcBef>
              <a:spcAft>
                <a:spcPts val="0"/>
              </a:spcAft>
              <a:buNone/>
            </a:pPr>
            <a:r>
              <a:t/>
            </a:r>
            <a:endParaRPr>
              <a:solidFill>
                <a:schemeClr val="dk1"/>
              </a:solidFill>
              <a:highlight>
                <a:schemeClr val="lt1"/>
              </a:highlight>
              <a:latin typeface="Roboto Condensed"/>
              <a:ea typeface="Roboto Condensed"/>
              <a:cs typeface="Roboto Condensed"/>
              <a:sym typeface="Roboto Condensed"/>
            </a:endParaRPr>
          </a:p>
          <a:p>
            <a:pPr indent="0" lvl="0" marL="457200" rtl="0" algn="l">
              <a:lnSpc>
                <a:spcPct val="115000"/>
              </a:lnSpc>
              <a:spcBef>
                <a:spcPts val="0"/>
              </a:spcBef>
              <a:spcAft>
                <a:spcPts val="0"/>
              </a:spcAft>
              <a:buNone/>
            </a:pPr>
            <a:r>
              <a:t/>
            </a:r>
            <a:endParaRPr>
              <a:solidFill>
                <a:schemeClr val="dk1"/>
              </a:solidFill>
              <a:highlight>
                <a:schemeClr val="lt1"/>
              </a:highlight>
              <a:latin typeface="Roboto Condensed"/>
              <a:ea typeface="Roboto Condensed"/>
              <a:cs typeface="Roboto Condensed"/>
              <a:sym typeface="Roboto Condensed"/>
            </a:endParaRPr>
          </a:p>
          <a:p>
            <a:pPr indent="0" lvl="0" marL="457200" rtl="0" algn="l">
              <a:lnSpc>
                <a:spcPct val="115000"/>
              </a:lnSpc>
              <a:spcBef>
                <a:spcPts val="0"/>
              </a:spcBef>
              <a:spcAft>
                <a:spcPts val="0"/>
              </a:spcAft>
              <a:buNone/>
            </a:pPr>
            <a:r>
              <a:t/>
            </a:r>
            <a:endParaRPr>
              <a:solidFill>
                <a:schemeClr val="dk1"/>
              </a:solidFill>
              <a:highlight>
                <a:schemeClr val="lt1"/>
              </a:highlight>
              <a:latin typeface="Roboto Condensed"/>
              <a:ea typeface="Roboto Condensed"/>
              <a:cs typeface="Roboto Condensed"/>
              <a:sym typeface="Roboto Condensed"/>
            </a:endParaRPr>
          </a:p>
          <a:p>
            <a:pPr indent="0" lvl="0" marL="0" rtl="0" algn="l">
              <a:lnSpc>
                <a:spcPct val="115000"/>
              </a:lnSpc>
              <a:spcBef>
                <a:spcPts val="0"/>
              </a:spcBef>
              <a:spcAft>
                <a:spcPts val="0"/>
              </a:spcAft>
              <a:buNone/>
            </a:pPr>
            <a:r>
              <a:t/>
            </a:r>
            <a:endParaRPr>
              <a:solidFill>
                <a:schemeClr val="dk1"/>
              </a:solidFill>
              <a:latin typeface="Roboto Condensed"/>
              <a:ea typeface="Roboto Condensed"/>
              <a:cs typeface="Roboto Condensed"/>
              <a:sym typeface="Roboto Condensed"/>
            </a:endParaRPr>
          </a:p>
          <a:p>
            <a:pPr indent="0" lvl="0" marL="0" rtl="0" algn="l">
              <a:spcBef>
                <a:spcPts val="0"/>
              </a:spcBef>
              <a:spcAft>
                <a:spcPts val="0"/>
              </a:spcAft>
              <a:buNone/>
            </a:pPr>
            <a:r>
              <a:t/>
            </a:r>
            <a:endParaRPr>
              <a:solidFill>
                <a:schemeClr val="dk1"/>
              </a:solidFill>
              <a:latin typeface="Roboto Condensed"/>
              <a:ea typeface="Roboto Condensed"/>
              <a:cs typeface="Roboto Condensed"/>
              <a:sym typeface="Roboto Condensed"/>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