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
      <p:font typeface="Arvo"/>
      <p:regular r:id="rId22"/>
      <p:bold r:id="rId23"/>
      <p:italic r:id="rId24"/>
      <p:boldItalic r:id="rId25"/>
    </p:embeddedFont>
    <p:embeddedFont>
      <p:font typeface="Roboto Condense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iP8xapaD0O11PEV8or9DMd4BLh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Arvo-regular.fntdata"/><Relationship Id="rId21" Type="http://schemas.openxmlformats.org/officeDocument/2006/relationships/font" Target="fonts/Roboto-boldItalic.fntdata"/><Relationship Id="rId24" Type="http://schemas.openxmlformats.org/officeDocument/2006/relationships/font" Target="fonts/Arvo-italic.fntdata"/><Relationship Id="rId23" Type="http://schemas.openxmlformats.org/officeDocument/2006/relationships/font" Target="fonts/Arv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Condensed-regular.fntdata"/><Relationship Id="rId25" Type="http://schemas.openxmlformats.org/officeDocument/2006/relationships/font" Target="fonts/Arvo-boldItalic.fntdata"/><Relationship Id="rId28" Type="http://schemas.openxmlformats.org/officeDocument/2006/relationships/font" Target="fonts/RobotoCondensed-italic.fntdata"/><Relationship Id="rId27" Type="http://schemas.openxmlformats.org/officeDocument/2006/relationships/font" Target="fonts/RobotoCondense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Condensed-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799"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3"/>
            <a:ext cx="2971799" cy="457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Courier New"/>
              <a:buNone/>
            </a:pPr>
            <a:r>
              <a:t/>
            </a:r>
            <a:endParaRPr b="0" i="0" sz="18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800"/>
              <a:buFont typeface="Courier New"/>
              <a:buNone/>
            </a:pPr>
            <a:r>
              <a:t/>
            </a:r>
            <a:endParaRPr b="0" i="0" sz="18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800"/>
              <a:buFont typeface="Courier New"/>
              <a:buNone/>
            </a:pPr>
            <a:r>
              <a:t/>
            </a:r>
            <a:endParaRPr b="0" i="0" sz="18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da1452d323_1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gda1452d323_1_1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gda1452d323_1_111: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a1452d323_1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da1452d323_1_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8" name="Google Shape;208;gda1452d323_1_37: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a1452d323_1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da1452d323_1_5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7" name="Google Shape;227;gda1452d323_1_55: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a1452d323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da1452d323_1_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5" name="Google Shape;245;gda1452d323_1_75: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a1452d323_1_17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
        <p:nvSpPr>
          <p:cNvPr id="262" name="Google Shape;262;gda1452d323_1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7b135a830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g7b135a830b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7" name="Google Shape;67;g7b135a830b_0_0: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6e1a9af88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d6e1a9af88_0_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3" name="Google Shape;83;gd6e1a9af88_0_25: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6e1a9af88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gd6e1a9af88_0_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2" name="Google Shape;102;gd6e1a9af88_0_36: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6e1a9af88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d6e1a9af88_0_1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0" name="Google Shape;120;gd6e1a9af88_0_127: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b135a830b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7b135a830b_1_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7" name="Google Shape;137;g7b135a830b_1_2: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b135a830b_1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7b135a830b_1_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4" name="Google Shape;154;g7b135a830b_1_19: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a1452d323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da1452d323_1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1" name="Google Shape;171;gda1452d323_1_0: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a1452d323_1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da1452d323_1_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0" name="Google Shape;190;gda1452d323_1_16: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1"/>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15" name="Google Shape;15;p2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Courier New"/>
              <a:buChar char="o"/>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0"/>
          <p:cNvSpPr txBox="1"/>
          <p:nvPr>
            <p:ph type="ctrTitle"/>
          </p:nvPr>
        </p:nvSpPr>
        <p:spPr>
          <a:xfrm>
            <a:off x="685800" y="2111122"/>
            <a:ext cx="7772400" cy="15465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8" name="Google Shape;18;p20"/>
          <p:cNvSpPr txBox="1"/>
          <p:nvPr>
            <p:ph idx="1" type="subTitle"/>
          </p:nvPr>
        </p:nvSpPr>
        <p:spPr>
          <a:xfrm>
            <a:off x="685800" y="3786737"/>
            <a:ext cx="7772400" cy="10464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22"/>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1" name="Google Shape;21;p22"/>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Courier New"/>
              <a:buChar char="o"/>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22" name="Google Shape;22;p22"/>
          <p:cNvSpPr txBox="1"/>
          <p:nvPr>
            <p:ph idx="2" type="body"/>
          </p:nvPr>
        </p:nvSpPr>
        <p:spPr>
          <a:xfrm>
            <a:off x="4692273" y="1600200"/>
            <a:ext cx="3994500" cy="4967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Courier New"/>
              <a:buChar char="o"/>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23"/>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25" name="Shape 25"/>
        <p:cNvGrpSpPr/>
        <p:nvPr/>
      </p:nvGrpSpPr>
      <p:grpSpPr>
        <a:xfrm>
          <a:off x="0" y="0"/>
          <a:ext cx="0" cy="0"/>
          <a:chOff x="0" y="0"/>
          <a:chExt cx="0" cy="0"/>
        </a:xfrm>
      </p:grpSpPr>
      <p:sp>
        <p:nvSpPr>
          <p:cNvPr id="26" name="Google Shape;26;p24"/>
          <p:cNvSpPr txBox="1"/>
          <p:nvPr>
            <p:ph idx="1" type="body"/>
          </p:nvPr>
        </p:nvSpPr>
        <p:spPr>
          <a:xfrm>
            <a:off x="457200" y="5875077"/>
            <a:ext cx="8229600" cy="692700"/>
          </a:xfrm>
          <a:prstGeom prst="rect">
            <a:avLst/>
          </a:prstGeom>
          <a:noFill/>
          <a:ln>
            <a:noFill/>
          </a:ln>
        </p:spPr>
        <p:txBody>
          <a:bodyPr anchorCtr="0" anchor="t" bIns="91425" lIns="91425" spcFirstLastPara="1" rIns="91425" wrap="square" tIns="91425">
            <a:noAutofit/>
          </a:bodyPr>
          <a:lstStyle>
            <a:lvl1pPr indent="-342900" lvl="0" marL="457200" marR="0" algn="ctr">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algn="ctr">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2pPr>
            <a:lvl3pPr indent="-342900" lvl="2" marL="1371600" marR="0" algn="ctr">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42900" lvl="3" marL="1828800" marR="0" algn="ctr">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ctr">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algn="ctr">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algn="ctr">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ctr">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algn="ctr">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7" name="Shape 27"/>
        <p:cNvGrpSpPr/>
        <p:nvPr/>
      </p:nvGrpSpPr>
      <p:grpSpPr>
        <a:xfrm>
          <a:off x="0" y="0"/>
          <a:ext cx="0" cy="0"/>
          <a:chOff x="0" y="0"/>
          <a:chExt cx="0" cy="0"/>
        </a:xfrm>
      </p:grpSpPr>
      <p:pic>
        <p:nvPicPr>
          <p:cNvPr id="28" name="Google Shape;28;p25"/>
          <p:cNvPicPr preferRelativeResize="0"/>
          <p:nvPr/>
        </p:nvPicPr>
        <p:blipFill rotWithShape="1">
          <a:blip r:embed="rId2">
            <a:alphaModFix/>
          </a:blip>
          <a:srcRect b="0" l="0" r="0" t="0"/>
          <a:stretch/>
        </p:blipFill>
        <p:spPr>
          <a:xfrm>
            <a:off x="7722875" y="0"/>
            <a:ext cx="715207" cy="454370"/>
          </a:xfrm>
          <a:prstGeom prst="rect">
            <a:avLst/>
          </a:prstGeom>
          <a:noFill/>
          <a:ln>
            <a:noFill/>
          </a:ln>
        </p:spPr>
      </p:pic>
      <p:sp>
        <p:nvSpPr>
          <p:cNvPr id="29" name="Google Shape;29;p25"/>
          <p:cNvSpPr txBox="1"/>
          <p:nvPr>
            <p:ph type="title"/>
          </p:nvPr>
        </p:nvSpPr>
        <p:spPr>
          <a:xfrm>
            <a:off x="456689" y="205969"/>
            <a:ext cx="8230500" cy="857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1pPr>
            <a:lvl2pPr lvl="1"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2pPr>
            <a:lvl3pPr lvl="2"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3pPr>
            <a:lvl4pPr lvl="3"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4pPr>
            <a:lvl5pPr lvl="4"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5pPr>
            <a:lvl6pPr lvl="5"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6pPr>
            <a:lvl7pPr lvl="6"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7pPr>
            <a:lvl8pPr lvl="7"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8pPr>
            <a:lvl9pPr lvl="8"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9pPr>
          </a:lstStyle>
          <a:p/>
        </p:txBody>
      </p:sp>
      <p:sp>
        <p:nvSpPr>
          <p:cNvPr id="30" name="Google Shape;30;p25"/>
          <p:cNvSpPr txBox="1"/>
          <p:nvPr>
            <p:ph idx="10" type="dt"/>
          </p:nvPr>
        </p:nvSpPr>
        <p:spPr>
          <a:xfrm>
            <a:off x="456689" y="4767231"/>
            <a:ext cx="21345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1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9pPr>
          </a:lstStyle>
          <a:p/>
        </p:txBody>
      </p:sp>
      <p:sp>
        <p:nvSpPr>
          <p:cNvPr id="31" name="Google Shape;31;p25"/>
          <p:cNvSpPr txBox="1"/>
          <p:nvPr>
            <p:ph idx="11" type="ftr"/>
          </p:nvPr>
        </p:nvSpPr>
        <p:spPr>
          <a:xfrm>
            <a:off x="3123875" y="4767231"/>
            <a:ext cx="28962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1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9pPr>
          </a:lstStyle>
          <a:p/>
        </p:txBody>
      </p:sp>
      <p:sp>
        <p:nvSpPr>
          <p:cNvPr id="32" name="Google Shape;32;p25"/>
          <p:cNvSpPr txBox="1"/>
          <p:nvPr>
            <p:ph idx="12" type="sldNum"/>
          </p:nvPr>
        </p:nvSpPr>
        <p:spPr>
          <a:xfrm>
            <a:off x="6552698" y="4767231"/>
            <a:ext cx="2134500" cy="273900"/>
          </a:xfrm>
          <a:prstGeom prst="rect">
            <a:avLst/>
          </a:prstGeom>
          <a:noFill/>
          <a:ln>
            <a:noFill/>
          </a:ln>
        </p:spPr>
        <p:txBody>
          <a:bodyPr anchorCtr="0" anchor="ctr" bIns="78100" lIns="78100" spcFirstLastPara="1" rIns="78100" wrap="square" tIns="78100">
            <a:noAutofit/>
          </a:bodyPr>
          <a:lstStyle>
            <a:lvl1pPr indent="0" lvl="0"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1pPr>
            <a:lvl2pPr indent="0" lvl="1"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2pPr>
            <a:lvl3pPr indent="0" lvl="2"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3pPr>
            <a:lvl4pPr indent="0" lvl="3"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4pPr>
            <a:lvl5pPr indent="0" lvl="4"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5pPr>
            <a:lvl6pPr indent="0" lvl="5"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6pPr>
            <a:lvl7pPr indent="0" lvl="6"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7pPr>
            <a:lvl8pPr indent="0" lvl="7"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8pPr>
            <a:lvl9pPr indent="0" lvl="8"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r>
              <a:t/>
            </a:r>
            <a:endParaRPr/>
          </a:p>
          <a:p>
            <a:pPr indent="-114300" lvl="1" marL="419100" rtl="0" algn="l">
              <a:spcBef>
                <a:spcPts val="0"/>
              </a:spcBef>
              <a:spcAft>
                <a:spcPts val="0"/>
              </a:spcAft>
              <a:buClr>
                <a:schemeClr val="dk1"/>
              </a:buClr>
              <a:buSzPts val="1600"/>
              <a:buNone/>
            </a:pPr>
            <a:r>
              <a:t/>
            </a:r>
            <a:endParaRPr sz="1600">
              <a:solidFill>
                <a:schemeClr val="dk1"/>
              </a:solidFill>
            </a:endParaRPr>
          </a:p>
          <a:p>
            <a:pPr indent="-114300" lvl="2" marL="838200" rtl="0" algn="l">
              <a:spcBef>
                <a:spcPts val="0"/>
              </a:spcBef>
              <a:spcAft>
                <a:spcPts val="0"/>
              </a:spcAft>
              <a:buClr>
                <a:schemeClr val="dk1"/>
              </a:buClr>
              <a:buSzPts val="1600"/>
              <a:buNone/>
            </a:pPr>
            <a:r>
              <a:t/>
            </a:r>
            <a:endParaRPr sz="1600">
              <a:solidFill>
                <a:schemeClr val="dk1"/>
              </a:solidFill>
            </a:endParaRPr>
          </a:p>
          <a:p>
            <a:pPr indent="-101600" lvl="3" marL="1244600" rtl="0" algn="l">
              <a:spcBef>
                <a:spcPts val="0"/>
              </a:spcBef>
              <a:spcAft>
                <a:spcPts val="0"/>
              </a:spcAft>
              <a:buClr>
                <a:schemeClr val="dk1"/>
              </a:buClr>
              <a:buSzPts val="1600"/>
              <a:buNone/>
            </a:pPr>
            <a:r>
              <a:t/>
            </a:r>
            <a:endParaRPr sz="1600">
              <a:solidFill>
                <a:schemeClr val="dk1"/>
              </a:solidFill>
            </a:endParaRPr>
          </a:p>
          <a:p>
            <a:pPr indent="-101600" lvl="4" marL="1663700" rtl="0" algn="l">
              <a:spcBef>
                <a:spcPts val="0"/>
              </a:spcBef>
              <a:spcAft>
                <a:spcPts val="0"/>
              </a:spcAft>
              <a:buClr>
                <a:schemeClr val="dk1"/>
              </a:buClr>
              <a:buSzPts val="1600"/>
              <a:buNone/>
            </a:pPr>
            <a:r>
              <a:t/>
            </a:r>
            <a:endParaRPr sz="1600">
              <a:solidFill>
                <a:schemeClr val="dk1"/>
              </a:solidFill>
            </a:endParaRPr>
          </a:p>
          <a:p>
            <a:pPr indent="-114300" lvl="5" marL="2082800" rtl="0" algn="l">
              <a:spcBef>
                <a:spcPts val="0"/>
              </a:spcBef>
              <a:spcAft>
                <a:spcPts val="0"/>
              </a:spcAft>
              <a:buClr>
                <a:schemeClr val="dk1"/>
              </a:buClr>
              <a:buSzPts val="1600"/>
              <a:buNone/>
            </a:pPr>
            <a:r>
              <a:t/>
            </a:r>
            <a:endParaRPr sz="1600">
              <a:solidFill>
                <a:schemeClr val="dk1"/>
              </a:solidFill>
            </a:endParaRPr>
          </a:p>
          <a:p>
            <a:pPr indent="-114300" lvl="6" marL="2501900" rtl="0" algn="l">
              <a:spcBef>
                <a:spcPts val="0"/>
              </a:spcBef>
              <a:spcAft>
                <a:spcPts val="0"/>
              </a:spcAft>
              <a:buClr>
                <a:schemeClr val="dk1"/>
              </a:buClr>
              <a:buSzPts val="1600"/>
              <a:buNone/>
            </a:pPr>
            <a:r>
              <a:t/>
            </a:r>
            <a:endParaRPr sz="1600">
              <a:solidFill>
                <a:schemeClr val="dk1"/>
              </a:solidFill>
            </a:endParaRPr>
          </a:p>
          <a:p>
            <a:pPr indent="-101600" lvl="7" marL="2908300" rtl="0" algn="l">
              <a:spcBef>
                <a:spcPts val="0"/>
              </a:spcBef>
              <a:spcAft>
                <a:spcPts val="0"/>
              </a:spcAft>
              <a:buClr>
                <a:schemeClr val="dk1"/>
              </a:buClr>
              <a:buSzPts val="1600"/>
              <a:buNone/>
            </a:pPr>
            <a:r>
              <a:t/>
            </a:r>
            <a:endParaRPr sz="1600">
              <a:solidFill>
                <a:schemeClr val="dk1"/>
              </a:solidFill>
            </a:endParaRPr>
          </a:p>
          <a:p>
            <a:pPr indent="-114300" lvl="8" marL="3327400" rtl="0" algn="l">
              <a:spcBef>
                <a:spcPts val="0"/>
              </a:spcBef>
              <a:spcAft>
                <a:spcPts val="0"/>
              </a:spcAft>
              <a:buClr>
                <a:schemeClr val="dk1"/>
              </a:buClr>
              <a:buSzPts val="1600"/>
              <a:buNone/>
            </a:pPr>
            <a:r>
              <a:t/>
            </a:r>
            <a:endParaRPr sz="1600">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33" name="Shape 33"/>
        <p:cNvGrpSpPr/>
        <p:nvPr/>
      </p:nvGrpSpPr>
      <p:grpSpPr>
        <a:xfrm>
          <a:off x="0" y="0"/>
          <a:ext cx="0" cy="0"/>
          <a:chOff x="0" y="0"/>
          <a:chExt cx="0" cy="0"/>
        </a:xfrm>
      </p:grpSpPr>
      <p:sp>
        <p:nvSpPr>
          <p:cNvPr id="34" name="Google Shape;34;p26"/>
          <p:cNvSpPr/>
          <p:nvPr/>
        </p:nvSpPr>
        <p:spPr>
          <a:xfrm>
            <a:off x="251520" y="123479"/>
            <a:ext cx="8658900" cy="4680600"/>
          </a:xfrm>
          <a:prstGeom prst="roundRect">
            <a:avLst>
              <a:gd fmla="val 2078" name="adj"/>
            </a:avLst>
          </a:prstGeom>
          <a:solidFill>
            <a:schemeClr val="lt1">
              <a:alpha val="7372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26"/>
          <p:cNvSpPr txBox="1"/>
          <p:nvPr>
            <p:ph type="title"/>
          </p:nvPr>
        </p:nvSpPr>
        <p:spPr>
          <a:xfrm>
            <a:off x="395537" y="150781"/>
            <a:ext cx="6919800" cy="530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36" name="Google Shape;36;p26"/>
          <p:cNvSpPr txBox="1"/>
          <p:nvPr>
            <p:ph idx="1" type="body"/>
          </p:nvPr>
        </p:nvSpPr>
        <p:spPr>
          <a:xfrm>
            <a:off x="405258" y="987574"/>
            <a:ext cx="8343300" cy="36723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Courier New"/>
              <a:buChar char="o"/>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37" name="Google Shape;37;p26"/>
          <p:cNvSpPr txBox="1"/>
          <p:nvPr>
            <p:ph idx="11" type="ftr"/>
          </p:nvPr>
        </p:nvSpPr>
        <p:spPr>
          <a:xfrm>
            <a:off x="3131840" y="4789885"/>
            <a:ext cx="2897100" cy="353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8" name="Google Shape;38;p26"/>
          <p:cNvSpPr/>
          <p:nvPr/>
        </p:nvSpPr>
        <p:spPr>
          <a:xfrm>
            <a:off x="0" y="4840003"/>
            <a:ext cx="9144000" cy="323700"/>
          </a:xfrm>
          <a:prstGeom prst="rect">
            <a:avLst/>
          </a:prstGeom>
          <a:solidFill>
            <a:srgbClr val="000000">
              <a:alpha val="28627"/>
            </a:srgbClr>
          </a:solidFill>
          <a:ln>
            <a:noFill/>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9" name="Google Shape;39;p26"/>
          <p:cNvSpPr/>
          <p:nvPr/>
        </p:nvSpPr>
        <p:spPr>
          <a:xfrm>
            <a:off x="7884367" y="4891587"/>
            <a:ext cx="729000" cy="16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p26"/>
          <p:cNvGrpSpPr/>
          <p:nvPr/>
        </p:nvGrpSpPr>
        <p:grpSpPr>
          <a:xfrm>
            <a:off x="7541996" y="267494"/>
            <a:ext cx="1512300" cy="801775"/>
            <a:chOff x="7541996" y="267493"/>
            <a:chExt cx="1512300" cy="801775"/>
          </a:xfrm>
        </p:grpSpPr>
        <p:grpSp>
          <p:nvGrpSpPr>
            <p:cNvPr id="41" name="Google Shape;41;p26"/>
            <p:cNvGrpSpPr/>
            <p:nvPr/>
          </p:nvGrpSpPr>
          <p:grpSpPr>
            <a:xfrm>
              <a:off x="7541996" y="277180"/>
              <a:ext cx="1512300" cy="792088"/>
              <a:chOff x="7596202" y="267493"/>
              <a:chExt cx="1512300" cy="792088"/>
            </a:xfrm>
          </p:grpSpPr>
          <p:sp>
            <p:nvSpPr>
              <p:cNvPr id="42" name="Google Shape;42;p26"/>
              <p:cNvSpPr/>
              <p:nvPr/>
            </p:nvSpPr>
            <p:spPr>
              <a:xfrm flipH="1" rot="10800000">
                <a:off x="8964736" y="703481"/>
                <a:ext cx="143700" cy="356100"/>
              </a:xfrm>
              <a:prstGeom prst="rtTriangle">
                <a:avLst/>
              </a:prstGeom>
              <a:solidFill>
                <a:srgbClr val="93B3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8CB3E3"/>
                  </a:solidFill>
                  <a:latin typeface="Arial"/>
                  <a:ea typeface="Arial"/>
                  <a:cs typeface="Arial"/>
                  <a:sym typeface="Arial"/>
                </a:endParaRPr>
              </a:p>
            </p:txBody>
          </p:sp>
          <p:sp>
            <p:nvSpPr>
              <p:cNvPr id="43" name="Google Shape;43;p26"/>
              <p:cNvSpPr/>
              <p:nvPr/>
            </p:nvSpPr>
            <p:spPr>
              <a:xfrm flipH="1">
                <a:off x="7596202" y="267493"/>
                <a:ext cx="1512300" cy="436200"/>
              </a:xfrm>
              <a:prstGeom prst="snip1Rect">
                <a:avLst>
                  <a:gd fmla="val 16667"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8CB3E3"/>
                  </a:solidFill>
                  <a:latin typeface="Arial"/>
                  <a:ea typeface="Arial"/>
                  <a:cs typeface="Arial"/>
                  <a:sym typeface="Arial"/>
                </a:endParaRPr>
              </a:p>
            </p:txBody>
          </p:sp>
        </p:grpSp>
        <p:sp>
          <p:nvSpPr>
            <p:cNvPr id="44" name="Google Shape;44;p26"/>
            <p:cNvSpPr/>
            <p:nvPr/>
          </p:nvSpPr>
          <p:spPr>
            <a:xfrm>
              <a:off x="7616407" y="267493"/>
              <a:ext cx="1172400" cy="402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45" name="Shape 45"/>
        <p:cNvGrpSpPr/>
        <p:nvPr/>
      </p:nvGrpSpPr>
      <p:grpSpPr>
        <a:xfrm>
          <a:off x="0" y="0"/>
          <a:ext cx="0" cy="0"/>
          <a:chOff x="0" y="0"/>
          <a:chExt cx="0" cy="0"/>
        </a:xfrm>
      </p:grpSpPr>
      <p:sp>
        <p:nvSpPr>
          <p:cNvPr id="46" name="Google Shape;46;gda1452d323_1_158"/>
          <p:cNvSpPr txBox="1"/>
          <p:nvPr>
            <p:ph type="title"/>
          </p:nvPr>
        </p:nvSpPr>
        <p:spPr>
          <a:xfrm>
            <a:off x="457200" y="69850"/>
            <a:ext cx="8229600" cy="1130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9pPr>
          </a:lstStyle>
          <a:p/>
        </p:txBody>
      </p:sp>
      <p:sp>
        <p:nvSpPr>
          <p:cNvPr id="47" name="Google Shape;47;gda1452d323_1_158"/>
          <p:cNvSpPr txBox="1"/>
          <p:nvPr>
            <p:ph idx="1" type="body"/>
          </p:nvPr>
        </p:nvSpPr>
        <p:spPr>
          <a:xfrm>
            <a:off x="457200" y="1200150"/>
            <a:ext cx="8229600" cy="3943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800"/>
              </a:spcBef>
              <a:spcAft>
                <a:spcPts val="0"/>
              </a:spcAft>
              <a:buClr>
                <a:srgbClr val="000000"/>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700"/>
              </a:spcBef>
              <a:spcAft>
                <a:spcPts val="0"/>
              </a:spcAft>
              <a:buClr>
                <a:srgbClr val="000000"/>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600"/>
              </a:spcBef>
              <a:spcAft>
                <a:spcPts val="0"/>
              </a:spcAft>
              <a:buClr>
                <a:srgbClr val="000000"/>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500"/>
              </a:spcBef>
              <a:spcAft>
                <a:spcPts val="0"/>
              </a:spcAft>
              <a:buClr>
                <a:srgbClr val="000000"/>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500"/>
              </a:spcBef>
              <a:spcAft>
                <a:spcPts val="0"/>
              </a:spcAft>
              <a:buClr>
                <a:srgbClr val="000000"/>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500"/>
              </a:spcBef>
              <a:spcAft>
                <a:spcPts val="0"/>
              </a:spcAft>
              <a:buClr>
                <a:srgbClr val="000000"/>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500"/>
              </a:spcBef>
              <a:spcAft>
                <a:spcPts val="0"/>
              </a:spcAft>
              <a:buClr>
                <a:srgbClr val="000000"/>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500"/>
              </a:spcBef>
              <a:spcAft>
                <a:spcPts val="0"/>
              </a:spcAft>
              <a:buClr>
                <a:srgbClr val="000000"/>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500"/>
              </a:spcBef>
              <a:spcAft>
                <a:spcPts val="0"/>
              </a:spcAft>
              <a:buClr>
                <a:srgbClr val="000000"/>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8" name="Google Shape;48;gda1452d323_1_158"/>
          <p:cNvSpPr txBox="1"/>
          <p:nvPr>
            <p:ph idx="12" type="sldNum"/>
          </p:nvPr>
        </p:nvSpPr>
        <p:spPr>
          <a:xfrm>
            <a:off x="7466013" y="4757737"/>
            <a:ext cx="306300" cy="2922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l">
              <a:spcBef>
                <a:spcPts val="0"/>
              </a:spcBef>
              <a:spcAft>
                <a:spcPts val="0"/>
              </a:spcAft>
              <a:buNone/>
            </a:pPr>
            <a:r>
              <a:t/>
            </a:r>
            <a:endParaRPr/>
          </a:p>
          <a:p>
            <a:pPr indent="-114300" lvl="1" marL="457200" rtl="0" algn="l">
              <a:spcBef>
                <a:spcPts val="0"/>
              </a:spcBef>
              <a:spcAft>
                <a:spcPts val="0"/>
              </a:spcAft>
              <a:buClr>
                <a:schemeClr val="dk1"/>
              </a:buClr>
              <a:buSzPts val="1800"/>
              <a:buNone/>
            </a:pPr>
            <a:r>
              <a:t/>
            </a:r>
            <a:endParaRPr sz="1800">
              <a:solidFill>
                <a:schemeClr val="dk1"/>
              </a:solidFill>
            </a:endParaRPr>
          </a:p>
          <a:p>
            <a:pPr indent="-114300" lvl="2" marL="914400" rtl="0" algn="l">
              <a:spcBef>
                <a:spcPts val="0"/>
              </a:spcBef>
              <a:spcAft>
                <a:spcPts val="0"/>
              </a:spcAft>
              <a:buClr>
                <a:schemeClr val="dk1"/>
              </a:buClr>
              <a:buSzPts val="1800"/>
              <a:buNone/>
            </a:pPr>
            <a:r>
              <a:t/>
            </a:r>
            <a:endParaRPr sz="1800">
              <a:solidFill>
                <a:schemeClr val="dk1"/>
              </a:solidFill>
            </a:endParaRPr>
          </a:p>
          <a:p>
            <a:pPr indent="-114300" lvl="3" marL="1371600" rtl="0" algn="l">
              <a:spcBef>
                <a:spcPts val="0"/>
              </a:spcBef>
              <a:spcAft>
                <a:spcPts val="0"/>
              </a:spcAft>
              <a:buClr>
                <a:schemeClr val="dk1"/>
              </a:buClr>
              <a:buSzPts val="1800"/>
              <a:buNone/>
            </a:pPr>
            <a:r>
              <a:t/>
            </a:r>
            <a:endParaRPr sz="1800">
              <a:solidFill>
                <a:schemeClr val="dk1"/>
              </a:solidFill>
            </a:endParaRPr>
          </a:p>
          <a:p>
            <a:pPr indent="-114300" lvl="4" marL="1828800" rtl="0" algn="l">
              <a:spcBef>
                <a:spcPts val="0"/>
              </a:spcBef>
              <a:spcAft>
                <a:spcPts val="0"/>
              </a:spcAft>
              <a:buClr>
                <a:schemeClr val="dk1"/>
              </a:buClr>
              <a:buSzPts val="1800"/>
              <a:buNone/>
            </a:pPr>
            <a:r>
              <a:t/>
            </a:r>
            <a:endParaRPr sz="1800">
              <a:solidFill>
                <a:schemeClr val="dk1"/>
              </a:solidFill>
            </a:endParaRPr>
          </a:p>
          <a:p>
            <a:pPr indent="-114300" lvl="5" marL="2286000" rtl="0" algn="l">
              <a:spcBef>
                <a:spcPts val="0"/>
              </a:spcBef>
              <a:spcAft>
                <a:spcPts val="0"/>
              </a:spcAft>
              <a:buClr>
                <a:schemeClr val="dk1"/>
              </a:buClr>
              <a:buSzPts val="1800"/>
              <a:buNone/>
            </a:pPr>
            <a:r>
              <a:t/>
            </a:r>
            <a:endParaRPr sz="1800">
              <a:solidFill>
                <a:schemeClr val="dk1"/>
              </a:solidFill>
            </a:endParaRPr>
          </a:p>
          <a:p>
            <a:pPr indent="-114300" lvl="6" marL="2743200" rtl="0" algn="l">
              <a:spcBef>
                <a:spcPts val="0"/>
              </a:spcBef>
              <a:spcAft>
                <a:spcPts val="0"/>
              </a:spcAft>
              <a:buClr>
                <a:schemeClr val="dk1"/>
              </a:buClr>
              <a:buSzPts val="1800"/>
              <a:buNone/>
            </a:pPr>
            <a:r>
              <a:t/>
            </a:r>
            <a:endParaRPr sz="1800">
              <a:solidFill>
                <a:schemeClr val="dk1"/>
              </a:solidFill>
            </a:endParaRPr>
          </a:p>
          <a:p>
            <a:pPr indent="-114300" lvl="7" marL="3200400" rtl="0" algn="l">
              <a:spcBef>
                <a:spcPts val="0"/>
              </a:spcBef>
              <a:spcAft>
                <a:spcPts val="0"/>
              </a:spcAft>
              <a:buClr>
                <a:schemeClr val="dk1"/>
              </a:buClr>
              <a:buSzPts val="1800"/>
              <a:buNone/>
            </a:pPr>
            <a:r>
              <a:t/>
            </a:r>
            <a:endParaRPr sz="1800">
              <a:solidFill>
                <a:schemeClr val="dk1"/>
              </a:solidFill>
            </a:endParaRPr>
          </a:p>
          <a:p>
            <a:pPr indent="-114300" lvl="8" marL="3657600" rtl="0" algn="l">
              <a:spcBef>
                <a:spcPts val="0"/>
              </a:spcBef>
              <a:spcAft>
                <a:spcPts val="0"/>
              </a:spcAft>
              <a:buClr>
                <a:schemeClr val="dk1"/>
              </a:buClr>
              <a:buSzPts val="1800"/>
              <a:buNone/>
            </a:pPr>
            <a:r>
              <a:t/>
            </a:r>
            <a:endParaRPr sz="18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11" name="Google Shape;11;p9"/>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Courier New"/>
              <a:buChar char="o"/>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D139"/>
        </a:solidFill>
      </p:bgPr>
    </p:bg>
    <p:spTree>
      <p:nvGrpSpPr>
        <p:cNvPr id="53" name="Shape 53"/>
        <p:cNvGrpSpPr/>
        <p:nvPr/>
      </p:nvGrpSpPr>
      <p:grpSpPr>
        <a:xfrm>
          <a:off x="0" y="0"/>
          <a:ext cx="0" cy="0"/>
          <a:chOff x="0" y="0"/>
          <a:chExt cx="0" cy="0"/>
        </a:xfrm>
      </p:grpSpPr>
      <p:sp>
        <p:nvSpPr>
          <p:cNvPr id="54" name="Google Shape;54;gda1452d323_1_111"/>
          <p:cNvSpPr txBox="1"/>
          <p:nvPr/>
        </p:nvSpPr>
        <p:spPr>
          <a:xfrm>
            <a:off x="375050" y="2101925"/>
            <a:ext cx="7713000" cy="17994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t/>
            </a:r>
            <a:endParaRPr b="1" i="0" sz="3000" u="none" cap="none" strike="noStrike">
              <a:solidFill>
                <a:srgbClr val="FFFFFF"/>
              </a:solidFill>
              <a:latin typeface="Arvo"/>
              <a:ea typeface="Arvo"/>
              <a:cs typeface="Arvo"/>
              <a:sym typeface="Arvo"/>
            </a:endParaRPr>
          </a:p>
          <a:p>
            <a:pPr indent="0" lvl="0" marL="0" marR="0" rtl="0" algn="r">
              <a:lnSpc>
                <a:spcPct val="100000"/>
              </a:lnSpc>
              <a:spcBef>
                <a:spcPts val="0"/>
              </a:spcBef>
              <a:spcAft>
                <a:spcPts val="0"/>
              </a:spcAft>
              <a:buClr>
                <a:schemeClr val="dk1"/>
              </a:buClr>
              <a:buSzPts val="1100"/>
              <a:buFont typeface="Arial"/>
              <a:buNone/>
            </a:pPr>
            <a:r>
              <a:t/>
            </a:r>
            <a:endParaRPr b="1" i="0" sz="3000" u="none" cap="none" strike="noStrike">
              <a:solidFill>
                <a:srgbClr val="FFFFFF"/>
              </a:solidFill>
              <a:latin typeface="Arvo"/>
              <a:ea typeface="Arvo"/>
              <a:cs typeface="Arvo"/>
              <a:sym typeface="Arvo"/>
            </a:endParaRPr>
          </a:p>
          <a:p>
            <a:pPr indent="0" lvl="0" marL="0" marR="0" rtl="0" algn="r">
              <a:lnSpc>
                <a:spcPct val="100000"/>
              </a:lnSpc>
              <a:spcBef>
                <a:spcPts val="0"/>
              </a:spcBef>
              <a:spcAft>
                <a:spcPts val="0"/>
              </a:spcAft>
              <a:buClr>
                <a:schemeClr val="dk1"/>
              </a:buClr>
              <a:buSzPts val="1100"/>
              <a:buFont typeface="Arial"/>
              <a:buNone/>
            </a:pPr>
            <a:r>
              <a:rPr b="1" lang="en-US" sz="3000">
                <a:solidFill>
                  <a:srgbClr val="FFFFFF"/>
                </a:solidFill>
                <a:latin typeface="Arvo"/>
                <a:ea typeface="Arvo"/>
                <a:cs typeface="Arvo"/>
                <a:sym typeface="Arvo"/>
              </a:rPr>
              <a:t>Rest Assured </a:t>
            </a:r>
            <a:r>
              <a:rPr b="1" lang="en-US" sz="3000">
                <a:solidFill>
                  <a:srgbClr val="FFFFFF"/>
                </a:solidFill>
                <a:latin typeface="Arvo"/>
                <a:ea typeface="Arvo"/>
                <a:cs typeface="Arvo"/>
                <a:sym typeface="Arvo"/>
              </a:rPr>
              <a:t>API</a:t>
            </a:r>
            <a:r>
              <a:rPr b="1" i="0" lang="en-US" sz="3000" u="none" cap="none" strike="noStrike">
                <a:solidFill>
                  <a:srgbClr val="FFFFFF"/>
                </a:solidFill>
                <a:latin typeface="Arvo"/>
                <a:ea typeface="Arvo"/>
                <a:cs typeface="Arvo"/>
                <a:sym typeface="Arvo"/>
              </a:rPr>
              <a:t> Automation</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600"/>
              </a:spcBef>
              <a:spcAft>
                <a:spcPts val="0"/>
              </a:spcAft>
              <a:buClr>
                <a:schemeClr val="dk1"/>
              </a:buClr>
              <a:buSzPts val="1100"/>
              <a:buFont typeface="Arial"/>
              <a:buNone/>
            </a:pPr>
            <a:r>
              <a:t/>
            </a:r>
            <a:endParaRPr b="1" i="0" sz="1800" u="none" cap="none" strike="noStrike">
              <a:solidFill>
                <a:srgbClr val="92D050"/>
              </a:solidFill>
              <a:latin typeface="Arial"/>
              <a:ea typeface="Arial"/>
              <a:cs typeface="Arial"/>
              <a:sym typeface="Arial"/>
            </a:endParaRPr>
          </a:p>
          <a:p>
            <a:pPr indent="0" lvl="0" marL="0" marR="0" rtl="0" algn="r">
              <a:lnSpc>
                <a:spcPct val="100000"/>
              </a:lnSpc>
              <a:spcBef>
                <a:spcPts val="600"/>
              </a:spcBef>
              <a:spcAft>
                <a:spcPts val="0"/>
              </a:spcAft>
              <a:buClr>
                <a:schemeClr val="dk1"/>
              </a:buClr>
              <a:buSzPts val="1100"/>
              <a:buFont typeface="Arial"/>
              <a:buNone/>
            </a:pPr>
            <a:r>
              <a:rPr b="1" lang="en-US" sz="3000">
                <a:solidFill>
                  <a:schemeClr val="lt1"/>
                </a:solidFill>
                <a:latin typeface="Arvo"/>
                <a:ea typeface="Arvo"/>
                <a:cs typeface="Arvo"/>
                <a:sym typeface="Arvo"/>
              </a:rPr>
              <a:t>Day 3 - </a:t>
            </a:r>
            <a:r>
              <a:rPr b="1" lang="en-US" sz="3000">
                <a:solidFill>
                  <a:schemeClr val="lt1"/>
                </a:solidFill>
                <a:latin typeface="Arvo"/>
                <a:ea typeface="Arvo"/>
                <a:cs typeface="Arvo"/>
                <a:sym typeface="Arvo"/>
              </a:rPr>
              <a:t>Parameterizing Get and Different Body types for POST </a:t>
            </a:r>
            <a:endParaRPr b="0" i="0" sz="1400" u="none" cap="none" strike="noStrike">
              <a:solidFill>
                <a:srgbClr val="000000"/>
              </a:solidFill>
              <a:latin typeface="Arial"/>
              <a:ea typeface="Arial"/>
              <a:cs typeface="Arial"/>
              <a:sym typeface="Arial"/>
            </a:endParaRPr>
          </a:p>
        </p:txBody>
      </p:sp>
      <p:pic>
        <p:nvPicPr>
          <p:cNvPr id="55" name="Google Shape;55;gda1452d323_1_111"/>
          <p:cNvPicPr preferRelativeResize="0"/>
          <p:nvPr/>
        </p:nvPicPr>
        <p:blipFill rotWithShape="1">
          <a:blip r:embed="rId3">
            <a:alphaModFix/>
          </a:blip>
          <a:srcRect b="0" l="0" r="0" t="0"/>
          <a:stretch/>
        </p:blipFill>
        <p:spPr>
          <a:xfrm>
            <a:off x="7818075" y="586975"/>
            <a:ext cx="1223550" cy="1223500"/>
          </a:xfrm>
          <a:prstGeom prst="rect">
            <a:avLst/>
          </a:prstGeom>
          <a:noFill/>
          <a:ln>
            <a:noFill/>
          </a:ln>
        </p:spPr>
      </p:pic>
      <p:pic>
        <p:nvPicPr>
          <p:cNvPr id="56" name="Google Shape;56;gda1452d323_1_111"/>
          <p:cNvPicPr preferRelativeResize="0"/>
          <p:nvPr/>
        </p:nvPicPr>
        <p:blipFill rotWithShape="1">
          <a:blip r:embed="rId4">
            <a:alphaModFix/>
          </a:blip>
          <a:srcRect b="0" l="0" r="0" t="0"/>
          <a:stretch/>
        </p:blipFill>
        <p:spPr>
          <a:xfrm>
            <a:off x="7954947" y="129275"/>
            <a:ext cx="1159076" cy="336849"/>
          </a:xfrm>
          <a:prstGeom prst="rect">
            <a:avLst/>
          </a:prstGeom>
          <a:noFill/>
          <a:ln>
            <a:noFill/>
          </a:ln>
        </p:spPr>
      </p:pic>
      <p:sp>
        <p:nvSpPr>
          <p:cNvPr id="57" name="Google Shape;57;gda1452d323_1_111"/>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da1452d323_1_111"/>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da1452d323_1_111"/>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da1452d323_1_111"/>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da1452d323_1_111"/>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da1452d323_1_111"/>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da1452d323_1_111"/>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da1452d323_1_37"/>
          <p:cNvSpPr txBox="1"/>
          <p:nvPr>
            <p:ph type="title"/>
          </p:nvPr>
        </p:nvSpPr>
        <p:spPr>
          <a:xfrm>
            <a:off x="174350" y="0"/>
            <a:ext cx="7900500" cy="468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rPr>
              <a:t>...</a:t>
            </a:r>
            <a:endParaRPr sz="2200">
              <a:solidFill>
                <a:srgbClr val="45818E"/>
              </a:solidFill>
              <a:highlight>
                <a:srgbClr val="F8FAFB"/>
              </a:highlight>
              <a:latin typeface="Roboto"/>
              <a:ea typeface="Roboto"/>
              <a:cs typeface="Roboto"/>
              <a:sym typeface="Roboto"/>
            </a:endParaRPr>
          </a:p>
        </p:txBody>
      </p:sp>
      <p:sp>
        <p:nvSpPr>
          <p:cNvPr id="211" name="Google Shape;211;gda1452d323_1_37"/>
          <p:cNvSpPr txBox="1"/>
          <p:nvPr>
            <p:ph idx="1" type="body"/>
          </p:nvPr>
        </p:nvSpPr>
        <p:spPr>
          <a:xfrm>
            <a:off x="479475" y="414100"/>
            <a:ext cx="8586000" cy="472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sz="1400">
                <a:solidFill>
                  <a:srgbClr val="45818E"/>
                </a:solidFill>
                <a:latin typeface="Roboto Condensed"/>
                <a:ea typeface="Roboto Condensed"/>
                <a:cs typeface="Roboto Condensed"/>
                <a:sym typeface="Roboto Condensed"/>
              </a:rPr>
              <a:t>a</a:t>
            </a:r>
            <a:r>
              <a:rPr b="1" lang="en-US" sz="1400">
                <a:solidFill>
                  <a:srgbClr val="45818E"/>
                </a:solidFill>
                <a:latin typeface="Roboto Condensed"/>
                <a:ea typeface="Roboto Condensed"/>
                <a:cs typeface="Roboto Condensed"/>
                <a:sym typeface="Roboto Condensed"/>
              </a:rPr>
              <a:t>. Simple Data :</a:t>
            </a:r>
            <a:r>
              <a:rPr lang="en-US" sz="1400">
                <a:latin typeface="Roboto Condensed"/>
                <a:ea typeface="Roboto Condensed"/>
                <a:cs typeface="Roboto Condensed"/>
                <a:sym typeface="Roboto Condensed"/>
              </a:rPr>
              <a:t> </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304800" lvl="0" marL="457200" rtl="0" algn="l">
              <a:lnSpc>
                <a:spcPct val="100000"/>
              </a:lnSpc>
              <a:spcBef>
                <a:spcPts val="0"/>
              </a:spcBef>
              <a:spcAft>
                <a:spcPts val="0"/>
              </a:spcAft>
              <a:buSzPts val="1200"/>
              <a:buFont typeface="Roboto Condensed"/>
              <a:buChar char="-"/>
            </a:pPr>
            <a:r>
              <a:rPr lang="en-US" sz="1200">
                <a:latin typeface="Roboto Condensed"/>
                <a:ea typeface="Roboto Condensed"/>
                <a:cs typeface="Roboto Condensed"/>
                <a:sym typeface="Roboto Condensed"/>
              </a:rPr>
              <a:t>Need to create an object of JSONObject class and we have created friendInfo and we will be using object of the JSONObject class created along with PUT method to assign the values to the keys as shown below</a:t>
            </a:r>
            <a:endParaRPr sz="1200">
              <a:latin typeface="Roboto Condensed"/>
              <a:ea typeface="Roboto Condensed"/>
              <a:cs typeface="Roboto Condensed"/>
              <a:sym typeface="Roboto Condensed"/>
            </a:endParaRPr>
          </a:p>
          <a:p>
            <a:pPr indent="-304800" lvl="0" marL="457200" rtl="0" algn="l">
              <a:lnSpc>
                <a:spcPct val="100000"/>
              </a:lnSpc>
              <a:spcBef>
                <a:spcPts val="0"/>
              </a:spcBef>
              <a:spcAft>
                <a:spcPts val="0"/>
              </a:spcAft>
              <a:buSzPts val="1200"/>
              <a:buFont typeface="Roboto Condensed"/>
              <a:buChar char="-"/>
            </a:pPr>
            <a:r>
              <a:rPr lang="en-US" sz="1200">
                <a:latin typeface="Roboto Condensed"/>
                <a:ea typeface="Roboto Condensed"/>
                <a:cs typeface="Roboto Condensed"/>
                <a:sym typeface="Roboto Condensed"/>
              </a:rPr>
              <a:t>Need to convert the object of the JSONObject class to string and then only passed in the body method.</a:t>
            </a:r>
            <a:endParaRPr sz="1200">
              <a:latin typeface="Roboto Condensed"/>
              <a:ea typeface="Roboto Condensed"/>
              <a:cs typeface="Roboto Condensed"/>
              <a:sym typeface="Roboto Condensed"/>
            </a:endParaRPr>
          </a:p>
          <a:p>
            <a:pPr indent="0" lvl="0" marL="457200" rtl="0" algn="l">
              <a:lnSpc>
                <a:spcPct val="115000"/>
              </a:lnSpc>
              <a:spcBef>
                <a:spcPts val="0"/>
              </a:spcBef>
              <a:spcAft>
                <a:spcPts val="0"/>
              </a:spcAft>
              <a:buSzPts val="3000"/>
              <a:buNone/>
            </a:pPr>
            <a:r>
              <a:t/>
            </a:r>
            <a:endParaRPr sz="1200">
              <a:latin typeface="Roboto Condensed"/>
              <a:ea typeface="Roboto Condensed"/>
              <a:cs typeface="Roboto Condensed"/>
              <a:sym typeface="Roboto Condensed"/>
            </a:endParaRPr>
          </a:p>
          <a:p>
            <a:pPr indent="457200" lvl="0" marL="0" rtl="0" algn="l">
              <a:lnSpc>
                <a:spcPct val="100000"/>
              </a:lnSpc>
              <a:spcBef>
                <a:spcPts val="0"/>
              </a:spcBef>
              <a:spcAft>
                <a:spcPts val="0"/>
              </a:spcAft>
              <a:buSzPts val="3000"/>
              <a:buNone/>
            </a:pPr>
            <a:r>
              <a:rPr lang="en-US" sz="1400">
                <a:latin typeface="Roboto Condensed"/>
                <a:ea typeface="Roboto Condensed"/>
                <a:cs typeface="Roboto Condensed"/>
                <a:sym typeface="Roboto Condensed"/>
              </a:rPr>
              <a:t> </a:t>
            </a:r>
            <a:endParaRPr sz="12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0" lvl="0" marL="45720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a:latin typeface="Roboto Condensed"/>
              <a:ea typeface="Roboto Condensed"/>
              <a:cs typeface="Roboto Condensed"/>
              <a:sym typeface="Roboto Condensed"/>
            </a:endParaRPr>
          </a:p>
        </p:txBody>
      </p:sp>
      <p:sp>
        <p:nvSpPr>
          <p:cNvPr id="212" name="Google Shape;212;gda1452d323_1_37"/>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da1452d323_1_37"/>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da1452d323_1_37"/>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da1452d323_1_37"/>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da1452d323_1_37"/>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da1452d323_1_37"/>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8" name="Google Shape;218;gda1452d323_1_37"/>
          <p:cNvCxnSpPr/>
          <p:nvPr/>
        </p:nvCxnSpPr>
        <p:spPr>
          <a:xfrm>
            <a:off x="334650" y="448899"/>
            <a:ext cx="8529600" cy="0"/>
          </a:xfrm>
          <a:prstGeom prst="straightConnector1">
            <a:avLst/>
          </a:prstGeom>
          <a:noFill/>
          <a:ln cap="flat" cmpd="sng" w="9525">
            <a:solidFill>
              <a:schemeClr val="dk2"/>
            </a:solidFill>
            <a:prstDash val="dot"/>
            <a:round/>
            <a:headEnd len="sm" w="sm" type="none"/>
            <a:tailEnd len="sm" w="sm" type="none"/>
          </a:ln>
        </p:spPr>
      </p:cxnSp>
      <p:pic>
        <p:nvPicPr>
          <p:cNvPr id="219" name="Google Shape;219;gda1452d323_1_37"/>
          <p:cNvPicPr preferRelativeResize="0"/>
          <p:nvPr/>
        </p:nvPicPr>
        <p:blipFill rotWithShape="1">
          <a:blip r:embed="rId3">
            <a:alphaModFix/>
          </a:blip>
          <a:srcRect b="0" l="0" r="0" t="0"/>
          <a:stretch/>
        </p:blipFill>
        <p:spPr>
          <a:xfrm>
            <a:off x="8074822" y="112050"/>
            <a:ext cx="1159076" cy="336849"/>
          </a:xfrm>
          <a:prstGeom prst="rect">
            <a:avLst/>
          </a:prstGeom>
          <a:noFill/>
          <a:ln>
            <a:noFill/>
          </a:ln>
        </p:spPr>
      </p:pic>
      <p:sp>
        <p:nvSpPr>
          <p:cNvPr id="220" name="Google Shape;220;gda1452d323_1_37"/>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1" name="Google Shape;221;gda1452d323_1_37"/>
          <p:cNvPicPr preferRelativeResize="0"/>
          <p:nvPr/>
        </p:nvPicPr>
        <p:blipFill>
          <a:blip r:embed="rId4">
            <a:alphaModFix/>
          </a:blip>
          <a:stretch>
            <a:fillRect/>
          </a:stretch>
        </p:blipFill>
        <p:spPr>
          <a:xfrm>
            <a:off x="1406455" y="1503825"/>
            <a:ext cx="3774391" cy="3524275"/>
          </a:xfrm>
          <a:prstGeom prst="rect">
            <a:avLst/>
          </a:prstGeom>
          <a:noFill/>
          <a:ln>
            <a:noFill/>
          </a:ln>
        </p:spPr>
      </p:pic>
      <p:pic>
        <p:nvPicPr>
          <p:cNvPr id="222" name="Google Shape;222;gda1452d323_1_37"/>
          <p:cNvPicPr preferRelativeResize="0"/>
          <p:nvPr/>
        </p:nvPicPr>
        <p:blipFill>
          <a:blip r:embed="rId5">
            <a:alphaModFix/>
          </a:blip>
          <a:stretch>
            <a:fillRect/>
          </a:stretch>
        </p:blipFill>
        <p:spPr>
          <a:xfrm>
            <a:off x="604700" y="1503825"/>
            <a:ext cx="4767649" cy="3421725"/>
          </a:xfrm>
          <a:prstGeom prst="rect">
            <a:avLst/>
          </a:prstGeom>
          <a:noFill/>
          <a:ln>
            <a:noFill/>
          </a:ln>
        </p:spPr>
      </p:pic>
      <p:pic>
        <p:nvPicPr>
          <p:cNvPr id="223" name="Google Shape;223;gda1452d323_1_37"/>
          <p:cNvPicPr preferRelativeResize="0"/>
          <p:nvPr/>
        </p:nvPicPr>
        <p:blipFill>
          <a:blip r:embed="rId6">
            <a:alphaModFix/>
          </a:blip>
          <a:stretch>
            <a:fillRect/>
          </a:stretch>
        </p:blipFill>
        <p:spPr>
          <a:xfrm>
            <a:off x="5372350" y="1503825"/>
            <a:ext cx="3565576" cy="3524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da1452d323_1_55"/>
          <p:cNvSpPr txBox="1"/>
          <p:nvPr>
            <p:ph type="title"/>
          </p:nvPr>
        </p:nvSpPr>
        <p:spPr>
          <a:xfrm>
            <a:off x="174350" y="0"/>
            <a:ext cx="7900500" cy="468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rPr>
              <a:t>...</a:t>
            </a:r>
            <a:endParaRPr sz="2200">
              <a:solidFill>
                <a:srgbClr val="45818E"/>
              </a:solidFill>
              <a:highlight>
                <a:srgbClr val="F8FAFB"/>
              </a:highlight>
              <a:latin typeface="Roboto"/>
              <a:ea typeface="Roboto"/>
              <a:cs typeface="Roboto"/>
              <a:sym typeface="Roboto"/>
            </a:endParaRPr>
          </a:p>
        </p:txBody>
      </p:sp>
      <p:sp>
        <p:nvSpPr>
          <p:cNvPr id="230" name="Google Shape;230;gda1452d323_1_55"/>
          <p:cNvSpPr txBox="1"/>
          <p:nvPr>
            <p:ph idx="1" type="body"/>
          </p:nvPr>
        </p:nvSpPr>
        <p:spPr>
          <a:xfrm>
            <a:off x="479475" y="414100"/>
            <a:ext cx="8586000" cy="472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sz="1400">
                <a:solidFill>
                  <a:srgbClr val="45818E"/>
                </a:solidFill>
                <a:latin typeface="Roboto Condensed"/>
                <a:ea typeface="Roboto Condensed"/>
                <a:cs typeface="Roboto Condensed"/>
                <a:sym typeface="Roboto Condensed"/>
              </a:rPr>
              <a:t>b</a:t>
            </a:r>
            <a:r>
              <a:rPr b="1" lang="en-US" sz="1400">
                <a:solidFill>
                  <a:srgbClr val="45818E"/>
                </a:solidFill>
                <a:latin typeface="Roboto Condensed"/>
                <a:ea typeface="Roboto Condensed"/>
                <a:cs typeface="Roboto Condensed"/>
                <a:sym typeface="Roboto Condensed"/>
              </a:rPr>
              <a:t>. Complex Data :</a:t>
            </a:r>
            <a:r>
              <a:rPr lang="en-US" sz="1400">
                <a:latin typeface="Roboto Condensed"/>
                <a:ea typeface="Roboto Condensed"/>
                <a:cs typeface="Roboto Condensed"/>
                <a:sym typeface="Roboto Condensed"/>
              </a:rPr>
              <a:t> </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304800" lvl="0" marL="457200" rtl="0" algn="l">
              <a:lnSpc>
                <a:spcPct val="100000"/>
              </a:lnSpc>
              <a:spcBef>
                <a:spcPts val="0"/>
              </a:spcBef>
              <a:spcAft>
                <a:spcPts val="0"/>
              </a:spcAft>
              <a:buSzPts val="1200"/>
              <a:buFont typeface="Roboto Condensed"/>
              <a:buChar char="-"/>
            </a:pPr>
            <a:r>
              <a:rPr lang="en-US" sz="1200">
                <a:latin typeface="Roboto Condensed"/>
                <a:ea typeface="Roboto Condensed"/>
                <a:cs typeface="Roboto Condensed"/>
                <a:sym typeface="Roboto Condensed"/>
              </a:rPr>
              <a:t>Create an object of JSONObject class and for that we have created AddressInfo object. This object of the JSONObject class created is used along with .put method to assign the values to the keys. Create another object of JSONObject class as shown below: </a:t>
            </a:r>
            <a:br>
              <a:rPr lang="en-US" sz="1200">
                <a:latin typeface="Roboto Condensed"/>
                <a:ea typeface="Roboto Condensed"/>
                <a:cs typeface="Roboto Condensed"/>
                <a:sym typeface="Roboto Condensed"/>
              </a:rPr>
            </a:br>
            <a:r>
              <a:rPr lang="en-US" sz="1200">
                <a:latin typeface="Roboto Condensed"/>
                <a:ea typeface="Roboto Condensed"/>
                <a:cs typeface="Roboto Condensed"/>
                <a:sym typeface="Roboto Condensed"/>
              </a:rPr>
              <a:t> 						</a:t>
            </a:r>
            <a:endParaRPr sz="1200">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rPr lang="en-US" sz="1200">
                <a:latin typeface="Roboto Condensed"/>
                <a:ea typeface="Roboto Condensed"/>
                <a:cs typeface="Roboto Condensed"/>
                <a:sym typeface="Roboto Condensed"/>
              </a:rPr>
              <a:t>					 				</a:t>
            </a:r>
            <a:endParaRPr sz="1200">
              <a:latin typeface="Roboto Condensed"/>
              <a:ea typeface="Roboto Condensed"/>
              <a:cs typeface="Roboto Condensed"/>
              <a:sym typeface="Roboto Condensed"/>
            </a:endParaRPr>
          </a:p>
          <a:p>
            <a:pPr indent="-228600" lvl="0" marL="457200" rtl="0" algn="l">
              <a:lnSpc>
                <a:spcPct val="100000"/>
              </a:lnSpc>
              <a:spcBef>
                <a:spcPts val="0"/>
              </a:spcBef>
              <a:spcAft>
                <a:spcPts val="0"/>
              </a:spcAft>
              <a:buNone/>
            </a:pPr>
            <a:r>
              <a:rPr lang="en-US" sz="1200">
                <a:latin typeface="Roboto Condensed"/>
                <a:ea typeface="Roboto Condensed"/>
                <a:cs typeface="Roboto Condensed"/>
                <a:sym typeface="Roboto Condensed"/>
              </a:rPr>
              <a:t>			</a:t>
            </a:r>
            <a:endParaRPr sz="1200">
              <a:latin typeface="Roboto Condensed"/>
              <a:ea typeface="Roboto Condensed"/>
              <a:cs typeface="Roboto Condensed"/>
              <a:sym typeface="Roboto Condensed"/>
            </a:endParaRPr>
          </a:p>
          <a:p>
            <a:pPr indent="-228600" lvl="0" marL="457200" rtl="0" algn="l">
              <a:lnSpc>
                <a:spcPct val="100000"/>
              </a:lnSpc>
              <a:spcBef>
                <a:spcPts val="0"/>
              </a:spcBef>
              <a:spcAft>
                <a:spcPts val="0"/>
              </a:spcAft>
              <a:buNone/>
            </a:pPr>
            <a:r>
              <a:rPr lang="en-US" sz="1200">
                <a:latin typeface="Roboto Condensed"/>
                <a:ea typeface="Roboto Condensed"/>
                <a:cs typeface="Roboto Condensed"/>
                <a:sym typeface="Roboto Condensed"/>
              </a:rPr>
              <a:t>		</a:t>
            </a:r>
            <a:endParaRPr sz="1200">
              <a:latin typeface="Roboto Condensed"/>
              <a:ea typeface="Roboto Condensed"/>
              <a:cs typeface="Roboto Condensed"/>
              <a:sym typeface="Roboto Condensed"/>
            </a:endParaRPr>
          </a:p>
          <a:p>
            <a:pPr indent="-304800" lvl="0" marL="457200" rtl="0" algn="l">
              <a:lnSpc>
                <a:spcPct val="100000"/>
              </a:lnSpc>
              <a:spcBef>
                <a:spcPts val="0"/>
              </a:spcBef>
              <a:spcAft>
                <a:spcPts val="0"/>
              </a:spcAft>
              <a:buSzPts val="1200"/>
              <a:buFont typeface="Roboto Condensed"/>
              <a:buChar char="-"/>
            </a:pPr>
            <a:r>
              <a:t/>
            </a:r>
            <a:endParaRPr sz="1200">
              <a:latin typeface="Roboto Condensed"/>
              <a:ea typeface="Roboto Condensed"/>
              <a:cs typeface="Roboto Condensed"/>
              <a:sym typeface="Roboto Condensed"/>
            </a:endParaRPr>
          </a:p>
          <a:p>
            <a:pPr indent="0" lvl="0" marL="457200" rtl="0" algn="l">
              <a:lnSpc>
                <a:spcPct val="115000"/>
              </a:lnSpc>
              <a:spcBef>
                <a:spcPts val="0"/>
              </a:spcBef>
              <a:spcAft>
                <a:spcPts val="0"/>
              </a:spcAft>
              <a:buSzPts val="3000"/>
              <a:buNone/>
            </a:pPr>
            <a:r>
              <a:t/>
            </a:r>
            <a:endParaRPr sz="1200">
              <a:latin typeface="Roboto Condensed"/>
              <a:ea typeface="Roboto Condensed"/>
              <a:cs typeface="Roboto Condensed"/>
              <a:sym typeface="Roboto Condensed"/>
            </a:endParaRPr>
          </a:p>
          <a:p>
            <a:pPr indent="457200" lvl="0" marL="0" rtl="0" algn="l">
              <a:lnSpc>
                <a:spcPct val="100000"/>
              </a:lnSpc>
              <a:spcBef>
                <a:spcPts val="0"/>
              </a:spcBef>
              <a:spcAft>
                <a:spcPts val="0"/>
              </a:spcAft>
              <a:buSzPts val="3000"/>
              <a:buNone/>
            </a:pPr>
            <a:r>
              <a:rPr lang="en-US" sz="1400">
                <a:latin typeface="Roboto Condensed"/>
                <a:ea typeface="Roboto Condensed"/>
                <a:cs typeface="Roboto Condensed"/>
                <a:sym typeface="Roboto Condensed"/>
              </a:rPr>
              <a:t> </a:t>
            </a:r>
            <a:endParaRPr sz="12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0" lvl="0" marL="45720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a:latin typeface="Roboto Condensed"/>
              <a:ea typeface="Roboto Condensed"/>
              <a:cs typeface="Roboto Condensed"/>
              <a:sym typeface="Roboto Condensed"/>
            </a:endParaRPr>
          </a:p>
        </p:txBody>
      </p:sp>
      <p:sp>
        <p:nvSpPr>
          <p:cNvPr id="231" name="Google Shape;231;gda1452d323_1_55"/>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da1452d323_1_55"/>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da1452d323_1_55"/>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da1452d323_1_55"/>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da1452d323_1_55"/>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da1452d323_1_55"/>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7" name="Google Shape;237;gda1452d323_1_55"/>
          <p:cNvCxnSpPr/>
          <p:nvPr/>
        </p:nvCxnSpPr>
        <p:spPr>
          <a:xfrm>
            <a:off x="334650" y="448899"/>
            <a:ext cx="8529600" cy="0"/>
          </a:xfrm>
          <a:prstGeom prst="straightConnector1">
            <a:avLst/>
          </a:prstGeom>
          <a:noFill/>
          <a:ln cap="flat" cmpd="sng" w="9525">
            <a:solidFill>
              <a:schemeClr val="dk2"/>
            </a:solidFill>
            <a:prstDash val="dot"/>
            <a:round/>
            <a:headEnd len="sm" w="sm" type="none"/>
            <a:tailEnd len="sm" w="sm" type="none"/>
          </a:ln>
        </p:spPr>
      </p:cxnSp>
      <p:pic>
        <p:nvPicPr>
          <p:cNvPr id="238" name="Google Shape;238;gda1452d323_1_55"/>
          <p:cNvPicPr preferRelativeResize="0"/>
          <p:nvPr/>
        </p:nvPicPr>
        <p:blipFill rotWithShape="1">
          <a:blip r:embed="rId3">
            <a:alphaModFix/>
          </a:blip>
          <a:srcRect b="0" l="0" r="0" t="0"/>
          <a:stretch/>
        </p:blipFill>
        <p:spPr>
          <a:xfrm>
            <a:off x="8074822" y="112050"/>
            <a:ext cx="1159076" cy="336849"/>
          </a:xfrm>
          <a:prstGeom prst="rect">
            <a:avLst/>
          </a:prstGeom>
          <a:noFill/>
          <a:ln>
            <a:noFill/>
          </a:ln>
        </p:spPr>
      </p:pic>
      <p:sp>
        <p:nvSpPr>
          <p:cNvPr id="239" name="Google Shape;239;gda1452d323_1_55"/>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0" name="Google Shape;240;gda1452d323_1_55"/>
          <p:cNvPicPr preferRelativeResize="0"/>
          <p:nvPr/>
        </p:nvPicPr>
        <p:blipFill>
          <a:blip r:embed="rId4">
            <a:alphaModFix/>
          </a:blip>
          <a:stretch>
            <a:fillRect/>
          </a:stretch>
        </p:blipFill>
        <p:spPr>
          <a:xfrm>
            <a:off x="5069750" y="1416650"/>
            <a:ext cx="3672675" cy="3498001"/>
          </a:xfrm>
          <a:prstGeom prst="rect">
            <a:avLst/>
          </a:prstGeom>
          <a:noFill/>
          <a:ln>
            <a:noFill/>
          </a:ln>
        </p:spPr>
      </p:pic>
      <p:pic>
        <p:nvPicPr>
          <p:cNvPr id="241" name="Google Shape;241;gda1452d323_1_55"/>
          <p:cNvPicPr preferRelativeResize="0"/>
          <p:nvPr/>
        </p:nvPicPr>
        <p:blipFill>
          <a:blip r:embed="rId5">
            <a:alphaModFix/>
          </a:blip>
          <a:stretch>
            <a:fillRect/>
          </a:stretch>
        </p:blipFill>
        <p:spPr>
          <a:xfrm>
            <a:off x="586575" y="1507150"/>
            <a:ext cx="4483174" cy="3497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da1452d323_1_75"/>
          <p:cNvSpPr txBox="1"/>
          <p:nvPr>
            <p:ph type="title"/>
          </p:nvPr>
        </p:nvSpPr>
        <p:spPr>
          <a:xfrm>
            <a:off x="174350" y="0"/>
            <a:ext cx="7900500" cy="468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rPr>
              <a:t>...</a:t>
            </a:r>
            <a:endParaRPr sz="2200">
              <a:solidFill>
                <a:srgbClr val="45818E"/>
              </a:solidFill>
              <a:highlight>
                <a:srgbClr val="F8FAFB"/>
              </a:highlight>
              <a:latin typeface="Roboto"/>
              <a:ea typeface="Roboto"/>
              <a:cs typeface="Roboto"/>
              <a:sym typeface="Roboto"/>
            </a:endParaRPr>
          </a:p>
        </p:txBody>
      </p:sp>
      <p:sp>
        <p:nvSpPr>
          <p:cNvPr id="248" name="Google Shape;248;gda1452d323_1_75"/>
          <p:cNvSpPr txBox="1"/>
          <p:nvPr>
            <p:ph idx="1" type="body"/>
          </p:nvPr>
        </p:nvSpPr>
        <p:spPr>
          <a:xfrm>
            <a:off x="479475" y="414100"/>
            <a:ext cx="8586000" cy="472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sz="1400">
                <a:solidFill>
                  <a:srgbClr val="45818E"/>
                </a:solidFill>
                <a:latin typeface="Roboto Condensed"/>
                <a:ea typeface="Roboto Condensed"/>
                <a:cs typeface="Roboto Condensed"/>
                <a:sym typeface="Roboto Condensed"/>
              </a:rPr>
              <a:t>c</a:t>
            </a:r>
            <a:r>
              <a:rPr b="1" lang="en-US" sz="1400">
                <a:solidFill>
                  <a:srgbClr val="45818E"/>
                </a:solidFill>
                <a:latin typeface="Roboto Condensed"/>
                <a:ea typeface="Roboto Condensed"/>
                <a:cs typeface="Roboto Condensed"/>
                <a:sym typeface="Roboto Condensed"/>
              </a:rPr>
              <a:t>. Complex Data with JSON array :</a:t>
            </a:r>
            <a:r>
              <a:rPr lang="en-US" sz="1400">
                <a:latin typeface="Roboto Condensed"/>
                <a:ea typeface="Roboto Condensed"/>
                <a:cs typeface="Roboto Condensed"/>
                <a:sym typeface="Roboto Condensed"/>
              </a:rPr>
              <a:t> </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304800" lvl="0" marL="457200" rtl="0" algn="l">
              <a:lnSpc>
                <a:spcPct val="100000"/>
              </a:lnSpc>
              <a:spcBef>
                <a:spcPts val="0"/>
              </a:spcBef>
              <a:spcAft>
                <a:spcPts val="0"/>
              </a:spcAft>
              <a:buSzPts val="1200"/>
              <a:buFont typeface="Roboto Condensed"/>
              <a:buChar char="-"/>
            </a:pPr>
            <a:r>
              <a:rPr lang="en-US" sz="1200">
                <a:latin typeface="Roboto Condensed"/>
                <a:ea typeface="Roboto Condensed"/>
                <a:cs typeface="Roboto Condensed"/>
                <a:sym typeface="Roboto Condensed"/>
              </a:rPr>
              <a:t>For creating the body data in the form of array with Org.json we need to create an object of JSONArray class and for that we have created friendInfo object. This object of the JSONObject class created along with .put method will be used to assign the values to the keys as shown below: </a:t>
            </a:r>
            <a:br>
              <a:rPr lang="en-US" sz="1200">
                <a:latin typeface="Roboto Condensed"/>
                <a:ea typeface="Roboto Condensed"/>
                <a:cs typeface="Roboto Condensed"/>
                <a:sym typeface="Roboto Condensed"/>
              </a:rPr>
            </a:br>
            <a:r>
              <a:rPr lang="en-US" sz="1200">
                <a:latin typeface="Roboto Condensed"/>
                <a:ea typeface="Roboto Condensed"/>
                <a:cs typeface="Roboto Condensed"/>
                <a:sym typeface="Roboto Condensed"/>
              </a:rPr>
              <a:t> 						</a:t>
            </a:r>
            <a:endParaRPr sz="1200">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rPr lang="en-US" sz="1200">
                <a:latin typeface="Roboto Condensed"/>
                <a:ea typeface="Roboto Condensed"/>
                <a:cs typeface="Roboto Condensed"/>
                <a:sym typeface="Roboto Condensed"/>
              </a:rPr>
              <a:t>					 				</a:t>
            </a:r>
            <a:endParaRPr sz="1200">
              <a:latin typeface="Roboto Condensed"/>
              <a:ea typeface="Roboto Condensed"/>
              <a:cs typeface="Roboto Condensed"/>
              <a:sym typeface="Roboto Condensed"/>
            </a:endParaRPr>
          </a:p>
          <a:p>
            <a:pPr indent="-228600" lvl="0" marL="457200" rtl="0" algn="l">
              <a:lnSpc>
                <a:spcPct val="100000"/>
              </a:lnSpc>
              <a:spcBef>
                <a:spcPts val="0"/>
              </a:spcBef>
              <a:spcAft>
                <a:spcPts val="0"/>
              </a:spcAft>
              <a:buNone/>
            </a:pPr>
            <a:r>
              <a:rPr lang="en-US" sz="1200">
                <a:latin typeface="Roboto Condensed"/>
                <a:ea typeface="Roboto Condensed"/>
                <a:cs typeface="Roboto Condensed"/>
                <a:sym typeface="Roboto Condensed"/>
              </a:rPr>
              <a:t>			</a:t>
            </a:r>
            <a:endParaRPr sz="1200">
              <a:latin typeface="Roboto Condensed"/>
              <a:ea typeface="Roboto Condensed"/>
              <a:cs typeface="Roboto Condensed"/>
              <a:sym typeface="Roboto Condensed"/>
            </a:endParaRPr>
          </a:p>
          <a:p>
            <a:pPr indent="-228600" lvl="0" marL="457200" rtl="0" algn="l">
              <a:lnSpc>
                <a:spcPct val="100000"/>
              </a:lnSpc>
              <a:spcBef>
                <a:spcPts val="0"/>
              </a:spcBef>
              <a:spcAft>
                <a:spcPts val="0"/>
              </a:spcAft>
              <a:buNone/>
            </a:pPr>
            <a:r>
              <a:t/>
            </a:r>
            <a:endParaRPr sz="1200">
              <a:latin typeface="Roboto Condensed"/>
              <a:ea typeface="Roboto Condensed"/>
              <a:cs typeface="Roboto Condensed"/>
              <a:sym typeface="Roboto Condensed"/>
            </a:endParaRPr>
          </a:p>
          <a:p>
            <a:pPr indent="0" lvl="0" marL="457200" rtl="0" algn="l">
              <a:lnSpc>
                <a:spcPct val="115000"/>
              </a:lnSpc>
              <a:spcBef>
                <a:spcPts val="0"/>
              </a:spcBef>
              <a:spcAft>
                <a:spcPts val="0"/>
              </a:spcAft>
              <a:buSzPts val="3000"/>
              <a:buNone/>
            </a:pPr>
            <a:r>
              <a:t/>
            </a:r>
            <a:endParaRPr sz="1200">
              <a:latin typeface="Roboto Condensed"/>
              <a:ea typeface="Roboto Condensed"/>
              <a:cs typeface="Roboto Condensed"/>
              <a:sym typeface="Roboto Condensed"/>
            </a:endParaRPr>
          </a:p>
          <a:p>
            <a:pPr indent="457200" lvl="0" marL="0" rtl="0" algn="l">
              <a:lnSpc>
                <a:spcPct val="100000"/>
              </a:lnSpc>
              <a:spcBef>
                <a:spcPts val="0"/>
              </a:spcBef>
              <a:spcAft>
                <a:spcPts val="0"/>
              </a:spcAft>
              <a:buSzPts val="3000"/>
              <a:buNone/>
            </a:pPr>
            <a:r>
              <a:rPr lang="en-US" sz="1400">
                <a:latin typeface="Roboto Condensed"/>
                <a:ea typeface="Roboto Condensed"/>
                <a:cs typeface="Roboto Condensed"/>
                <a:sym typeface="Roboto Condensed"/>
              </a:rPr>
              <a:t> </a:t>
            </a:r>
            <a:endParaRPr sz="12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0" lvl="0" marL="45720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a:latin typeface="Roboto Condensed"/>
              <a:ea typeface="Roboto Condensed"/>
              <a:cs typeface="Roboto Condensed"/>
              <a:sym typeface="Roboto Condensed"/>
            </a:endParaRPr>
          </a:p>
        </p:txBody>
      </p:sp>
      <p:sp>
        <p:nvSpPr>
          <p:cNvPr id="249" name="Google Shape;249;gda1452d323_1_75"/>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da1452d323_1_75"/>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da1452d323_1_75"/>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da1452d323_1_75"/>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da1452d323_1_75"/>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da1452d323_1_75"/>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5" name="Google Shape;255;gda1452d323_1_75"/>
          <p:cNvCxnSpPr/>
          <p:nvPr/>
        </p:nvCxnSpPr>
        <p:spPr>
          <a:xfrm>
            <a:off x="334650" y="448899"/>
            <a:ext cx="8529600" cy="0"/>
          </a:xfrm>
          <a:prstGeom prst="straightConnector1">
            <a:avLst/>
          </a:prstGeom>
          <a:noFill/>
          <a:ln cap="flat" cmpd="sng" w="9525">
            <a:solidFill>
              <a:schemeClr val="dk2"/>
            </a:solidFill>
            <a:prstDash val="dot"/>
            <a:round/>
            <a:headEnd len="sm" w="sm" type="none"/>
            <a:tailEnd len="sm" w="sm" type="none"/>
          </a:ln>
        </p:spPr>
      </p:cxnSp>
      <p:pic>
        <p:nvPicPr>
          <p:cNvPr id="256" name="Google Shape;256;gda1452d323_1_75"/>
          <p:cNvPicPr preferRelativeResize="0"/>
          <p:nvPr/>
        </p:nvPicPr>
        <p:blipFill rotWithShape="1">
          <a:blip r:embed="rId3">
            <a:alphaModFix/>
          </a:blip>
          <a:srcRect b="0" l="0" r="0" t="0"/>
          <a:stretch/>
        </p:blipFill>
        <p:spPr>
          <a:xfrm>
            <a:off x="8074822" y="112050"/>
            <a:ext cx="1159076" cy="336849"/>
          </a:xfrm>
          <a:prstGeom prst="rect">
            <a:avLst/>
          </a:prstGeom>
          <a:noFill/>
          <a:ln>
            <a:noFill/>
          </a:ln>
        </p:spPr>
      </p:pic>
      <p:sp>
        <p:nvSpPr>
          <p:cNvPr id="257" name="Google Shape;257;gda1452d323_1_75"/>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8" name="Google Shape;258;gda1452d323_1_75"/>
          <p:cNvPicPr preferRelativeResize="0"/>
          <p:nvPr/>
        </p:nvPicPr>
        <p:blipFill>
          <a:blip r:embed="rId4">
            <a:alphaModFix/>
          </a:blip>
          <a:stretch>
            <a:fillRect/>
          </a:stretch>
        </p:blipFill>
        <p:spPr>
          <a:xfrm>
            <a:off x="577864" y="1514725"/>
            <a:ext cx="4526899" cy="3513375"/>
          </a:xfrm>
          <a:prstGeom prst="rect">
            <a:avLst/>
          </a:prstGeom>
          <a:noFill/>
          <a:ln>
            <a:noFill/>
          </a:ln>
        </p:spPr>
      </p:pic>
      <p:pic>
        <p:nvPicPr>
          <p:cNvPr id="259" name="Google Shape;259;gda1452d323_1_75"/>
          <p:cNvPicPr preferRelativeResize="0"/>
          <p:nvPr/>
        </p:nvPicPr>
        <p:blipFill>
          <a:blip r:embed="rId5">
            <a:alphaModFix/>
          </a:blip>
          <a:stretch>
            <a:fillRect/>
          </a:stretch>
        </p:blipFill>
        <p:spPr>
          <a:xfrm>
            <a:off x="5478275" y="1457024"/>
            <a:ext cx="3511949" cy="3513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gda1452d323_1_170"/>
          <p:cNvPicPr preferRelativeResize="0"/>
          <p:nvPr/>
        </p:nvPicPr>
        <p:blipFill rotWithShape="1">
          <a:blip r:embed="rId3">
            <a:alphaModFix/>
          </a:blip>
          <a:srcRect b="0" l="0" r="0" t="0"/>
          <a:stretch/>
        </p:blipFill>
        <p:spPr>
          <a:xfrm>
            <a:off x="932649" y="0"/>
            <a:ext cx="7225903" cy="5108840"/>
          </a:xfrm>
          <a:prstGeom prst="rect">
            <a:avLst/>
          </a:prstGeom>
          <a:noFill/>
          <a:ln>
            <a:noFill/>
          </a:ln>
        </p:spPr>
      </p:pic>
      <p:sp>
        <p:nvSpPr>
          <p:cNvPr id="265" name="Google Shape;265;gda1452d323_1_170"/>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da1452d323_1_170"/>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da1452d323_1_170"/>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da1452d323_1_170"/>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da1452d323_1_170"/>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da1452d323_1_170"/>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da1452d323_1_170"/>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7b135a830b_0_0"/>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Parameters in RESTful APIs</a:t>
            </a:r>
            <a:endParaRPr sz="1800">
              <a:solidFill>
                <a:srgbClr val="45818E"/>
              </a:solidFill>
              <a:latin typeface="Roboto Condensed"/>
              <a:ea typeface="Roboto Condensed"/>
              <a:cs typeface="Roboto Condensed"/>
              <a:sym typeface="Roboto Condensed"/>
            </a:endParaRPr>
          </a:p>
        </p:txBody>
      </p:sp>
      <p:sp>
        <p:nvSpPr>
          <p:cNvPr id="70" name="Google Shape;70;g7b135a830b_0_0"/>
          <p:cNvSpPr txBox="1"/>
          <p:nvPr>
            <p:ph idx="1" type="body"/>
          </p:nvPr>
        </p:nvSpPr>
        <p:spPr>
          <a:xfrm>
            <a:off x="587975" y="642975"/>
            <a:ext cx="8181000" cy="450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1400">
                <a:latin typeface="Roboto Condensed"/>
                <a:ea typeface="Roboto Condensed"/>
                <a:cs typeface="Roboto Condensed"/>
                <a:sym typeface="Roboto Condensed"/>
              </a:rPr>
              <a:t>There are two types of parameters.</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Clr>
                <a:schemeClr val="dk1"/>
              </a:buClr>
              <a:buSzPts val="1100"/>
              <a:buFont typeface="Arial"/>
              <a:buNone/>
            </a:pPr>
            <a:r>
              <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rPr lang="en-US" sz="1400">
                <a:latin typeface="Roboto Condensed"/>
                <a:ea typeface="Roboto Condensed"/>
                <a:cs typeface="Roboto Condensed"/>
                <a:sym typeface="Roboto Condensed"/>
              </a:rPr>
              <a:t>1. </a:t>
            </a:r>
            <a:r>
              <a:rPr b="1" lang="en-US" sz="1400">
                <a:solidFill>
                  <a:srgbClr val="45818E"/>
                </a:solidFill>
                <a:latin typeface="Roboto Condensed"/>
                <a:ea typeface="Roboto Condensed"/>
                <a:cs typeface="Roboto Condensed"/>
                <a:sym typeface="Roboto Condensed"/>
              </a:rPr>
              <a:t>Path Parameter</a:t>
            </a:r>
            <a:r>
              <a:rPr b="1" lang="en-US" sz="1400">
                <a:latin typeface="Roboto Condensed"/>
                <a:ea typeface="Roboto Condensed"/>
                <a:cs typeface="Roboto Condensed"/>
                <a:sym typeface="Roboto Condensed"/>
              </a:rPr>
              <a:t> </a:t>
            </a:r>
            <a:r>
              <a:rPr lang="en-US" sz="1400">
                <a:latin typeface="Roboto Condensed"/>
                <a:ea typeface="Roboto Condensed"/>
                <a:cs typeface="Roboto Condensed"/>
                <a:sym typeface="Roboto Condensed"/>
              </a:rPr>
              <a:t> </a:t>
            </a:r>
            <a:endParaRPr sz="1400">
              <a:latin typeface="Roboto Condensed"/>
              <a:ea typeface="Roboto Condensed"/>
              <a:cs typeface="Roboto Condensed"/>
              <a:sym typeface="Roboto Condensed"/>
            </a:endParaRPr>
          </a:p>
          <a:p>
            <a:pPr indent="0" lvl="0" marL="457200" rtl="0" algn="l">
              <a:lnSpc>
                <a:spcPct val="100000"/>
              </a:lnSpc>
              <a:spcBef>
                <a:spcPts val="0"/>
              </a:spcBef>
              <a:spcAft>
                <a:spcPts val="0"/>
              </a:spcAft>
              <a:buSzPts val="3000"/>
              <a:buNone/>
            </a:pPr>
            <a:r>
              <a:rPr lang="en-US" sz="1200">
                <a:latin typeface="Roboto Condensed"/>
                <a:ea typeface="Roboto Condensed"/>
                <a:cs typeface="Roboto Condensed"/>
                <a:sym typeface="Roboto Condensed"/>
              </a:rPr>
              <a:t>The parameter value is simply part of the URL that you call when you invoke the API.</a:t>
            </a:r>
            <a:r>
              <a:rPr lang="en-US" sz="1200">
                <a:highlight>
                  <a:srgbClr val="FFFFFF"/>
                </a:highlight>
                <a:latin typeface="Roboto Condensed"/>
                <a:ea typeface="Roboto Condensed"/>
                <a:cs typeface="Roboto Condensed"/>
                <a:sym typeface="Roboto Condensed"/>
              </a:rPr>
              <a:t>Path parameters are part of the endpoint itself and are not optional.</a:t>
            </a:r>
            <a:endParaRPr sz="1100">
              <a:latin typeface="Roboto Condensed"/>
              <a:ea typeface="Roboto Condensed"/>
              <a:cs typeface="Roboto Condensed"/>
              <a:sym typeface="Roboto Condensed"/>
            </a:endParaRPr>
          </a:p>
          <a:p>
            <a:pPr indent="457200" lvl="0" marL="0" rtl="0" algn="l">
              <a:lnSpc>
                <a:spcPct val="100000"/>
              </a:lnSpc>
              <a:spcBef>
                <a:spcPts val="0"/>
              </a:spcBef>
              <a:spcAft>
                <a:spcPts val="0"/>
              </a:spcAft>
              <a:buSzPts val="3000"/>
              <a:buNone/>
            </a:pPr>
            <a:r>
              <a:rPr lang="en-US" sz="1200">
                <a:latin typeface="Roboto Condensed"/>
                <a:ea typeface="Roboto Condensed"/>
                <a:cs typeface="Roboto Condensed"/>
                <a:sym typeface="Roboto Condensed"/>
              </a:rPr>
              <a:t>http://zippopotam.us/</a:t>
            </a:r>
            <a:r>
              <a:rPr b="1" lang="en-US" sz="1200">
                <a:latin typeface="Roboto Condensed"/>
                <a:ea typeface="Roboto Condensed"/>
                <a:cs typeface="Roboto Condensed"/>
                <a:sym typeface="Roboto Condensed"/>
              </a:rPr>
              <a:t>us</a:t>
            </a:r>
            <a:r>
              <a:rPr lang="en-US" sz="1200">
                <a:latin typeface="Roboto Condensed"/>
                <a:ea typeface="Roboto Condensed"/>
                <a:cs typeface="Roboto Condensed"/>
                <a:sym typeface="Roboto Condensed"/>
              </a:rPr>
              <a:t>/</a:t>
            </a:r>
            <a:r>
              <a:rPr b="1" lang="en-US" sz="1200">
                <a:latin typeface="Roboto Condensed"/>
                <a:ea typeface="Roboto Condensed"/>
                <a:cs typeface="Roboto Condensed"/>
                <a:sym typeface="Roboto Condensed"/>
              </a:rPr>
              <a:t>90210   us </a:t>
            </a:r>
            <a:r>
              <a:rPr lang="en-US" sz="1200">
                <a:latin typeface="Roboto Condensed"/>
                <a:ea typeface="Roboto Condensed"/>
                <a:cs typeface="Roboto Condensed"/>
                <a:sym typeface="Roboto Condensed"/>
              </a:rPr>
              <a:t>and</a:t>
            </a:r>
            <a:r>
              <a:rPr b="1" lang="en-US" sz="1200">
                <a:latin typeface="Roboto Condensed"/>
                <a:ea typeface="Roboto Condensed"/>
                <a:cs typeface="Roboto Condensed"/>
                <a:sym typeface="Roboto Condensed"/>
              </a:rPr>
              <a:t> 90210 </a:t>
            </a:r>
            <a:endParaRPr b="1" sz="1200">
              <a:latin typeface="Roboto Condensed"/>
              <a:ea typeface="Roboto Condensed"/>
              <a:cs typeface="Roboto Condensed"/>
              <a:sym typeface="Roboto Condensed"/>
            </a:endParaRPr>
          </a:p>
          <a:p>
            <a:pPr indent="457200" lvl="0" marL="0" rtl="0" algn="l">
              <a:lnSpc>
                <a:spcPct val="100000"/>
              </a:lnSpc>
              <a:spcBef>
                <a:spcPts val="0"/>
              </a:spcBef>
              <a:spcAft>
                <a:spcPts val="0"/>
              </a:spcAft>
              <a:buSzPts val="3000"/>
              <a:buNone/>
            </a:pPr>
            <a:r>
              <a:rPr lang="en-US" sz="1200">
                <a:latin typeface="Roboto Condensed"/>
                <a:ea typeface="Roboto Condensed"/>
                <a:cs typeface="Roboto Condensed"/>
                <a:sym typeface="Roboto Condensed"/>
              </a:rPr>
              <a:t>http://</a:t>
            </a:r>
            <a:r>
              <a:rPr lang="en-US" sz="1200">
                <a:latin typeface="Roboto Condensed"/>
                <a:ea typeface="Roboto Condensed"/>
                <a:cs typeface="Roboto Condensed"/>
                <a:sym typeface="Roboto Condensed"/>
              </a:rPr>
              <a:t>zippopotam.us</a:t>
            </a:r>
            <a:r>
              <a:rPr lang="en-US" sz="1200">
                <a:latin typeface="Roboto Condensed"/>
                <a:ea typeface="Roboto Condensed"/>
                <a:cs typeface="Roboto Condensed"/>
                <a:sym typeface="Roboto Condensed"/>
              </a:rPr>
              <a:t>/</a:t>
            </a:r>
            <a:r>
              <a:rPr b="1" lang="en-US" sz="1200">
                <a:latin typeface="Roboto Condensed"/>
                <a:ea typeface="Roboto Condensed"/>
                <a:cs typeface="Roboto Condensed"/>
                <a:sym typeface="Roboto Condensed"/>
              </a:rPr>
              <a:t>ca</a:t>
            </a:r>
            <a:r>
              <a:rPr lang="en-US" sz="1200">
                <a:latin typeface="Roboto Condensed"/>
                <a:ea typeface="Roboto Condensed"/>
                <a:cs typeface="Roboto Condensed"/>
                <a:sym typeface="Roboto Condensed"/>
              </a:rPr>
              <a:t>/</a:t>
            </a:r>
            <a:r>
              <a:rPr b="1" lang="en-US" sz="1200">
                <a:latin typeface="Roboto Condensed"/>
                <a:ea typeface="Roboto Condensed"/>
                <a:cs typeface="Roboto Condensed"/>
                <a:sym typeface="Roboto Condensed"/>
              </a:rPr>
              <a:t>B2R</a:t>
            </a:r>
            <a:r>
              <a:rPr b="1" lang="en-US" sz="1200">
                <a:solidFill>
                  <a:srgbClr val="454545"/>
                </a:solidFill>
                <a:latin typeface="Roboto Condensed"/>
                <a:ea typeface="Roboto Condensed"/>
                <a:cs typeface="Roboto Condensed"/>
                <a:sym typeface="Roboto Condensed"/>
              </a:rPr>
              <a:t>      </a:t>
            </a:r>
            <a:r>
              <a:rPr b="1" lang="en-US" sz="1200">
                <a:latin typeface="Roboto Condensed"/>
                <a:ea typeface="Roboto Condensed"/>
                <a:cs typeface="Roboto Condensed"/>
                <a:sym typeface="Roboto Condensed"/>
              </a:rPr>
              <a:t>ca </a:t>
            </a:r>
            <a:r>
              <a:rPr lang="en-US" sz="1200">
                <a:latin typeface="Roboto Condensed"/>
                <a:ea typeface="Roboto Condensed"/>
                <a:cs typeface="Roboto Condensed"/>
                <a:sym typeface="Roboto Condensed"/>
              </a:rPr>
              <a:t>and</a:t>
            </a:r>
            <a:r>
              <a:rPr b="1" lang="en-US" sz="1200">
                <a:latin typeface="Roboto Condensed"/>
                <a:ea typeface="Roboto Condensed"/>
                <a:cs typeface="Roboto Condensed"/>
                <a:sym typeface="Roboto Condensed"/>
              </a:rPr>
              <a:t> B2R </a:t>
            </a:r>
            <a:endParaRPr b="1" sz="1200">
              <a:latin typeface="Roboto Condensed"/>
              <a:ea typeface="Roboto Condensed"/>
              <a:cs typeface="Roboto Condensed"/>
              <a:sym typeface="Roboto Condensed"/>
            </a:endParaRPr>
          </a:p>
          <a:p>
            <a:pPr indent="266700" lvl="0" marL="190500" marR="190500" rtl="0" algn="l">
              <a:lnSpc>
                <a:spcPct val="142857"/>
              </a:lnSpc>
              <a:spcBef>
                <a:spcPts val="1500"/>
              </a:spcBef>
              <a:spcAft>
                <a:spcPts val="0"/>
              </a:spcAft>
              <a:buSzPts val="1100"/>
              <a:buNone/>
            </a:pPr>
            <a:r>
              <a:rPr lang="en-US" sz="1000">
                <a:solidFill>
                  <a:srgbClr val="DEDEDE"/>
                </a:solidFill>
                <a:highlight>
                  <a:srgbClr val="202020"/>
                </a:highlight>
                <a:latin typeface="Courier New"/>
                <a:ea typeface="Courier New"/>
                <a:cs typeface="Courier New"/>
                <a:sym typeface="Courier New"/>
              </a:rPr>
              <a:t>/</a:t>
            </a:r>
            <a:r>
              <a:rPr lang="en-US" sz="1200">
                <a:solidFill>
                  <a:srgbClr val="DEDEDE"/>
                </a:solidFill>
                <a:highlight>
                  <a:srgbClr val="202020"/>
                </a:highlight>
                <a:latin typeface="Roboto Condensed"/>
                <a:ea typeface="Roboto Condensed"/>
                <a:cs typeface="Roboto Condensed"/>
                <a:sym typeface="Roboto Condensed"/>
              </a:rPr>
              <a:t>service/myresource/user/</a:t>
            </a:r>
            <a:r>
              <a:rPr lang="en-US" sz="1200">
                <a:solidFill>
                  <a:srgbClr val="FF8C00"/>
                </a:solidFill>
                <a:highlight>
                  <a:srgbClr val="202020"/>
                </a:highlight>
                <a:latin typeface="Roboto Condensed"/>
                <a:ea typeface="Roboto Condensed"/>
                <a:cs typeface="Roboto Condensed"/>
                <a:sym typeface="Roboto Condensed"/>
              </a:rPr>
              <a:t>{user}</a:t>
            </a:r>
            <a:r>
              <a:rPr lang="en-US" sz="1200">
                <a:solidFill>
                  <a:srgbClr val="DEDEDE"/>
                </a:solidFill>
                <a:highlight>
                  <a:srgbClr val="202020"/>
                </a:highlight>
                <a:latin typeface="Roboto Condensed"/>
                <a:ea typeface="Roboto Condensed"/>
                <a:cs typeface="Roboto Condensed"/>
                <a:sym typeface="Roboto Condensed"/>
              </a:rPr>
              <a:t>/bicycles/</a:t>
            </a:r>
            <a:r>
              <a:rPr lang="en-US" sz="1200">
                <a:solidFill>
                  <a:srgbClr val="FF8C00"/>
                </a:solidFill>
                <a:highlight>
                  <a:srgbClr val="202020"/>
                </a:highlight>
                <a:latin typeface="Roboto Condensed"/>
                <a:ea typeface="Roboto Condensed"/>
                <a:cs typeface="Roboto Condensed"/>
                <a:sym typeface="Roboto Condensed"/>
              </a:rPr>
              <a:t>{bicycleId}</a:t>
            </a:r>
            <a:endParaRPr sz="1400">
              <a:latin typeface="Roboto Condensed"/>
              <a:ea typeface="Roboto Condensed"/>
              <a:cs typeface="Roboto Condensed"/>
              <a:sym typeface="Roboto Condensed"/>
            </a:endParaRPr>
          </a:p>
          <a:p>
            <a:pPr indent="0" lvl="0" marL="0" rtl="0" algn="l">
              <a:lnSpc>
                <a:spcPct val="100000"/>
              </a:lnSpc>
              <a:spcBef>
                <a:spcPts val="1500"/>
              </a:spcBef>
              <a:spcAft>
                <a:spcPts val="0"/>
              </a:spcAft>
              <a:buSzPts val="3000"/>
              <a:buNone/>
            </a:pPr>
            <a:r>
              <a:rPr lang="en-US" sz="1200">
                <a:latin typeface="Roboto Condensed"/>
                <a:ea typeface="Roboto Condensed"/>
                <a:cs typeface="Roboto Condensed"/>
                <a:sym typeface="Roboto Condensed"/>
              </a:rPr>
              <a:t>2. </a:t>
            </a:r>
            <a:r>
              <a:rPr b="1" lang="en-US" sz="1400">
                <a:solidFill>
                  <a:srgbClr val="45818E"/>
                </a:solidFill>
                <a:latin typeface="Roboto Condensed"/>
                <a:ea typeface="Roboto Condensed"/>
                <a:cs typeface="Roboto Condensed"/>
                <a:sym typeface="Roboto Condensed"/>
              </a:rPr>
              <a:t>Query String Parameter </a:t>
            </a:r>
            <a:endParaRPr b="1" sz="1400">
              <a:solidFill>
                <a:srgbClr val="45818E"/>
              </a:solidFill>
              <a:latin typeface="Roboto Condensed"/>
              <a:ea typeface="Roboto Condensed"/>
              <a:cs typeface="Roboto Condensed"/>
              <a:sym typeface="Roboto Condensed"/>
            </a:endParaRPr>
          </a:p>
          <a:p>
            <a:pPr indent="-304800" lvl="0" marL="457200" rtl="0" algn="l">
              <a:lnSpc>
                <a:spcPct val="115000"/>
              </a:lnSpc>
              <a:spcBef>
                <a:spcPts val="0"/>
              </a:spcBef>
              <a:spcAft>
                <a:spcPts val="0"/>
              </a:spcAft>
              <a:buSzPts val="1200"/>
              <a:buFont typeface="Roboto Condensed"/>
              <a:buChar char="●"/>
            </a:pPr>
            <a:r>
              <a:rPr lang="en-US" sz="1200">
                <a:latin typeface="Roboto Condensed"/>
                <a:ea typeface="Roboto Condensed"/>
                <a:cs typeface="Roboto Condensed"/>
                <a:sym typeface="Roboto Condensed"/>
              </a:rPr>
              <a:t>Query string parameters appear after a question mark (?) in the endpoint. The question mark followed by the parameters and their values is referred to as the “query string.”</a:t>
            </a:r>
            <a:endParaRPr sz="1200">
              <a:latin typeface="Roboto Condensed"/>
              <a:ea typeface="Roboto Condensed"/>
              <a:cs typeface="Roboto Condensed"/>
              <a:sym typeface="Roboto Condensed"/>
            </a:endParaRPr>
          </a:p>
          <a:p>
            <a:pPr indent="-304800" lvl="0" marL="457200" rtl="0" algn="l">
              <a:lnSpc>
                <a:spcPct val="115000"/>
              </a:lnSpc>
              <a:spcBef>
                <a:spcPts val="0"/>
              </a:spcBef>
              <a:spcAft>
                <a:spcPts val="0"/>
              </a:spcAft>
              <a:buSzPts val="1200"/>
              <a:buFont typeface="Roboto Condensed"/>
              <a:buChar char="●"/>
            </a:pPr>
            <a:r>
              <a:rPr lang="en-US" sz="1200">
                <a:latin typeface="Roboto Condensed"/>
                <a:ea typeface="Roboto Condensed"/>
                <a:cs typeface="Roboto Condensed"/>
                <a:sym typeface="Roboto Condensed"/>
              </a:rPr>
              <a:t>In the query string, each parameter is listed one right after the other with an ampersand (&amp;) separating them. The order of the query string parameters does not matter.</a:t>
            </a:r>
            <a:endParaRPr sz="1200">
              <a:latin typeface="Roboto Condensed"/>
              <a:ea typeface="Roboto Condensed"/>
              <a:cs typeface="Roboto Condensed"/>
              <a:sym typeface="Roboto Condensed"/>
            </a:endParaRPr>
          </a:p>
          <a:p>
            <a:pPr indent="0" lvl="0" marL="457200" rtl="0" algn="l">
              <a:lnSpc>
                <a:spcPct val="115000"/>
              </a:lnSpc>
              <a:spcBef>
                <a:spcPts val="0"/>
              </a:spcBef>
              <a:spcAft>
                <a:spcPts val="0"/>
              </a:spcAft>
              <a:buSzPts val="3000"/>
              <a:buNone/>
            </a:pPr>
            <a:r>
              <a:rPr lang="en-US" sz="1200">
                <a:latin typeface="Roboto Condensed"/>
                <a:ea typeface="Roboto Condensed"/>
                <a:cs typeface="Roboto Condensed"/>
                <a:sym typeface="Roboto Condensed"/>
              </a:rPr>
              <a:t>http://</a:t>
            </a:r>
            <a:r>
              <a:rPr lang="en-US" sz="1200">
                <a:latin typeface="Roboto Condensed"/>
                <a:ea typeface="Roboto Condensed"/>
                <a:cs typeface="Roboto Condensed"/>
                <a:sym typeface="Roboto Condensed"/>
              </a:rPr>
              <a:t>zippopotam.us</a:t>
            </a:r>
            <a:r>
              <a:rPr lang="en-US" sz="1200">
                <a:latin typeface="Roboto Condensed"/>
                <a:ea typeface="Roboto Condensed"/>
                <a:cs typeface="Roboto Condensed"/>
                <a:sym typeface="Roboto Condensed"/>
              </a:rPr>
              <a:t>?</a:t>
            </a:r>
            <a:r>
              <a:rPr b="1" lang="en-US" sz="1200">
                <a:latin typeface="Roboto Condensed"/>
                <a:ea typeface="Roboto Condensed"/>
                <a:cs typeface="Roboto Condensed"/>
                <a:sym typeface="Roboto Condensed"/>
              </a:rPr>
              <a:t>text</a:t>
            </a:r>
            <a:r>
              <a:rPr lang="en-US" sz="1200">
                <a:latin typeface="Roboto Condensed"/>
                <a:ea typeface="Roboto Condensed"/>
                <a:cs typeface="Roboto Condensed"/>
                <a:sym typeface="Roboto Condensed"/>
              </a:rPr>
              <a:t>=</a:t>
            </a:r>
            <a:r>
              <a:rPr b="1" lang="en-US" sz="1200">
                <a:latin typeface="Roboto Condensed"/>
                <a:ea typeface="Roboto Condensed"/>
                <a:cs typeface="Roboto Condensed"/>
                <a:sym typeface="Roboto Condensed"/>
              </a:rPr>
              <a:t>mango   text</a:t>
            </a:r>
            <a:r>
              <a:rPr lang="en-US" sz="1200">
                <a:latin typeface="Roboto Condensed"/>
                <a:ea typeface="Roboto Condensed"/>
                <a:cs typeface="Roboto Condensed"/>
                <a:sym typeface="Roboto Condensed"/>
              </a:rPr>
              <a:t> is key and </a:t>
            </a:r>
            <a:r>
              <a:rPr b="1" lang="en-US" sz="1200">
                <a:latin typeface="Roboto Condensed"/>
                <a:ea typeface="Roboto Condensed"/>
                <a:cs typeface="Roboto Condensed"/>
                <a:sym typeface="Roboto Condensed"/>
              </a:rPr>
              <a:t>mango</a:t>
            </a:r>
            <a:r>
              <a:rPr lang="en-US" sz="1200">
                <a:latin typeface="Roboto Condensed"/>
                <a:ea typeface="Roboto Condensed"/>
                <a:cs typeface="Roboto Condensed"/>
                <a:sym typeface="Roboto Condensed"/>
              </a:rPr>
              <a:t> value</a:t>
            </a:r>
            <a:endParaRPr sz="1200">
              <a:latin typeface="Roboto Condensed"/>
              <a:ea typeface="Roboto Condensed"/>
              <a:cs typeface="Roboto Condensed"/>
              <a:sym typeface="Roboto Condensed"/>
            </a:endParaRPr>
          </a:p>
          <a:p>
            <a:pPr indent="0" lvl="0" marL="457200" rtl="0" algn="l">
              <a:lnSpc>
                <a:spcPct val="115000"/>
              </a:lnSpc>
              <a:spcBef>
                <a:spcPts val="0"/>
              </a:spcBef>
              <a:spcAft>
                <a:spcPts val="0"/>
              </a:spcAft>
              <a:buSzPts val="3000"/>
              <a:buNone/>
            </a:pPr>
            <a:r>
              <a:rPr lang="en-US" sz="1200">
                <a:latin typeface="Roboto Condensed"/>
                <a:ea typeface="Roboto Condensed"/>
                <a:cs typeface="Roboto Condensed"/>
                <a:sym typeface="Roboto Condensed"/>
              </a:rPr>
              <a:t>http://</a:t>
            </a:r>
            <a:r>
              <a:rPr lang="en-US" sz="1200">
                <a:latin typeface="Roboto Condensed"/>
                <a:ea typeface="Roboto Condensed"/>
                <a:cs typeface="Roboto Condensed"/>
                <a:sym typeface="Roboto Condensed"/>
              </a:rPr>
              <a:t>zippopotam.us</a:t>
            </a:r>
            <a:r>
              <a:rPr lang="en-US" sz="1200">
                <a:latin typeface="Roboto Condensed"/>
                <a:ea typeface="Roboto Condensed"/>
                <a:cs typeface="Roboto Condensed"/>
                <a:sym typeface="Roboto Condensed"/>
              </a:rPr>
              <a:t>?</a:t>
            </a:r>
            <a:r>
              <a:rPr b="1" lang="en-US" sz="1200">
                <a:latin typeface="Roboto Condensed"/>
                <a:ea typeface="Roboto Condensed"/>
                <a:cs typeface="Roboto Condensed"/>
                <a:sym typeface="Roboto Condensed"/>
              </a:rPr>
              <a:t>text</a:t>
            </a:r>
            <a:r>
              <a:rPr lang="en-US" sz="1200">
                <a:latin typeface="Roboto Condensed"/>
                <a:ea typeface="Roboto Condensed"/>
                <a:cs typeface="Roboto Condensed"/>
                <a:sym typeface="Roboto Condensed"/>
              </a:rPr>
              <a:t>=</a:t>
            </a:r>
            <a:r>
              <a:rPr b="1" lang="en-US" sz="1200">
                <a:latin typeface="Roboto Condensed"/>
                <a:ea typeface="Roboto Condensed"/>
                <a:cs typeface="Roboto Condensed"/>
                <a:sym typeface="Roboto Condensed"/>
              </a:rPr>
              <a:t>banana  text </a:t>
            </a:r>
            <a:r>
              <a:rPr lang="en-US" sz="1200">
                <a:latin typeface="Roboto Condensed"/>
                <a:ea typeface="Roboto Condensed"/>
                <a:cs typeface="Roboto Condensed"/>
                <a:sym typeface="Roboto Condensed"/>
              </a:rPr>
              <a:t>is key and</a:t>
            </a:r>
            <a:r>
              <a:rPr b="1" lang="en-US" sz="1200">
                <a:latin typeface="Roboto Condensed"/>
                <a:ea typeface="Roboto Condensed"/>
                <a:cs typeface="Roboto Condensed"/>
                <a:sym typeface="Roboto Condensed"/>
              </a:rPr>
              <a:t> banana </a:t>
            </a:r>
            <a:r>
              <a:rPr lang="en-US" sz="1200">
                <a:latin typeface="Roboto Condensed"/>
                <a:ea typeface="Roboto Condensed"/>
                <a:cs typeface="Roboto Condensed"/>
                <a:sym typeface="Roboto Condensed"/>
              </a:rPr>
              <a:t>value</a:t>
            </a:r>
            <a:endParaRPr sz="1200">
              <a:latin typeface="Roboto Condensed"/>
              <a:ea typeface="Roboto Condensed"/>
              <a:cs typeface="Roboto Condensed"/>
              <a:sym typeface="Roboto Condensed"/>
            </a:endParaRPr>
          </a:p>
          <a:p>
            <a:pPr indent="266700" lvl="0" marL="190500" marR="190500" rtl="0" algn="l">
              <a:lnSpc>
                <a:spcPct val="142857"/>
              </a:lnSpc>
              <a:spcBef>
                <a:spcPts val="1500"/>
              </a:spcBef>
              <a:spcAft>
                <a:spcPts val="0"/>
              </a:spcAft>
              <a:buSzPts val="1100"/>
              <a:buNone/>
            </a:pPr>
            <a:r>
              <a:rPr lang="en-US" sz="1200">
                <a:solidFill>
                  <a:srgbClr val="DEDEDE"/>
                </a:solidFill>
                <a:highlight>
                  <a:srgbClr val="202020"/>
                </a:highlight>
                <a:latin typeface="Roboto Condensed"/>
                <a:ea typeface="Roboto Condensed"/>
                <a:cs typeface="Roboto Condensed"/>
                <a:sym typeface="Roboto Condensed"/>
              </a:rPr>
              <a:t>/surfreport/{beachId}?days=3</a:t>
            </a:r>
            <a:r>
              <a:rPr lang="en-US" sz="1200">
                <a:solidFill>
                  <a:srgbClr val="FF8C00"/>
                </a:solidFill>
                <a:highlight>
                  <a:srgbClr val="202020"/>
                </a:highlight>
                <a:latin typeface="Roboto Condensed"/>
                <a:ea typeface="Roboto Condensed"/>
                <a:cs typeface="Roboto Condensed"/>
                <a:sym typeface="Roboto Condensed"/>
              </a:rPr>
              <a:t>&amp;</a:t>
            </a:r>
            <a:r>
              <a:rPr lang="en-US" sz="1200">
                <a:solidFill>
                  <a:srgbClr val="DEDEDE"/>
                </a:solidFill>
                <a:highlight>
                  <a:srgbClr val="202020"/>
                </a:highlight>
                <a:latin typeface="Roboto Condensed"/>
                <a:ea typeface="Roboto Condensed"/>
                <a:cs typeface="Roboto Condensed"/>
                <a:sym typeface="Roboto Condensed"/>
              </a:rPr>
              <a:t>units=metric</a:t>
            </a:r>
            <a:r>
              <a:rPr lang="en-US" sz="1200">
                <a:solidFill>
                  <a:srgbClr val="FF8C00"/>
                </a:solidFill>
                <a:highlight>
                  <a:srgbClr val="202020"/>
                </a:highlight>
                <a:latin typeface="Roboto Condensed"/>
                <a:ea typeface="Roboto Condensed"/>
                <a:cs typeface="Roboto Condensed"/>
                <a:sym typeface="Roboto Condensed"/>
              </a:rPr>
              <a:t>&amp;</a:t>
            </a:r>
            <a:r>
              <a:rPr lang="en-US" sz="1200">
                <a:solidFill>
                  <a:srgbClr val="DEDEDE"/>
                </a:solidFill>
                <a:highlight>
                  <a:srgbClr val="202020"/>
                </a:highlight>
                <a:latin typeface="Roboto Condensed"/>
                <a:ea typeface="Roboto Condensed"/>
                <a:cs typeface="Roboto Condensed"/>
                <a:sym typeface="Roboto Condensed"/>
              </a:rPr>
              <a:t>time=1400</a:t>
            </a:r>
            <a:endParaRPr sz="1200">
              <a:solidFill>
                <a:srgbClr val="DEDEDE"/>
              </a:solidFill>
              <a:highlight>
                <a:srgbClr val="202020"/>
              </a:highlight>
              <a:latin typeface="Roboto Condensed"/>
              <a:ea typeface="Roboto Condensed"/>
              <a:cs typeface="Roboto Condensed"/>
              <a:sym typeface="Roboto Condensed"/>
            </a:endParaRPr>
          </a:p>
          <a:p>
            <a:pPr indent="266700" lvl="0" marL="190500" marR="190500" rtl="0" algn="l">
              <a:lnSpc>
                <a:spcPct val="142857"/>
              </a:lnSpc>
              <a:spcBef>
                <a:spcPts val="1500"/>
              </a:spcBef>
              <a:spcAft>
                <a:spcPts val="0"/>
              </a:spcAft>
              <a:buSzPts val="1100"/>
              <a:buNone/>
            </a:pPr>
            <a:r>
              <a:rPr lang="en-US" sz="1200">
                <a:solidFill>
                  <a:srgbClr val="DEDEDE"/>
                </a:solidFill>
                <a:highlight>
                  <a:srgbClr val="202020"/>
                </a:highlight>
                <a:latin typeface="Roboto Condensed"/>
                <a:ea typeface="Roboto Condensed"/>
                <a:cs typeface="Roboto Condensed"/>
                <a:sym typeface="Roboto Condensed"/>
              </a:rPr>
              <a:t>/surfreport/{beachId}?time=1400</a:t>
            </a:r>
            <a:r>
              <a:rPr lang="en-US" sz="1200">
                <a:solidFill>
                  <a:srgbClr val="FF8C00"/>
                </a:solidFill>
                <a:highlight>
                  <a:srgbClr val="202020"/>
                </a:highlight>
                <a:latin typeface="Roboto Condensed"/>
                <a:ea typeface="Roboto Condensed"/>
                <a:cs typeface="Roboto Condensed"/>
                <a:sym typeface="Roboto Condensed"/>
              </a:rPr>
              <a:t>&amp;</a:t>
            </a:r>
            <a:r>
              <a:rPr lang="en-US" sz="1200">
                <a:solidFill>
                  <a:srgbClr val="DEDEDE"/>
                </a:solidFill>
                <a:highlight>
                  <a:srgbClr val="202020"/>
                </a:highlight>
                <a:latin typeface="Roboto Condensed"/>
                <a:ea typeface="Roboto Condensed"/>
                <a:cs typeface="Roboto Condensed"/>
                <a:sym typeface="Roboto Condensed"/>
              </a:rPr>
              <a:t>units=metric</a:t>
            </a:r>
            <a:r>
              <a:rPr lang="en-US" sz="1200">
                <a:solidFill>
                  <a:srgbClr val="FF8C00"/>
                </a:solidFill>
                <a:highlight>
                  <a:srgbClr val="202020"/>
                </a:highlight>
                <a:latin typeface="Roboto Condensed"/>
                <a:ea typeface="Roboto Condensed"/>
                <a:cs typeface="Roboto Condensed"/>
                <a:sym typeface="Roboto Condensed"/>
              </a:rPr>
              <a:t>&amp;</a:t>
            </a:r>
            <a:r>
              <a:rPr lang="en-US" sz="1200">
                <a:solidFill>
                  <a:srgbClr val="DEDEDE"/>
                </a:solidFill>
                <a:highlight>
                  <a:srgbClr val="202020"/>
                </a:highlight>
                <a:latin typeface="Roboto Condensed"/>
                <a:ea typeface="Roboto Condensed"/>
                <a:cs typeface="Roboto Condensed"/>
                <a:sym typeface="Roboto Condensed"/>
              </a:rPr>
              <a:t>days=3</a:t>
            </a:r>
            <a:endParaRPr sz="1200">
              <a:solidFill>
                <a:srgbClr val="DEDEDE"/>
              </a:solidFill>
              <a:highlight>
                <a:srgbClr val="202020"/>
              </a:highlight>
              <a:latin typeface="Roboto Condensed"/>
              <a:ea typeface="Roboto Condensed"/>
              <a:cs typeface="Roboto Condensed"/>
              <a:sym typeface="Roboto Condensed"/>
            </a:endParaRPr>
          </a:p>
          <a:p>
            <a:pPr indent="0" lvl="0" marL="190500" marR="190500" rtl="0" algn="l">
              <a:lnSpc>
                <a:spcPct val="142857"/>
              </a:lnSpc>
              <a:spcBef>
                <a:spcPts val="1500"/>
              </a:spcBef>
              <a:spcAft>
                <a:spcPts val="0"/>
              </a:spcAft>
              <a:buSzPts val="1100"/>
              <a:buNone/>
            </a:pPr>
            <a:r>
              <a:t/>
            </a:r>
            <a:endParaRPr sz="1000">
              <a:solidFill>
                <a:srgbClr val="DEDEDE"/>
              </a:solidFill>
              <a:highlight>
                <a:srgbClr val="202020"/>
              </a:highlight>
              <a:latin typeface="Courier New"/>
              <a:ea typeface="Courier New"/>
              <a:cs typeface="Courier New"/>
              <a:sym typeface="Courier New"/>
            </a:endParaRPr>
          </a:p>
          <a:p>
            <a:pPr indent="0" lvl="0" marL="0" marR="190500" rtl="0" algn="l">
              <a:lnSpc>
                <a:spcPct val="142857"/>
              </a:lnSpc>
              <a:spcBef>
                <a:spcPts val="1500"/>
              </a:spcBef>
              <a:spcAft>
                <a:spcPts val="0"/>
              </a:spcAft>
              <a:buClr>
                <a:schemeClr val="dk1"/>
              </a:buClr>
              <a:buSzPts val="1100"/>
              <a:buFont typeface="Arial"/>
              <a:buNone/>
            </a:pPr>
            <a:r>
              <a:t/>
            </a:r>
            <a:endParaRPr sz="1000">
              <a:solidFill>
                <a:srgbClr val="DEDEDE"/>
              </a:solidFill>
              <a:highlight>
                <a:srgbClr val="202020"/>
              </a:highlight>
              <a:latin typeface="Courier New"/>
              <a:ea typeface="Courier New"/>
              <a:cs typeface="Courier New"/>
              <a:sym typeface="Courier New"/>
            </a:endParaRPr>
          </a:p>
          <a:p>
            <a:pPr indent="0" lvl="0" marL="457200" rtl="0" algn="l">
              <a:lnSpc>
                <a:spcPct val="115000"/>
              </a:lnSpc>
              <a:spcBef>
                <a:spcPts val="1500"/>
              </a:spcBef>
              <a:spcAft>
                <a:spcPts val="0"/>
              </a:spcAft>
              <a:buSzPts val="3000"/>
              <a:buNone/>
            </a:pPr>
            <a:r>
              <a:t/>
            </a:r>
            <a:endParaRPr sz="1200">
              <a:latin typeface="Roboto Condensed"/>
              <a:ea typeface="Roboto Condensed"/>
              <a:cs typeface="Roboto Condensed"/>
              <a:sym typeface="Roboto Condensed"/>
            </a:endParaRPr>
          </a:p>
          <a:p>
            <a:pPr indent="457200" lvl="0" marL="0" rtl="0" algn="l">
              <a:lnSpc>
                <a:spcPct val="100000"/>
              </a:lnSpc>
              <a:spcBef>
                <a:spcPts val="0"/>
              </a:spcBef>
              <a:spcAft>
                <a:spcPts val="0"/>
              </a:spcAft>
              <a:buClr>
                <a:schemeClr val="dk1"/>
              </a:buClr>
              <a:buSzPts val="1100"/>
              <a:buFont typeface="Arial"/>
              <a:buNone/>
            </a:pPr>
            <a:r>
              <a:rPr lang="en-US" sz="1400">
                <a:latin typeface="Roboto Condensed"/>
                <a:ea typeface="Roboto Condensed"/>
                <a:cs typeface="Roboto Condensed"/>
                <a:sym typeface="Roboto Condensed"/>
              </a:rPr>
              <a:t> </a:t>
            </a:r>
            <a:endParaRPr sz="1200">
              <a:latin typeface="Roboto Condensed"/>
              <a:ea typeface="Roboto Condensed"/>
              <a:cs typeface="Roboto Condensed"/>
              <a:sym typeface="Roboto Condensed"/>
            </a:endParaRPr>
          </a:p>
          <a:p>
            <a:pPr indent="0" lvl="0" marL="0" rtl="0" algn="l">
              <a:lnSpc>
                <a:spcPct val="100000"/>
              </a:lnSpc>
              <a:spcBef>
                <a:spcPts val="0"/>
              </a:spcBef>
              <a:spcAft>
                <a:spcPts val="0"/>
              </a:spcAft>
              <a:buClr>
                <a:schemeClr val="dk1"/>
              </a:buClr>
              <a:buSzPts val="1100"/>
              <a:buFont typeface="Arial"/>
              <a:buNone/>
            </a:pPr>
            <a:r>
              <a:t/>
            </a:r>
            <a:endParaRPr sz="1400">
              <a:latin typeface="Roboto Condensed"/>
              <a:ea typeface="Roboto Condensed"/>
              <a:cs typeface="Roboto Condensed"/>
              <a:sym typeface="Roboto Condensed"/>
            </a:endParaRPr>
          </a:p>
          <a:p>
            <a:pPr indent="0" lvl="0" marL="457200" rtl="0" algn="l">
              <a:lnSpc>
                <a:spcPct val="100000"/>
              </a:lnSpc>
              <a:spcBef>
                <a:spcPts val="0"/>
              </a:spcBef>
              <a:spcAft>
                <a:spcPts val="0"/>
              </a:spcAft>
              <a:buClr>
                <a:schemeClr val="dk1"/>
              </a:buClr>
              <a:buSzPts val="1100"/>
              <a:buFont typeface="Arial"/>
              <a:buNone/>
            </a:pPr>
            <a:r>
              <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a:latin typeface="Roboto Condensed"/>
              <a:ea typeface="Roboto Condensed"/>
              <a:cs typeface="Roboto Condensed"/>
              <a:sym typeface="Roboto Condensed"/>
            </a:endParaRPr>
          </a:p>
        </p:txBody>
      </p:sp>
      <p:sp>
        <p:nvSpPr>
          <p:cNvPr id="71" name="Google Shape;71;g7b135a830b_0_0"/>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7b135a830b_0_0"/>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7b135a830b_0_0"/>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7b135a830b_0_0"/>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7b135a830b_0_0"/>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7b135a830b_0_0"/>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7b135a830b_0_0"/>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8" name="Google Shape;78;g7b135a830b_0_0"/>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79" name="Google Shape;79;g7b135a830b_0_0"/>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d6e1a9af88_0_25"/>
          <p:cNvSpPr txBox="1"/>
          <p:nvPr>
            <p:ph type="title"/>
          </p:nvPr>
        </p:nvSpPr>
        <p:spPr>
          <a:xfrm>
            <a:off x="250275" y="129275"/>
            <a:ext cx="8229600" cy="40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Parameterize Rest Assured Tests : Hard Coded for GET request</a:t>
            </a:r>
            <a:endParaRPr sz="1800">
              <a:solidFill>
                <a:srgbClr val="45818E"/>
              </a:solidFill>
              <a:highlight>
                <a:srgbClr val="F8FAFB"/>
              </a:highlight>
              <a:latin typeface="Roboto Condensed"/>
              <a:ea typeface="Roboto Condensed"/>
              <a:cs typeface="Roboto Condensed"/>
              <a:sym typeface="Roboto Condensed"/>
            </a:endParaRPr>
          </a:p>
        </p:txBody>
      </p:sp>
      <p:sp>
        <p:nvSpPr>
          <p:cNvPr id="86" name="Google Shape;86;gd6e1a9af88_0_25"/>
          <p:cNvSpPr txBox="1"/>
          <p:nvPr>
            <p:ph idx="1" type="body"/>
          </p:nvPr>
        </p:nvSpPr>
        <p:spPr>
          <a:xfrm>
            <a:off x="512175" y="543900"/>
            <a:ext cx="7967700" cy="430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sz="1400">
                <a:solidFill>
                  <a:srgbClr val="45818E"/>
                </a:solidFill>
                <a:latin typeface="Roboto Condensed"/>
                <a:ea typeface="Roboto Condensed"/>
                <a:cs typeface="Roboto Condensed"/>
                <a:sym typeface="Roboto Condensed"/>
              </a:rPr>
              <a:t>1. Hard coded path parameter values in test method</a:t>
            </a:r>
            <a:endParaRPr b="1" sz="1400">
              <a:solidFill>
                <a:srgbClr val="45818E"/>
              </a:solidFill>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rPr lang="en-US" sz="1400">
                <a:solidFill>
                  <a:srgbClr val="45818E"/>
                </a:solidFill>
                <a:latin typeface="Roboto Condensed"/>
                <a:ea typeface="Roboto Condensed"/>
                <a:cs typeface="Roboto Condensed"/>
                <a:sym typeface="Roboto Condensed"/>
              </a:rPr>
              <a:t> </a:t>
            </a:r>
            <a:endParaRPr sz="1400">
              <a:solidFill>
                <a:srgbClr val="45818E"/>
              </a:solidFill>
              <a:latin typeface="Roboto Condensed"/>
              <a:ea typeface="Roboto Condensed"/>
              <a:cs typeface="Roboto Condensed"/>
              <a:sym typeface="Roboto Condensed"/>
            </a:endParaRPr>
          </a:p>
          <a:p>
            <a:pPr indent="-304800" lvl="0" marL="457200" rtl="0" algn="l">
              <a:lnSpc>
                <a:spcPct val="100000"/>
              </a:lnSpc>
              <a:spcBef>
                <a:spcPts val="0"/>
              </a:spcBef>
              <a:spcAft>
                <a:spcPts val="0"/>
              </a:spcAft>
              <a:buSzPts val="1200"/>
              <a:buFont typeface="Roboto Condensed"/>
              <a:buChar char="-"/>
            </a:pPr>
            <a:r>
              <a:rPr lang="en-US" sz="1200">
                <a:latin typeface="Roboto Condensed"/>
                <a:ea typeface="Roboto Condensed"/>
                <a:cs typeface="Roboto Condensed"/>
                <a:sym typeface="Roboto Condensed"/>
              </a:rPr>
              <a:t>Run for that same data only</a:t>
            </a:r>
            <a:endParaRPr sz="1200">
              <a:latin typeface="Roboto Condensed"/>
              <a:ea typeface="Roboto Condensed"/>
              <a:cs typeface="Roboto Condensed"/>
              <a:sym typeface="Roboto Condensed"/>
            </a:endParaRPr>
          </a:p>
          <a:p>
            <a:pPr indent="0" lvl="0" marL="457200" rtl="0" algn="l">
              <a:lnSpc>
                <a:spcPct val="100000"/>
              </a:lnSpc>
              <a:spcBef>
                <a:spcPts val="0"/>
              </a:spcBef>
              <a:spcAft>
                <a:spcPts val="0"/>
              </a:spcAft>
              <a:buSzPts val="3000"/>
              <a:buNone/>
            </a:pPr>
            <a:r>
              <a:t/>
            </a:r>
            <a:endParaRPr sz="1200">
              <a:latin typeface="Roboto Condensed"/>
              <a:ea typeface="Roboto Condensed"/>
              <a:cs typeface="Roboto Condensed"/>
              <a:sym typeface="Roboto Condensed"/>
            </a:endParaRPr>
          </a:p>
          <a:p>
            <a:pPr indent="-304800" lvl="0" marL="457200" rtl="0" algn="l">
              <a:lnSpc>
                <a:spcPct val="100000"/>
              </a:lnSpc>
              <a:spcBef>
                <a:spcPts val="0"/>
              </a:spcBef>
              <a:spcAft>
                <a:spcPts val="0"/>
              </a:spcAft>
              <a:buSzPts val="1200"/>
              <a:buFont typeface="Roboto Condensed"/>
              <a:buChar char="-"/>
            </a:pPr>
            <a:r>
              <a:rPr lang="en-US" sz="1200">
                <a:latin typeface="Roboto Condensed"/>
                <a:ea typeface="Roboto Condensed"/>
                <a:cs typeface="Roboto Condensed"/>
                <a:sym typeface="Roboto Condensed"/>
              </a:rPr>
              <a:t>Need to change code if we want to modify the parameters</a:t>
            </a:r>
            <a:endParaRPr sz="12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0" lvl="0" marL="457200" rtl="0" algn="l">
              <a:lnSpc>
                <a:spcPct val="115000"/>
              </a:lnSpc>
              <a:spcBef>
                <a:spcPts val="0"/>
              </a:spcBef>
              <a:spcAft>
                <a:spcPts val="0"/>
              </a:spcAft>
              <a:buSzPts val="3000"/>
              <a:buNone/>
            </a:pPr>
            <a:r>
              <a:t/>
            </a:r>
            <a:endParaRPr sz="1200">
              <a:latin typeface="Roboto Condensed"/>
              <a:ea typeface="Roboto Condensed"/>
              <a:cs typeface="Roboto Condensed"/>
              <a:sym typeface="Roboto Condensed"/>
            </a:endParaRPr>
          </a:p>
          <a:p>
            <a:pPr indent="457200" lvl="0" marL="0" rtl="0" algn="l">
              <a:lnSpc>
                <a:spcPct val="100000"/>
              </a:lnSpc>
              <a:spcBef>
                <a:spcPts val="0"/>
              </a:spcBef>
              <a:spcAft>
                <a:spcPts val="0"/>
              </a:spcAft>
              <a:buSzPts val="3000"/>
              <a:buNone/>
            </a:pPr>
            <a:r>
              <a:rPr lang="en-US" sz="1400">
                <a:latin typeface="Roboto Condensed"/>
                <a:ea typeface="Roboto Condensed"/>
                <a:cs typeface="Roboto Condensed"/>
                <a:sym typeface="Roboto Condensed"/>
              </a:rPr>
              <a:t> </a:t>
            </a:r>
            <a:endParaRPr sz="12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0" lvl="0" marL="45720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a:latin typeface="Roboto Condensed"/>
              <a:ea typeface="Roboto Condensed"/>
              <a:cs typeface="Roboto Condensed"/>
              <a:sym typeface="Roboto Condensed"/>
            </a:endParaRPr>
          </a:p>
        </p:txBody>
      </p:sp>
      <p:sp>
        <p:nvSpPr>
          <p:cNvPr id="87" name="Google Shape;87;gd6e1a9af88_0_25"/>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d6e1a9af88_0_25"/>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d6e1a9af88_0_25"/>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d6e1a9af88_0_25"/>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d6e1a9af88_0_25"/>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d6e1a9af88_0_25"/>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d6e1a9af88_0_25"/>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d6e1a9af88_0_25"/>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d6e1a9af88_0_25"/>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6" name="Google Shape;96;gd6e1a9af88_0_25"/>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97" name="Google Shape;97;gd6e1a9af88_0_25"/>
          <p:cNvCxnSpPr/>
          <p:nvPr/>
        </p:nvCxnSpPr>
        <p:spPr>
          <a:xfrm>
            <a:off x="307200" y="533987"/>
            <a:ext cx="8529600" cy="0"/>
          </a:xfrm>
          <a:prstGeom prst="straightConnector1">
            <a:avLst/>
          </a:prstGeom>
          <a:noFill/>
          <a:ln cap="flat" cmpd="sng" w="9525">
            <a:solidFill>
              <a:schemeClr val="dk2"/>
            </a:solidFill>
            <a:prstDash val="dot"/>
            <a:round/>
            <a:headEnd len="sm" w="sm" type="none"/>
            <a:tailEnd len="sm" w="sm" type="none"/>
          </a:ln>
        </p:spPr>
      </p:cxnSp>
      <p:pic>
        <p:nvPicPr>
          <p:cNvPr id="98" name="Google Shape;98;gd6e1a9af88_0_25"/>
          <p:cNvPicPr preferRelativeResize="0"/>
          <p:nvPr/>
        </p:nvPicPr>
        <p:blipFill>
          <a:blip r:embed="rId4">
            <a:alphaModFix/>
          </a:blip>
          <a:stretch>
            <a:fillRect/>
          </a:stretch>
        </p:blipFill>
        <p:spPr>
          <a:xfrm>
            <a:off x="713275" y="1896414"/>
            <a:ext cx="7717425" cy="28894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d6e1a9af88_0_36"/>
          <p:cNvSpPr txBox="1"/>
          <p:nvPr>
            <p:ph type="title"/>
          </p:nvPr>
        </p:nvSpPr>
        <p:spPr>
          <a:xfrm>
            <a:off x="239250" y="0"/>
            <a:ext cx="7715700" cy="468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Parameterize Rest Assured Tests - Data Provider </a:t>
            </a:r>
            <a:r>
              <a:rPr lang="en-US" sz="1800">
                <a:solidFill>
                  <a:srgbClr val="45818E"/>
                </a:solidFill>
                <a:latin typeface="Roboto Condensed"/>
                <a:ea typeface="Roboto Condensed"/>
                <a:cs typeface="Roboto Condensed"/>
                <a:sym typeface="Roboto Condensed"/>
              </a:rPr>
              <a:t>for GET request</a:t>
            </a:r>
            <a:endParaRPr sz="2200">
              <a:solidFill>
                <a:srgbClr val="45818E"/>
              </a:solidFill>
              <a:highlight>
                <a:srgbClr val="F8FAFB"/>
              </a:highlight>
              <a:latin typeface="Roboto Condensed"/>
              <a:ea typeface="Roboto Condensed"/>
              <a:cs typeface="Roboto Condensed"/>
              <a:sym typeface="Roboto Condensed"/>
            </a:endParaRPr>
          </a:p>
        </p:txBody>
      </p:sp>
      <p:sp>
        <p:nvSpPr>
          <p:cNvPr id="105" name="Google Shape;105;gd6e1a9af88_0_36"/>
          <p:cNvSpPr txBox="1"/>
          <p:nvPr>
            <p:ph idx="1" type="body"/>
          </p:nvPr>
        </p:nvSpPr>
        <p:spPr>
          <a:xfrm>
            <a:off x="479475" y="414100"/>
            <a:ext cx="8586000" cy="472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sz="1400">
                <a:solidFill>
                  <a:srgbClr val="45818E"/>
                </a:solidFill>
                <a:latin typeface="Roboto Condensed"/>
                <a:ea typeface="Roboto Condensed"/>
                <a:cs typeface="Roboto Condensed"/>
                <a:sym typeface="Roboto Condensed"/>
              </a:rPr>
              <a:t>2. Data Provider :</a:t>
            </a:r>
            <a:r>
              <a:rPr lang="en-US" sz="1400">
                <a:latin typeface="Roboto Condensed"/>
                <a:ea typeface="Roboto Condensed"/>
                <a:cs typeface="Roboto Condensed"/>
                <a:sym typeface="Roboto Condensed"/>
              </a:rPr>
              <a:t> Define Data provider and put all required values in that method.</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304800" lvl="0" marL="457200" rtl="0" algn="l">
              <a:lnSpc>
                <a:spcPct val="100000"/>
              </a:lnSpc>
              <a:spcBef>
                <a:spcPts val="0"/>
              </a:spcBef>
              <a:spcAft>
                <a:spcPts val="0"/>
              </a:spcAft>
              <a:buSzPts val="1200"/>
              <a:buFont typeface="Roboto Condensed"/>
              <a:buChar char="-"/>
            </a:pPr>
            <a:r>
              <a:rPr lang="en-US" sz="1200">
                <a:latin typeface="Roboto Condensed"/>
                <a:ea typeface="Roboto Condensed"/>
                <a:cs typeface="Roboto Condensed"/>
                <a:sym typeface="Roboto Condensed"/>
              </a:rPr>
              <a:t>Run data driven test cases</a:t>
            </a:r>
            <a:endParaRPr sz="1200">
              <a:latin typeface="Roboto Condensed"/>
              <a:ea typeface="Roboto Condensed"/>
              <a:cs typeface="Roboto Condensed"/>
              <a:sym typeface="Roboto Condensed"/>
            </a:endParaRPr>
          </a:p>
          <a:p>
            <a:pPr indent="0" lvl="0" marL="914400" rtl="0" algn="l">
              <a:lnSpc>
                <a:spcPct val="100000"/>
              </a:lnSpc>
              <a:spcBef>
                <a:spcPts val="0"/>
              </a:spcBef>
              <a:spcAft>
                <a:spcPts val="0"/>
              </a:spcAft>
              <a:buSzPts val="3000"/>
              <a:buNone/>
            </a:pPr>
            <a:r>
              <a:t/>
            </a:r>
            <a:endParaRPr sz="1200">
              <a:latin typeface="Roboto Condensed"/>
              <a:ea typeface="Roboto Condensed"/>
              <a:cs typeface="Roboto Condensed"/>
              <a:sym typeface="Roboto Condensed"/>
            </a:endParaRPr>
          </a:p>
          <a:p>
            <a:pPr indent="-304800" lvl="0" marL="457200" rtl="0" algn="l">
              <a:lnSpc>
                <a:spcPct val="100000"/>
              </a:lnSpc>
              <a:spcBef>
                <a:spcPts val="0"/>
              </a:spcBef>
              <a:spcAft>
                <a:spcPts val="0"/>
              </a:spcAft>
              <a:buSzPts val="1200"/>
              <a:buFont typeface="Roboto Condensed"/>
              <a:buChar char="-"/>
            </a:pPr>
            <a:r>
              <a:rPr lang="en-US" sz="1200">
                <a:latin typeface="Roboto Condensed"/>
                <a:ea typeface="Roboto Condensed"/>
                <a:cs typeface="Roboto Condensed"/>
                <a:sym typeface="Roboto Condensed"/>
              </a:rPr>
              <a:t>Need to change Data Provider in code </a:t>
            </a:r>
            <a:endParaRPr sz="1200">
              <a:latin typeface="Roboto Condensed"/>
              <a:ea typeface="Roboto Condensed"/>
              <a:cs typeface="Roboto Condensed"/>
              <a:sym typeface="Roboto Condensed"/>
            </a:endParaRPr>
          </a:p>
          <a:p>
            <a:pPr indent="457200" lvl="0" marL="0" rtl="0" algn="l">
              <a:lnSpc>
                <a:spcPct val="100000"/>
              </a:lnSpc>
              <a:spcBef>
                <a:spcPts val="0"/>
              </a:spcBef>
              <a:spcAft>
                <a:spcPts val="0"/>
              </a:spcAft>
              <a:buSzPts val="3000"/>
              <a:buNone/>
            </a:pPr>
            <a:r>
              <a:rPr lang="en-US" sz="1200">
                <a:latin typeface="Roboto Condensed"/>
                <a:ea typeface="Roboto Condensed"/>
                <a:cs typeface="Roboto Condensed"/>
                <a:sym typeface="Roboto Condensed"/>
              </a:rPr>
              <a:t>to modify/add parameters </a:t>
            </a:r>
            <a:endParaRPr sz="12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0" lvl="0" marL="457200" rtl="0" algn="l">
              <a:lnSpc>
                <a:spcPct val="115000"/>
              </a:lnSpc>
              <a:spcBef>
                <a:spcPts val="0"/>
              </a:spcBef>
              <a:spcAft>
                <a:spcPts val="0"/>
              </a:spcAft>
              <a:buSzPts val="3000"/>
              <a:buNone/>
            </a:pPr>
            <a:r>
              <a:t/>
            </a:r>
            <a:endParaRPr sz="1200">
              <a:latin typeface="Roboto Condensed"/>
              <a:ea typeface="Roboto Condensed"/>
              <a:cs typeface="Roboto Condensed"/>
              <a:sym typeface="Roboto Condensed"/>
            </a:endParaRPr>
          </a:p>
          <a:p>
            <a:pPr indent="457200" lvl="0" marL="0" rtl="0" algn="l">
              <a:lnSpc>
                <a:spcPct val="100000"/>
              </a:lnSpc>
              <a:spcBef>
                <a:spcPts val="0"/>
              </a:spcBef>
              <a:spcAft>
                <a:spcPts val="0"/>
              </a:spcAft>
              <a:buSzPts val="3000"/>
              <a:buNone/>
            </a:pPr>
            <a:r>
              <a:rPr lang="en-US" sz="1400">
                <a:latin typeface="Roboto Condensed"/>
                <a:ea typeface="Roboto Condensed"/>
                <a:cs typeface="Roboto Condensed"/>
                <a:sym typeface="Roboto Condensed"/>
              </a:rPr>
              <a:t> </a:t>
            </a:r>
            <a:endParaRPr sz="12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0" lvl="0" marL="45720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a:latin typeface="Roboto Condensed"/>
              <a:ea typeface="Roboto Condensed"/>
              <a:cs typeface="Roboto Condensed"/>
              <a:sym typeface="Roboto Condensed"/>
            </a:endParaRPr>
          </a:p>
        </p:txBody>
      </p:sp>
      <p:pic>
        <p:nvPicPr>
          <p:cNvPr id="106" name="Google Shape;106;gd6e1a9af88_0_36"/>
          <p:cNvPicPr preferRelativeResize="0"/>
          <p:nvPr/>
        </p:nvPicPr>
        <p:blipFill rotWithShape="1">
          <a:blip r:embed="rId3">
            <a:alphaModFix/>
          </a:blip>
          <a:srcRect b="0" l="0" r="0" t="0"/>
          <a:stretch/>
        </p:blipFill>
        <p:spPr>
          <a:xfrm>
            <a:off x="4267850" y="829775"/>
            <a:ext cx="4349975" cy="1529025"/>
          </a:xfrm>
          <a:prstGeom prst="rect">
            <a:avLst/>
          </a:prstGeom>
          <a:noFill/>
          <a:ln>
            <a:noFill/>
          </a:ln>
        </p:spPr>
      </p:pic>
      <p:sp>
        <p:nvSpPr>
          <p:cNvPr id="107" name="Google Shape;107;gd6e1a9af88_0_36"/>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d6e1a9af88_0_36"/>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d6e1a9af88_0_36"/>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d6e1a9af88_0_36"/>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d6e1a9af88_0_36"/>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d6e1a9af88_0_36"/>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3" name="Google Shape;113;gd6e1a9af88_0_36"/>
          <p:cNvCxnSpPr/>
          <p:nvPr/>
        </p:nvCxnSpPr>
        <p:spPr>
          <a:xfrm>
            <a:off x="334650" y="448899"/>
            <a:ext cx="8529600" cy="0"/>
          </a:xfrm>
          <a:prstGeom prst="straightConnector1">
            <a:avLst/>
          </a:prstGeom>
          <a:noFill/>
          <a:ln cap="flat" cmpd="sng" w="9525">
            <a:solidFill>
              <a:schemeClr val="dk2"/>
            </a:solidFill>
            <a:prstDash val="dot"/>
            <a:round/>
            <a:headEnd len="sm" w="sm" type="none"/>
            <a:tailEnd len="sm" w="sm" type="none"/>
          </a:ln>
        </p:spPr>
      </p:cxnSp>
      <p:pic>
        <p:nvPicPr>
          <p:cNvPr id="114" name="Google Shape;114;gd6e1a9af88_0_36"/>
          <p:cNvPicPr preferRelativeResize="0"/>
          <p:nvPr/>
        </p:nvPicPr>
        <p:blipFill rotWithShape="1">
          <a:blip r:embed="rId4">
            <a:alphaModFix/>
          </a:blip>
          <a:srcRect b="0" l="0" r="0" t="0"/>
          <a:stretch/>
        </p:blipFill>
        <p:spPr>
          <a:xfrm>
            <a:off x="7954947" y="129275"/>
            <a:ext cx="1159076" cy="336849"/>
          </a:xfrm>
          <a:prstGeom prst="rect">
            <a:avLst/>
          </a:prstGeom>
          <a:noFill/>
          <a:ln>
            <a:noFill/>
          </a:ln>
        </p:spPr>
      </p:pic>
      <p:sp>
        <p:nvSpPr>
          <p:cNvPr id="115" name="Google Shape;115;gd6e1a9af88_0_36"/>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6" name="Google Shape;116;gd6e1a9af88_0_36"/>
          <p:cNvPicPr preferRelativeResize="0"/>
          <p:nvPr/>
        </p:nvPicPr>
        <p:blipFill>
          <a:blip r:embed="rId5">
            <a:alphaModFix/>
          </a:blip>
          <a:stretch>
            <a:fillRect/>
          </a:stretch>
        </p:blipFill>
        <p:spPr>
          <a:xfrm>
            <a:off x="1164988" y="2410263"/>
            <a:ext cx="6257376" cy="2566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d6e1a9af88_0_127"/>
          <p:cNvSpPr txBox="1"/>
          <p:nvPr>
            <p:ph type="title"/>
          </p:nvPr>
        </p:nvSpPr>
        <p:spPr>
          <a:xfrm>
            <a:off x="174350" y="0"/>
            <a:ext cx="7900500" cy="468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Parameterize Rest Assured Tests - Data Provider (Excel) GET Request</a:t>
            </a:r>
            <a:endParaRPr sz="2200">
              <a:solidFill>
                <a:srgbClr val="45818E"/>
              </a:solidFill>
              <a:highlight>
                <a:srgbClr val="F8FAFB"/>
              </a:highlight>
              <a:latin typeface="Roboto Condensed"/>
              <a:ea typeface="Roboto Condensed"/>
              <a:cs typeface="Roboto Condensed"/>
              <a:sym typeface="Roboto Condensed"/>
            </a:endParaRPr>
          </a:p>
        </p:txBody>
      </p:sp>
      <p:sp>
        <p:nvSpPr>
          <p:cNvPr id="123" name="Google Shape;123;gd6e1a9af88_0_127"/>
          <p:cNvSpPr txBox="1"/>
          <p:nvPr>
            <p:ph idx="1" type="body"/>
          </p:nvPr>
        </p:nvSpPr>
        <p:spPr>
          <a:xfrm>
            <a:off x="479475" y="414100"/>
            <a:ext cx="8586000" cy="472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sz="1400">
                <a:solidFill>
                  <a:srgbClr val="45818E"/>
                </a:solidFill>
                <a:latin typeface="Roboto Condensed"/>
                <a:ea typeface="Roboto Condensed"/>
                <a:cs typeface="Roboto Condensed"/>
                <a:sym typeface="Roboto Condensed"/>
              </a:rPr>
              <a:t>2. Data Provider :</a:t>
            </a:r>
            <a:r>
              <a:rPr lang="en-US" sz="1400">
                <a:latin typeface="Roboto Condensed"/>
                <a:ea typeface="Roboto Condensed"/>
                <a:cs typeface="Roboto Condensed"/>
                <a:sym typeface="Roboto Condensed"/>
              </a:rPr>
              <a:t> Define Data provider and put all required values in excel sheet. </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304800" lvl="0" marL="457200" rtl="0" algn="l">
              <a:lnSpc>
                <a:spcPct val="100000"/>
              </a:lnSpc>
              <a:spcBef>
                <a:spcPts val="0"/>
              </a:spcBef>
              <a:spcAft>
                <a:spcPts val="0"/>
              </a:spcAft>
              <a:buSzPts val="1200"/>
              <a:buFont typeface="Roboto Condensed"/>
              <a:buChar char="-"/>
            </a:pPr>
            <a:r>
              <a:rPr lang="en-US" sz="1200">
                <a:latin typeface="Roboto Condensed"/>
                <a:ea typeface="Roboto Condensed"/>
                <a:cs typeface="Roboto Condensed"/>
                <a:sym typeface="Roboto Condensed"/>
              </a:rPr>
              <a:t>Run data driven test cases</a:t>
            </a:r>
            <a:endParaRPr sz="1200">
              <a:latin typeface="Roboto Condensed"/>
              <a:ea typeface="Roboto Condensed"/>
              <a:cs typeface="Roboto Condensed"/>
              <a:sym typeface="Roboto Condensed"/>
            </a:endParaRPr>
          </a:p>
          <a:p>
            <a:pPr indent="0" lvl="0" marL="914400" rtl="0" algn="l">
              <a:lnSpc>
                <a:spcPct val="100000"/>
              </a:lnSpc>
              <a:spcBef>
                <a:spcPts val="0"/>
              </a:spcBef>
              <a:spcAft>
                <a:spcPts val="0"/>
              </a:spcAft>
              <a:buSzPts val="3000"/>
              <a:buNone/>
            </a:pPr>
            <a:r>
              <a:t/>
            </a:r>
            <a:endParaRPr sz="1200">
              <a:latin typeface="Roboto Condensed"/>
              <a:ea typeface="Roboto Condensed"/>
              <a:cs typeface="Roboto Condensed"/>
              <a:sym typeface="Roboto Condensed"/>
            </a:endParaRPr>
          </a:p>
          <a:p>
            <a:pPr indent="-304800" lvl="0" marL="457200" rtl="0" algn="l">
              <a:lnSpc>
                <a:spcPct val="100000"/>
              </a:lnSpc>
              <a:spcBef>
                <a:spcPts val="0"/>
              </a:spcBef>
              <a:spcAft>
                <a:spcPts val="0"/>
              </a:spcAft>
              <a:buSzPts val="1200"/>
              <a:buFont typeface="Roboto Condensed"/>
              <a:buChar char="-"/>
            </a:pPr>
            <a:r>
              <a:rPr lang="en-US" sz="1200">
                <a:latin typeface="Roboto Condensed"/>
                <a:ea typeface="Roboto Condensed"/>
                <a:cs typeface="Roboto Condensed"/>
                <a:sym typeface="Roboto Condensed"/>
              </a:rPr>
              <a:t>Need to change Excel sheets </a:t>
            </a:r>
            <a:endParaRPr sz="1200">
              <a:latin typeface="Roboto Condensed"/>
              <a:ea typeface="Roboto Condensed"/>
              <a:cs typeface="Roboto Condensed"/>
              <a:sym typeface="Roboto Condensed"/>
            </a:endParaRPr>
          </a:p>
          <a:p>
            <a:pPr indent="457200" lvl="0" marL="0" rtl="0" algn="l">
              <a:lnSpc>
                <a:spcPct val="100000"/>
              </a:lnSpc>
              <a:spcBef>
                <a:spcPts val="0"/>
              </a:spcBef>
              <a:spcAft>
                <a:spcPts val="0"/>
              </a:spcAft>
              <a:buSzPts val="3000"/>
              <a:buNone/>
            </a:pPr>
            <a:r>
              <a:rPr lang="en-US" sz="1200">
                <a:latin typeface="Roboto Condensed"/>
                <a:ea typeface="Roboto Condensed"/>
                <a:cs typeface="Roboto Condensed"/>
                <a:sym typeface="Roboto Condensed"/>
              </a:rPr>
              <a:t>to modify/add parameters 	</a:t>
            </a:r>
            <a:endParaRPr sz="1200">
              <a:latin typeface="Roboto Condensed"/>
              <a:ea typeface="Roboto Condensed"/>
              <a:cs typeface="Roboto Condensed"/>
              <a:sym typeface="Roboto Condensed"/>
            </a:endParaRPr>
          </a:p>
          <a:p>
            <a:pPr indent="457200" lvl="0" marL="0" rtl="0" algn="l">
              <a:lnSpc>
                <a:spcPct val="100000"/>
              </a:lnSpc>
              <a:spcBef>
                <a:spcPts val="0"/>
              </a:spcBef>
              <a:spcAft>
                <a:spcPts val="0"/>
              </a:spcAft>
              <a:buSzPts val="3000"/>
              <a:buNone/>
            </a:pPr>
            <a:r>
              <a:t/>
            </a:r>
            <a:endParaRPr sz="1200">
              <a:latin typeface="Roboto Condensed"/>
              <a:ea typeface="Roboto Condensed"/>
              <a:cs typeface="Roboto Condensed"/>
              <a:sym typeface="Roboto Condensed"/>
            </a:endParaRPr>
          </a:p>
          <a:p>
            <a:pPr indent="457200" lvl="0" marL="0" rtl="0" algn="l">
              <a:lnSpc>
                <a:spcPct val="100000"/>
              </a:lnSpc>
              <a:spcBef>
                <a:spcPts val="0"/>
              </a:spcBef>
              <a:spcAft>
                <a:spcPts val="0"/>
              </a:spcAft>
              <a:buSzPts val="3000"/>
              <a:buNone/>
            </a:pPr>
            <a:r>
              <a:rPr lang="en-US" sz="1200">
                <a:latin typeface="Roboto Condensed"/>
                <a:ea typeface="Roboto Condensed"/>
                <a:cs typeface="Roboto Condensed"/>
                <a:sym typeface="Roboto Condensed"/>
              </a:rPr>
              <a:t>Need to write code to read excel file. </a:t>
            </a:r>
            <a:endParaRPr sz="1200">
              <a:latin typeface="Roboto Condensed"/>
              <a:ea typeface="Roboto Condensed"/>
              <a:cs typeface="Roboto Condensed"/>
              <a:sym typeface="Roboto Condensed"/>
            </a:endParaRPr>
          </a:p>
          <a:p>
            <a:pPr indent="0" lvl="0" marL="457200" rtl="0" algn="l">
              <a:lnSpc>
                <a:spcPct val="115000"/>
              </a:lnSpc>
              <a:spcBef>
                <a:spcPts val="0"/>
              </a:spcBef>
              <a:spcAft>
                <a:spcPts val="0"/>
              </a:spcAft>
              <a:buSzPts val="3000"/>
              <a:buNone/>
            </a:pPr>
            <a:r>
              <a:t/>
            </a:r>
            <a:endParaRPr sz="1200">
              <a:latin typeface="Roboto Condensed"/>
              <a:ea typeface="Roboto Condensed"/>
              <a:cs typeface="Roboto Condensed"/>
              <a:sym typeface="Roboto Condensed"/>
            </a:endParaRPr>
          </a:p>
          <a:p>
            <a:pPr indent="457200" lvl="0" marL="0" rtl="0" algn="l">
              <a:lnSpc>
                <a:spcPct val="100000"/>
              </a:lnSpc>
              <a:spcBef>
                <a:spcPts val="0"/>
              </a:spcBef>
              <a:spcAft>
                <a:spcPts val="0"/>
              </a:spcAft>
              <a:buSzPts val="3000"/>
              <a:buNone/>
            </a:pPr>
            <a:r>
              <a:rPr lang="en-US" sz="1400">
                <a:latin typeface="Roboto Condensed"/>
                <a:ea typeface="Roboto Condensed"/>
                <a:cs typeface="Roboto Condensed"/>
                <a:sym typeface="Roboto Condensed"/>
              </a:rPr>
              <a:t> </a:t>
            </a:r>
            <a:endParaRPr sz="12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0" lvl="0" marL="45720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a:latin typeface="Roboto Condensed"/>
              <a:ea typeface="Roboto Condensed"/>
              <a:cs typeface="Roboto Condensed"/>
              <a:sym typeface="Roboto Condensed"/>
            </a:endParaRPr>
          </a:p>
        </p:txBody>
      </p:sp>
      <p:sp>
        <p:nvSpPr>
          <p:cNvPr id="124" name="Google Shape;124;gd6e1a9af88_0_127"/>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d6e1a9af88_0_127"/>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d6e1a9af88_0_127"/>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d6e1a9af88_0_127"/>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d6e1a9af88_0_127"/>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d6e1a9af88_0_127"/>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 name="Google Shape;130;gd6e1a9af88_0_127"/>
          <p:cNvCxnSpPr/>
          <p:nvPr/>
        </p:nvCxnSpPr>
        <p:spPr>
          <a:xfrm>
            <a:off x="334650" y="448899"/>
            <a:ext cx="8529600" cy="0"/>
          </a:xfrm>
          <a:prstGeom prst="straightConnector1">
            <a:avLst/>
          </a:prstGeom>
          <a:noFill/>
          <a:ln cap="flat" cmpd="sng" w="9525">
            <a:solidFill>
              <a:schemeClr val="dk2"/>
            </a:solidFill>
            <a:prstDash val="dot"/>
            <a:round/>
            <a:headEnd len="sm" w="sm" type="none"/>
            <a:tailEnd len="sm" w="sm" type="none"/>
          </a:ln>
        </p:spPr>
      </p:cxnSp>
      <p:pic>
        <p:nvPicPr>
          <p:cNvPr id="131" name="Google Shape;131;gd6e1a9af88_0_127"/>
          <p:cNvPicPr preferRelativeResize="0"/>
          <p:nvPr/>
        </p:nvPicPr>
        <p:blipFill rotWithShape="1">
          <a:blip r:embed="rId3">
            <a:alphaModFix/>
          </a:blip>
          <a:srcRect b="0" l="0" r="0" t="0"/>
          <a:stretch/>
        </p:blipFill>
        <p:spPr>
          <a:xfrm>
            <a:off x="8074822" y="112050"/>
            <a:ext cx="1159076" cy="336849"/>
          </a:xfrm>
          <a:prstGeom prst="rect">
            <a:avLst/>
          </a:prstGeom>
          <a:noFill/>
          <a:ln>
            <a:noFill/>
          </a:ln>
        </p:spPr>
      </p:pic>
      <p:sp>
        <p:nvSpPr>
          <p:cNvPr id="132" name="Google Shape;132;gd6e1a9af88_0_127"/>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3" name="Google Shape;133;gd6e1a9af88_0_127"/>
          <p:cNvPicPr preferRelativeResize="0"/>
          <p:nvPr/>
        </p:nvPicPr>
        <p:blipFill>
          <a:blip r:embed="rId4">
            <a:alphaModFix/>
          </a:blip>
          <a:stretch>
            <a:fillRect/>
          </a:stretch>
        </p:blipFill>
        <p:spPr>
          <a:xfrm>
            <a:off x="334650" y="2246825"/>
            <a:ext cx="8459425" cy="254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7b135a830b_1_2"/>
          <p:cNvSpPr txBox="1"/>
          <p:nvPr>
            <p:ph type="title"/>
          </p:nvPr>
        </p:nvSpPr>
        <p:spPr>
          <a:xfrm>
            <a:off x="239250" y="0"/>
            <a:ext cx="7715700" cy="468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rPr>
              <a:t>...</a:t>
            </a:r>
            <a:endParaRPr sz="2200">
              <a:solidFill>
                <a:srgbClr val="45818E"/>
              </a:solidFill>
              <a:highlight>
                <a:srgbClr val="F8FAFB"/>
              </a:highlight>
              <a:latin typeface="Roboto"/>
              <a:ea typeface="Roboto"/>
              <a:cs typeface="Roboto"/>
              <a:sym typeface="Roboto"/>
            </a:endParaRPr>
          </a:p>
        </p:txBody>
      </p:sp>
      <p:sp>
        <p:nvSpPr>
          <p:cNvPr id="140" name="Google Shape;140;g7b135a830b_1_2"/>
          <p:cNvSpPr txBox="1"/>
          <p:nvPr>
            <p:ph idx="1" type="body"/>
          </p:nvPr>
        </p:nvSpPr>
        <p:spPr>
          <a:xfrm>
            <a:off x="479475" y="414100"/>
            <a:ext cx="8586000" cy="472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sz="1200"/>
          </a:p>
          <a:p>
            <a:pPr indent="0" lvl="0" marL="457200" rtl="0" algn="l">
              <a:lnSpc>
                <a:spcPct val="115000"/>
              </a:lnSpc>
              <a:spcBef>
                <a:spcPts val="0"/>
              </a:spcBef>
              <a:spcAft>
                <a:spcPts val="0"/>
              </a:spcAft>
              <a:buSzPts val="3000"/>
              <a:buNone/>
            </a:pPr>
            <a:r>
              <a:t/>
            </a:r>
            <a:endParaRPr sz="1200"/>
          </a:p>
          <a:p>
            <a:pPr indent="457200" lvl="0" marL="0" rtl="0" algn="l">
              <a:lnSpc>
                <a:spcPct val="100000"/>
              </a:lnSpc>
              <a:spcBef>
                <a:spcPts val="0"/>
              </a:spcBef>
              <a:spcAft>
                <a:spcPts val="0"/>
              </a:spcAft>
              <a:buSzPts val="3000"/>
              <a:buNone/>
            </a:pPr>
            <a:r>
              <a:rPr lang="en-US" sz="1400"/>
              <a:t> </a:t>
            </a:r>
            <a:endParaRPr sz="1200"/>
          </a:p>
          <a:p>
            <a:pPr indent="0" lvl="0" marL="0" rtl="0" algn="l">
              <a:lnSpc>
                <a:spcPct val="100000"/>
              </a:lnSpc>
              <a:spcBef>
                <a:spcPts val="0"/>
              </a:spcBef>
              <a:spcAft>
                <a:spcPts val="0"/>
              </a:spcAft>
              <a:buSzPts val="3000"/>
              <a:buNone/>
            </a:pPr>
            <a:r>
              <a:t/>
            </a:r>
            <a:endParaRPr sz="1400"/>
          </a:p>
          <a:p>
            <a:pPr indent="0" lvl="0" marL="457200" rtl="0" algn="l">
              <a:lnSpc>
                <a:spcPct val="100000"/>
              </a:lnSpc>
              <a:spcBef>
                <a:spcPts val="0"/>
              </a:spcBef>
              <a:spcAft>
                <a:spcPts val="0"/>
              </a:spcAft>
              <a:buSzPts val="3000"/>
              <a:buNone/>
            </a:pPr>
            <a:r>
              <a:t/>
            </a:r>
            <a:endParaRPr sz="1400"/>
          </a:p>
          <a:p>
            <a:pPr indent="0" lvl="0" marL="0" rtl="0" algn="l">
              <a:lnSpc>
                <a:spcPct val="100000"/>
              </a:lnSpc>
              <a:spcBef>
                <a:spcPts val="0"/>
              </a:spcBef>
              <a:spcAft>
                <a:spcPts val="0"/>
              </a:spcAft>
              <a:buSzPts val="3000"/>
              <a:buNone/>
            </a:pPr>
            <a:r>
              <a:t/>
            </a:r>
            <a:endParaRPr/>
          </a:p>
        </p:txBody>
      </p:sp>
      <p:sp>
        <p:nvSpPr>
          <p:cNvPr id="141" name="Google Shape;141;g7b135a830b_1_2"/>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7b135a830b_1_2"/>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7b135a830b_1_2"/>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7b135a830b_1_2"/>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7b135a830b_1_2"/>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7b135a830b_1_2"/>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7" name="Google Shape;147;g7b135a830b_1_2"/>
          <p:cNvCxnSpPr/>
          <p:nvPr/>
        </p:nvCxnSpPr>
        <p:spPr>
          <a:xfrm>
            <a:off x="334650" y="448899"/>
            <a:ext cx="8529600" cy="0"/>
          </a:xfrm>
          <a:prstGeom prst="straightConnector1">
            <a:avLst/>
          </a:prstGeom>
          <a:noFill/>
          <a:ln cap="flat" cmpd="sng" w="9525">
            <a:solidFill>
              <a:schemeClr val="dk2"/>
            </a:solidFill>
            <a:prstDash val="dot"/>
            <a:round/>
            <a:headEnd len="sm" w="sm" type="none"/>
            <a:tailEnd len="sm" w="sm" type="none"/>
          </a:ln>
        </p:spPr>
      </p:cxnSp>
      <p:pic>
        <p:nvPicPr>
          <p:cNvPr id="148" name="Google Shape;148;g7b135a830b_1_2"/>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sp>
        <p:nvSpPr>
          <p:cNvPr id="149" name="Google Shape;149;g7b135a830b_1_2"/>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0" name="Google Shape;150;g7b135a830b_1_2"/>
          <p:cNvPicPr preferRelativeResize="0"/>
          <p:nvPr/>
        </p:nvPicPr>
        <p:blipFill>
          <a:blip r:embed="rId4">
            <a:alphaModFix/>
          </a:blip>
          <a:stretch>
            <a:fillRect/>
          </a:stretch>
        </p:blipFill>
        <p:spPr>
          <a:xfrm>
            <a:off x="607529" y="1133575"/>
            <a:ext cx="8172445" cy="326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7b135a830b_1_19"/>
          <p:cNvSpPr txBox="1"/>
          <p:nvPr>
            <p:ph type="title"/>
          </p:nvPr>
        </p:nvSpPr>
        <p:spPr>
          <a:xfrm>
            <a:off x="239250" y="0"/>
            <a:ext cx="7715700" cy="468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3600"/>
              <a:buFont typeface="Arial"/>
              <a:buNone/>
            </a:pPr>
            <a:r>
              <a:rPr lang="en-US" sz="1800">
                <a:solidFill>
                  <a:srgbClr val="45818E"/>
                </a:solidFill>
                <a:latin typeface="Roboto Condensed"/>
                <a:ea typeface="Roboto Condensed"/>
                <a:cs typeface="Roboto Condensed"/>
                <a:sym typeface="Roboto Condensed"/>
              </a:rPr>
              <a:t>Rest Assured Tests: POST request</a:t>
            </a:r>
            <a:endParaRPr sz="2200">
              <a:solidFill>
                <a:srgbClr val="45818E"/>
              </a:solidFill>
              <a:highlight>
                <a:srgbClr val="F8FAFB"/>
              </a:highlight>
              <a:latin typeface="Roboto Condensed"/>
              <a:ea typeface="Roboto Condensed"/>
              <a:cs typeface="Roboto Condensed"/>
              <a:sym typeface="Roboto Condensed"/>
            </a:endParaRPr>
          </a:p>
        </p:txBody>
      </p:sp>
      <p:sp>
        <p:nvSpPr>
          <p:cNvPr id="157" name="Google Shape;157;g7b135a830b_1_19"/>
          <p:cNvSpPr txBox="1"/>
          <p:nvPr>
            <p:ph idx="1" type="body"/>
          </p:nvPr>
        </p:nvSpPr>
        <p:spPr>
          <a:xfrm>
            <a:off x="479475" y="414100"/>
            <a:ext cx="8586000" cy="472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317500" lvl="0" marL="457200" rtl="0" algn="l">
              <a:lnSpc>
                <a:spcPct val="115000"/>
              </a:lnSpc>
              <a:spcBef>
                <a:spcPts val="0"/>
              </a:spcBef>
              <a:spcAft>
                <a:spcPts val="0"/>
              </a:spcAft>
              <a:buSzPts val="1400"/>
              <a:buFont typeface="Roboto Condensed"/>
              <a:buChar char="-"/>
            </a:pPr>
            <a:r>
              <a:rPr lang="en-US" sz="1400">
                <a:latin typeface="Roboto Condensed"/>
                <a:ea typeface="Roboto Condensed"/>
                <a:cs typeface="Roboto Condensed"/>
                <a:sym typeface="Roboto Condensed"/>
              </a:rPr>
              <a:t>N</a:t>
            </a:r>
            <a:r>
              <a:rPr lang="en-US" sz="1400">
                <a:latin typeface="Roboto Condensed"/>
                <a:ea typeface="Roboto Condensed"/>
                <a:cs typeface="Roboto Condensed"/>
                <a:sym typeface="Roboto Condensed"/>
              </a:rPr>
              <a:t>eed some data(body) which we want to post. </a:t>
            </a:r>
            <a:endParaRPr sz="1400">
              <a:latin typeface="Roboto Condensed"/>
              <a:ea typeface="Roboto Condensed"/>
              <a:cs typeface="Roboto Condensed"/>
              <a:sym typeface="Roboto Condensed"/>
            </a:endParaRPr>
          </a:p>
          <a:p>
            <a:pPr indent="-317500" lvl="0" marL="457200" rtl="0" algn="l">
              <a:lnSpc>
                <a:spcPct val="115000"/>
              </a:lnSpc>
              <a:spcBef>
                <a:spcPts val="0"/>
              </a:spcBef>
              <a:spcAft>
                <a:spcPts val="0"/>
              </a:spcAft>
              <a:buSzPts val="1400"/>
              <a:buFont typeface="Roboto Condensed"/>
              <a:buChar char="-"/>
            </a:pPr>
            <a:r>
              <a:rPr lang="en-US" sz="1400">
                <a:latin typeface="Roboto Condensed"/>
                <a:ea typeface="Roboto Condensed"/>
                <a:cs typeface="Roboto Condensed"/>
                <a:sym typeface="Roboto Condensed"/>
              </a:rPr>
              <a:t>Post request writes the data on the given resource. </a:t>
            </a:r>
            <a:endParaRPr sz="1400">
              <a:latin typeface="Roboto Condensed"/>
              <a:ea typeface="Roboto Condensed"/>
              <a:cs typeface="Roboto Condensed"/>
              <a:sym typeface="Roboto Condensed"/>
            </a:endParaRPr>
          </a:p>
          <a:p>
            <a:pPr indent="-317500" lvl="0" marL="457200" rtl="0" algn="l">
              <a:lnSpc>
                <a:spcPct val="115000"/>
              </a:lnSpc>
              <a:spcBef>
                <a:spcPts val="0"/>
              </a:spcBef>
              <a:spcAft>
                <a:spcPts val="0"/>
              </a:spcAft>
              <a:buSzPts val="1400"/>
              <a:buFont typeface="Roboto Condensed"/>
              <a:buChar char="-"/>
            </a:pPr>
            <a:r>
              <a:rPr lang="en-US" sz="1400">
                <a:latin typeface="Roboto Condensed"/>
                <a:ea typeface="Roboto Condensed"/>
                <a:cs typeface="Roboto Condensed"/>
                <a:sym typeface="Roboto Condensed"/>
              </a:rPr>
              <a:t>We can create body data using: </a:t>
            </a:r>
            <a:endParaRPr sz="1400">
              <a:latin typeface="Roboto Condensed"/>
              <a:ea typeface="Roboto Condensed"/>
              <a:cs typeface="Roboto Condensed"/>
              <a:sym typeface="Roboto Condensed"/>
            </a:endParaRPr>
          </a:p>
          <a:p>
            <a:pPr indent="-317500" lvl="0" marL="914400" rtl="0" algn="l">
              <a:lnSpc>
                <a:spcPct val="115000"/>
              </a:lnSpc>
              <a:spcBef>
                <a:spcPts val="0"/>
              </a:spcBef>
              <a:spcAft>
                <a:spcPts val="0"/>
              </a:spcAft>
              <a:buSzPts val="1400"/>
              <a:buAutoNum type="arabicPeriod"/>
            </a:pPr>
            <a:r>
              <a:rPr lang="en-US" sz="1400">
                <a:latin typeface="Roboto Condensed"/>
                <a:ea typeface="Roboto Condensed"/>
                <a:cs typeface="Roboto Condensed"/>
                <a:sym typeface="Roboto Condensed"/>
              </a:rPr>
              <a:t>Using </a:t>
            </a:r>
            <a:r>
              <a:rPr b="1" lang="en-US" sz="1400">
                <a:latin typeface="Roboto Condensed"/>
                <a:ea typeface="Roboto Condensed"/>
                <a:cs typeface="Roboto Condensed"/>
                <a:sym typeface="Roboto Condensed"/>
              </a:rPr>
              <a:t>JSON</a:t>
            </a:r>
            <a:r>
              <a:rPr lang="en-US" sz="1400">
                <a:latin typeface="Roboto Condensed"/>
                <a:ea typeface="Roboto Condensed"/>
                <a:cs typeface="Roboto Condensed"/>
                <a:sym typeface="Roboto Condensed"/>
              </a:rPr>
              <a:t> File </a:t>
            </a:r>
            <a:endParaRPr sz="1400">
              <a:latin typeface="Roboto Condensed"/>
              <a:ea typeface="Roboto Condensed"/>
              <a:cs typeface="Roboto Condensed"/>
              <a:sym typeface="Roboto Condensed"/>
            </a:endParaRPr>
          </a:p>
          <a:p>
            <a:pPr indent="-317500" lvl="0" marL="914400" rtl="0" algn="l">
              <a:lnSpc>
                <a:spcPct val="115000"/>
              </a:lnSpc>
              <a:spcBef>
                <a:spcPts val="0"/>
              </a:spcBef>
              <a:spcAft>
                <a:spcPts val="0"/>
              </a:spcAft>
              <a:buSzPts val="1400"/>
              <a:buAutoNum type="arabicPeriod"/>
            </a:pPr>
            <a:r>
              <a:rPr lang="en-US" sz="1400">
                <a:latin typeface="Roboto Condensed"/>
                <a:ea typeface="Roboto Condensed"/>
                <a:cs typeface="Roboto Condensed"/>
                <a:sym typeface="Roboto Condensed"/>
              </a:rPr>
              <a:t>Using </a:t>
            </a:r>
            <a:r>
              <a:rPr b="1" lang="en-US" sz="1400">
                <a:latin typeface="Roboto Condensed"/>
                <a:ea typeface="Roboto Condensed"/>
                <a:cs typeface="Roboto Condensed"/>
                <a:sym typeface="Roboto Condensed"/>
              </a:rPr>
              <a:t>Org.JSON</a:t>
            </a:r>
            <a:r>
              <a:rPr lang="en-US" sz="1400">
                <a:latin typeface="Roboto Condensed"/>
                <a:ea typeface="Roboto Condensed"/>
                <a:cs typeface="Roboto Condensed"/>
                <a:sym typeface="Roboto Condensed"/>
              </a:rPr>
              <a:t>/</a:t>
            </a:r>
            <a:r>
              <a:rPr b="1" lang="en-US" sz="1400">
                <a:highlight>
                  <a:schemeClr val="lt1"/>
                </a:highlight>
                <a:latin typeface="Roboto Condensed"/>
                <a:ea typeface="Roboto Condensed"/>
                <a:cs typeface="Roboto Condensed"/>
                <a:sym typeface="Roboto Condensed"/>
              </a:rPr>
              <a:t>org.json.simple</a:t>
            </a:r>
            <a:endParaRPr sz="1400">
              <a:latin typeface="Roboto Condensed"/>
              <a:ea typeface="Roboto Condensed"/>
              <a:cs typeface="Roboto Condensed"/>
              <a:sym typeface="Roboto Condensed"/>
            </a:endParaRPr>
          </a:p>
          <a:p>
            <a:pPr indent="-317500" lvl="0" marL="914400" rtl="0" algn="l">
              <a:lnSpc>
                <a:spcPct val="115000"/>
              </a:lnSpc>
              <a:spcBef>
                <a:spcPts val="0"/>
              </a:spcBef>
              <a:spcAft>
                <a:spcPts val="0"/>
              </a:spcAft>
              <a:buSzPts val="1400"/>
              <a:buAutoNum type="arabicPeriod"/>
            </a:pPr>
            <a:r>
              <a:rPr lang="en-US" sz="1400">
                <a:latin typeface="Roboto Condensed"/>
                <a:ea typeface="Roboto Condensed"/>
                <a:cs typeface="Roboto Condensed"/>
                <a:sym typeface="Roboto Condensed"/>
              </a:rPr>
              <a:t>Plain Old Java Object (</a:t>
            </a:r>
            <a:r>
              <a:rPr b="1" lang="en-US" sz="1400">
                <a:latin typeface="Roboto Condensed"/>
                <a:ea typeface="Roboto Condensed"/>
                <a:cs typeface="Roboto Condensed"/>
                <a:sym typeface="Roboto Condensed"/>
              </a:rPr>
              <a:t>POJO</a:t>
            </a:r>
            <a:r>
              <a:rPr lang="en-US" sz="1400">
                <a:latin typeface="Roboto Condensed"/>
                <a:ea typeface="Roboto Condensed"/>
                <a:cs typeface="Roboto Condensed"/>
                <a:sym typeface="Roboto Condensed"/>
              </a:rPr>
              <a:t>) and Maps</a:t>
            </a:r>
            <a:endParaRPr sz="1400">
              <a:latin typeface="Roboto Condensed"/>
              <a:ea typeface="Roboto Condensed"/>
              <a:cs typeface="Roboto Condensed"/>
              <a:sym typeface="Roboto Condensed"/>
            </a:endParaRPr>
          </a:p>
          <a:p>
            <a:pPr indent="0" lvl="0" marL="0" rtl="0" algn="l">
              <a:lnSpc>
                <a:spcPct val="115000"/>
              </a:lnSpc>
              <a:spcBef>
                <a:spcPts val="1200"/>
              </a:spcBef>
              <a:spcAft>
                <a:spcPts val="0"/>
              </a:spcAft>
              <a:buNone/>
            </a:pPr>
            <a:r>
              <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0" lvl="0" marL="45720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p:txBody>
      </p:sp>
      <p:sp>
        <p:nvSpPr>
          <p:cNvPr id="158" name="Google Shape;158;g7b135a830b_1_19"/>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7b135a830b_1_19"/>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7b135a830b_1_19"/>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7b135a830b_1_19"/>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7b135a830b_1_19"/>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7b135a830b_1_19"/>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4" name="Google Shape;164;g7b135a830b_1_19"/>
          <p:cNvCxnSpPr/>
          <p:nvPr/>
        </p:nvCxnSpPr>
        <p:spPr>
          <a:xfrm>
            <a:off x="334650" y="448899"/>
            <a:ext cx="8529600" cy="0"/>
          </a:xfrm>
          <a:prstGeom prst="straightConnector1">
            <a:avLst/>
          </a:prstGeom>
          <a:noFill/>
          <a:ln cap="flat" cmpd="sng" w="9525">
            <a:solidFill>
              <a:schemeClr val="dk2"/>
            </a:solidFill>
            <a:prstDash val="dot"/>
            <a:round/>
            <a:headEnd len="sm" w="sm" type="none"/>
            <a:tailEnd len="sm" w="sm" type="none"/>
          </a:ln>
        </p:spPr>
      </p:cxnSp>
      <p:pic>
        <p:nvPicPr>
          <p:cNvPr id="165" name="Google Shape;165;g7b135a830b_1_19"/>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sp>
        <p:nvSpPr>
          <p:cNvPr id="166" name="Google Shape;166;g7b135a830b_1_19"/>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7" name="Google Shape;167;g7b135a830b_1_19"/>
          <p:cNvPicPr preferRelativeResize="0"/>
          <p:nvPr/>
        </p:nvPicPr>
        <p:blipFill>
          <a:blip r:embed="rId4">
            <a:alphaModFix/>
          </a:blip>
          <a:stretch>
            <a:fillRect/>
          </a:stretch>
        </p:blipFill>
        <p:spPr>
          <a:xfrm>
            <a:off x="581313" y="2301538"/>
            <a:ext cx="7981377" cy="21376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da1452d323_1_0"/>
          <p:cNvSpPr txBox="1"/>
          <p:nvPr>
            <p:ph type="title"/>
          </p:nvPr>
        </p:nvSpPr>
        <p:spPr>
          <a:xfrm>
            <a:off x="174350" y="0"/>
            <a:ext cx="7900500" cy="468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Rest Assured Tests - </a:t>
            </a:r>
            <a:r>
              <a:rPr lang="en-US" sz="1800">
                <a:solidFill>
                  <a:srgbClr val="45818E"/>
                </a:solidFill>
                <a:latin typeface="Roboto Condensed"/>
                <a:ea typeface="Roboto Condensed"/>
                <a:cs typeface="Roboto Condensed"/>
                <a:sym typeface="Roboto Condensed"/>
              </a:rPr>
              <a:t>POST request with JSON file</a:t>
            </a:r>
            <a:endParaRPr sz="2200">
              <a:solidFill>
                <a:srgbClr val="45818E"/>
              </a:solidFill>
              <a:highlight>
                <a:srgbClr val="F8FAFB"/>
              </a:highlight>
              <a:latin typeface="Roboto Condensed"/>
              <a:ea typeface="Roboto Condensed"/>
              <a:cs typeface="Roboto Condensed"/>
              <a:sym typeface="Roboto Condensed"/>
            </a:endParaRPr>
          </a:p>
        </p:txBody>
      </p:sp>
      <p:sp>
        <p:nvSpPr>
          <p:cNvPr id="174" name="Google Shape;174;gda1452d323_1_0"/>
          <p:cNvSpPr txBox="1"/>
          <p:nvPr>
            <p:ph idx="1" type="body"/>
          </p:nvPr>
        </p:nvSpPr>
        <p:spPr>
          <a:xfrm>
            <a:off x="479475" y="414100"/>
            <a:ext cx="8586000" cy="472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sz="1400">
                <a:solidFill>
                  <a:srgbClr val="45818E"/>
                </a:solidFill>
                <a:latin typeface="Roboto Condensed"/>
                <a:ea typeface="Roboto Condensed"/>
                <a:cs typeface="Roboto Condensed"/>
                <a:sym typeface="Roboto Condensed"/>
              </a:rPr>
              <a:t>1</a:t>
            </a:r>
            <a:r>
              <a:rPr b="1" lang="en-US" sz="1400">
                <a:solidFill>
                  <a:srgbClr val="45818E"/>
                </a:solidFill>
                <a:latin typeface="Roboto Condensed"/>
                <a:ea typeface="Roboto Condensed"/>
                <a:cs typeface="Roboto Condensed"/>
                <a:sym typeface="Roboto Condensed"/>
              </a:rPr>
              <a:t>. JSON file :</a:t>
            </a:r>
            <a:r>
              <a:rPr lang="en-US" sz="1400">
                <a:latin typeface="Roboto Condensed"/>
                <a:ea typeface="Roboto Condensed"/>
                <a:cs typeface="Roboto Condensed"/>
                <a:sym typeface="Roboto Condensed"/>
              </a:rPr>
              <a:t> </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304800" lvl="0" marL="457200" rtl="0" algn="l">
              <a:lnSpc>
                <a:spcPct val="100000"/>
              </a:lnSpc>
              <a:spcBef>
                <a:spcPts val="0"/>
              </a:spcBef>
              <a:spcAft>
                <a:spcPts val="0"/>
              </a:spcAft>
              <a:buSzPts val="1200"/>
              <a:buFont typeface="Roboto Condensed"/>
              <a:buChar char="-"/>
            </a:pPr>
            <a:r>
              <a:rPr lang="en-US" sz="1200">
                <a:latin typeface="Roboto Condensed"/>
                <a:ea typeface="Roboto Condensed"/>
                <a:cs typeface="Roboto Condensed"/>
                <a:sym typeface="Roboto Condensed"/>
              </a:rPr>
              <a:t>Can use JSON file directly as Body of POST call</a:t>
            </a:r>
            <a:endParaRPr sz="1200">
              <a:latin typeface="Roboto Condensed"/>
              <a:ea typeface="Roboto Condensed"/>
              <a:cs typeface="Roboto Condensed"/>
              <a:sym typeface="Roboto Condensed"/>
            </a:endParaRPr>
          </a:p>
          <a:p>
            <a:pPr indent="0" lvl="0" marL="457200" rtl="0" algn="l">
              <a:lnSpc>
                <a:spcPct val="100000"/>
              </a:lnSpc>
              <a:spcBef>
                <a:spcPts val="0"/>
              </a:spcBef>
              <a:spcAft>
                <a:spcPts val="0"/>
              </a:spcAft>
              <a:buNone/>
            </a:pPr>
            <a:r>
              <a:t/>
            </a:r>
            <a:endParaRPr sz="1200">
              <a:latin typeface="Roboto Condensed"/>
              <a:ea typeface="Roboto Condensed"/>
              <a:cs typeface="Roboto Condensed"/>
              <a:sym typeface="Roboto Condensed"/>
            </a:endParaRPr>
          </a:p>
          <a:p>
            <a:pPr indent="0" lvl="0" marL="457200" rtl="0" algn="l">
              <a:lnSpc>
                <a:spcPct val="115000"/>
              </a:lnSpc>
              <a:spcBef>
                <a:spcPts val="0"/>
              </a:spcBef>
              <a:spcAft>
                <a:spcPts val="0"/>
              </a:spcAft>
              <a:buSzPts val="3000"/>
              <a:buNone/>
            </a:pPr>
            <a:r>
              <a:t/>
            </a:r>
            <a:endParaRPr sz="1200">
              <a:latin typeface="Roboto Condensed"/>
              <a:ea typeface="Roboto Condensed"/>
              <a:cs typeface="Roboto Condensed"/>
              <a:sym typeface="Roboto Condensed"/>
            </a:endParaRPr>
          </a:p>
          <a:p>
            <a:pPr indent="457200" lvl="0" marL="0" rtl="0" algn="l">
              <a:lnSpc>
                <a:spcPct val="100000"/>
              </a:lnSpc>
              <a:spcBef>
                <a:spcPts val="0"/>
              </a:spcBef>
              <a:spcAft>
                <a:spcPts val="0"/>
              </a:spcAft>
              <a:buSzPts val="3000"/>
              <a:buNone/>
            </a:pPr>
            <a:r>
              <a:rPr lang="en-US" sz="1400">
                <a:latin typeface="Roboto Condensed"/>
                <a:ea typeface="Roboto Condensed"/>
                <a:cs typeface="Roboto Condensed"/>
                <a:sym typeface="Roboto Condensed"/>
              </a:rPr>
              <a:t> </a:t>
            </a:r>
            <a:endParaRPr sz="12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0" lvl="0" marL="45720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a:latin typeface="Roboto Condensed"/>
              <a:ea typeface="Roboto Condensed"/>
              <a:cs typeface="Roboto Condensed"/>
              <a:sym typeface="Roboto Condensed"/>
            </a:endParaRPr>
          </a:p>
        </p:txBody>
      </p:sp>
      <p:sp>
        <p:nvSpPr>
          <p:cNvPr id="175" name="Google Shape;175;gda1452d323_1_0"/>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da1452d323_1_0"/>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da1452d323_1_0"/>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da1452d323_1_0"/>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da1452d323_1_0"/>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da1452d323_1_0"/>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1" name="Google Shape;181;gda1452d323_1_0"/>
          <p:cNvCxnSpPr/>
          <p:nvPr/>
        </p:nvCxnSpPr>
        <p:spPr>
          <a:xfrm>
            <a:off x="334650" y="448899"/>
            <a:ext cx="8529600" cy="0"/>
          </a:xfrm>
          <a:prstGeom prst="straightConnector1">
            <a:avLst/>
          </a:prstGeom>
          <a:noFill/>
          <a:ln cap="flat" cmpd="sng" w="9525">
            <a:solidFill>
              <a:schemeClr val="dk2"/>
            </a:solidFill>
            <a:prstDash val="dot"/>
            <a:round/>
            <a:headEnd len="sm" w="sm" type="none"/>
            <a:tailEnd len="sm" w="sm" type="none"/>
          </a:ln>
        </p:spPr>
      </p:cxnSp>
      <p:pic>
        <p:nvPicPr>
          <p:cNvPr id="182" name="Google Shape;182;gda1452d323_1_0"/>
          <p:cNvPicPr preferRelativeResize="0"/>
          <p:nvPr/>
        </p:nvPicPr>
        <p:blipFill rotWithShape="1">
          <a:blip r:embed="rId3">
            <a:alphaModFix/>
          </a:blip>
          <a:srcRect b="0" l="0" r="0" t="0"/>
          <a:stretch/>
        </p:blipFill>
        <p:spPr>
          <a:xfrm>
            <a:off x="8074822" y="112050"/>
            <a:ext cx="1159076" cy="336849"/>
          </a:xfrm>
          <a:prstGeom prst="rect">
            <a:avLst/>
          </a:prstGeom>
          <a:noFill/>
          <a:ln>
            <a:noFill/>
          </a:ln>
        </p:spPr>
      </p:pic>
      <p:sp>
        <p:nvSpPr>
          <p:cNvPr id="183" name="Google Shape;183;gda1452d323_1_0"/>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4" name="Google Shape;184;gda1452d323_1_0"/>
          <p:cNvPicPr preferRelativeResize="0"/>
          <p:nvPr/>
        </p:nvPicPr>
        <p:blipFill>
          <a:blip r:embed="rId4">
            <a:alphaModFix/>
          </a:blip>
          <a:stretch>
            <a:fillRect/>
          </a:stretch>
        </p:blipFill>
        <p:spPr>
          <a:xfrm>
            <a:off x="174350" y="2562752"/>
            <a:ext cx="5405025" cy="2416250"/>
          </a:xfrm>
          <a:prstGeom prst="rect">
            <a:avLst/>
          </a:prstGeom>
          <a:noFill/>
          <a:ln>
            <a:noFill/>
          </a:ln>
        </p:spPr>
      </p:pic>
      <p:pic>
        <p:nvPicPr>
          <p:cNvPr id="185" name="Google Shape;185;gda1452d323_1_0"/>
          <p:cNvPicPr preferRelativeResize="0"/>
          <p:nvPr/>
        </p:nvPicPr>
        <p:blipFill>
          <a:blip r:embed="rId5">
            <a:alphaModFix/>
          </a:blip>
          <a:stretch>
            <a:fillRect/>
          </a:stretch>
        </p:blipFill>
        <p:spPr>
          <a:xfrm>
            <a:off x="5490373" y="1029538"/>
            <a:ext cx="3575100" cy="3949475"/>
          </a:xfrm>
          <a:prstGeom prst="rect">
            <a:avLst/>
          </a:prstGeom>
          <a:noFill/>
          <a:ln>
            <a:noFill/>
          </a:ln>
        </p:spPr>
      </p:pic>
      <p:pic>
        <p:nvPicPr>
          <p:cNvPr id="186" name="Google Shape;186;gda1452d323_1_0"/>
          <p:cNvPicPr preferRelativeResize="0"/>
          <p:nvPr/>
        </p:nvPicPr>
        <p:blipFill>
          <a:blip r:embed="rId6">
            <a:alphaModFix/>
          </a:blip>
          <a:stretch>
            <a:fillRect/>
          </a:stretch>
        </p:blipFill>
        <p:spPr>
          <a:xfrm>
            <a:off x="1160900" y="1153550"/>
            <a:ext cx="3067225" cy="136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da1452d323_1_16"/>
          <p:cNvSpPr txBox="1"/>
          <p:nvPr>
            <p:ph type="title"/>
          </p:nvPr>
        </p:nvSpPr>
        <p:spPr>
          <a:xfrm>
            <a:off x="174350" y="0"/>
            <a:ext cx="7900500" cy="468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Rest Assured Tests - POST request with org.JSON </a:t>
            </a:r>
            <a:endParaRPr sz="2200">
              <a:solidFill>
                <a:srgbClr val="45818E"/>
              </a:solidFill>
              <a:highlight>
                <a:srgbClr val="F8FAFB"/>
              </a:highlight>
              <a:latin typeface="Roboto Condensed"/>
              <a:ea typeface="Roboto Condensed"/>
              <a:cs typeface="Roboto Condensed"/>
              <a:sym typeface="Roboto Condensed"/>
            </a:endParaRPr>
          </a:p>
        </p:txBody>
      </p:sp>
      <p:sp>
        <p:nvSpPr>
          <p:cNvPr id="193" name="Google Shape;193;gda1452d323_1_16"/>
          <p:cNvSpPr txBox="1"/>
          <p:nvPr>
            <p:ph idx="1" type="body"/>
          </p:nvPr>
        </p:nvSpPr>
        <p:spPr>
          <a:xfrm>
            <a:off x="479475" y="414100"/>
            <a:ext cx="8586000" cy="472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sz="1400">
                <a:solidFill>
                  <a:srgbClr val="45818E"/>
                </a:solidFill>
                <a:latin typeface="Roboto Condensed"/>
                <a:ea typeface="Roboto Condensed"/>
                <a:cs typeface="Roboto Condensed"/>
                <a:sym typeface="Roboto Condensed"/>
              </a:rPr>
              <a:t>2. org.JSON/org.json.simple Libraries :</a:t>
            </a:r>
            <a:r>
              <a:rPr lang="en-US" sz="1400">
                <a:latin typeface="Roboto Condensed"/>
                <a:ea typeface="Roboto Condensed"/>
                <a:cs typeface="Roboto Condensed"/>
                <a:sym typeface="Roboto Condensed"/>
              </a:rPr>
              <a:t> </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304800" lvl="0" marL="457200" rtl="0" algn="l">
              <a:lnSpc>
                <a:spcPct val="100000"/>
              </a:lnSpc>
              <a:spcBef>
                <a:spcPts val="0"/>
              </a:spcBef>
              <a:spcAft>
                <a:spcPts val="0"/>
              </a:spcAft>
              <a:buSzPts val="1200"/>
              <a:buFont typeface="Roboto Condensed"/>
              <a:buChar char="-"/>
            </a:pPr>
            <a:r>
              <a:rPr lang="en-US" sz="1200">
                <a:latin typeface="Roboto Condensed"/>
                <a:ea typeface="Roboto Condensed"/>
                <a:cs typeface="Roboto Condensed"/>
                <a:sym typeface="Roboto Condensed"/>
              </a:rPr>
              <a:t>These libraries provides the way to interact with JSON data. </a:t>
            </a:r>
            <a:endParaRPr sz="1200">
              <a:latin typeface="Roboto Condensed"/>
              <a:ea typeface="Roboto Condensed"/>
              <a:cs typeface="Roboto Condensed"/>
              <a:sym typeface="Roboto Condensed"/>
            </a:endParaRPr>
          </a:p>
          <a:p>
            <a:pPr indent="0" lvl="0" marL="457200" rtl="0" algn="l">
              <a:lnSpc>
                <a:spcPct val="115000"/>
              </a:lnSpc>
              <a:spcBef>
                <a:spcPts val="0"/>
              </a:spcBef>
              <a:spcAft>
                <a:spcPts val="0"/>
              </a:spcAft>
              <a:buSzPts val="3000"/>
              <a:buNone/>
            </a:pPr>
            <a:r>
              <a:t/>
            </a:r>
            <a:endParaRPr sz="1200">
              <a:latin typeface="Roboto Condensed"/>
              <a:ea typeface="Roboto Condensed"/>
              <a:cs typeface="Roboto Condensed"/>
              <a:sym typeface="Roboto Condensed"/>
            </a:endParaRPr>
          </a:p>
          <a:p>
            <a:pPr indent="457200" lvl="0" marL="0" rtl="0" algn="l">
              <a:lnSpc>
                <a:spcPct val="100000"/>
              </a:lnSpc>
              <a:spcBef>
                <a:spcPts val="0"/>
              </a:spcBef>
              <a:spcAft>
                <a:spcPts val="0"/>
              </a:spcAft>
              <a:buSzPts val="3000"/>
              <a:buNone/>
            </a:pPr>
            <a:r>
              <a:rPr lang="en-US" sz="1400">
                <a:latin typeface="Roboto Condensed"/>
                <a:ea typeface="Roboto Condensed"/>
                <a:cs typeface="Roboto Condensed"/>
                <a:sym typeface="Roboto Condensed"/>
              </a:rPr>
              <a:t> </a:t>
            </a:r>
            <a:endParaRPr sz="12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0" lvl="0" marL="45720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a:latin typeface="Roboto Condensed"/>
              <a:ea typeface="Roboto Condensed"/>
              <a:cs typeface="Roboto Condensed"/>
              <a:sym typeface="Roboto Condensed"/>
            </a:endParaRPr>
          </a:p>
        </p:txBody>
      </p:sp>
      <p:sp>
        <p:nvSpPr>
          <p:cNvPr id="194" name="Google Shape;194;gda1452d323_1_16"/>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da1452d323_1_16"/>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da1452d323_1_16"/>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da1452d323_1_16"/>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da1452d323_1_16"/>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da1452d323_1_16"/>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0" name="Google Shape;200;gda1452d323_1_16"/>
          <p:cNvCxnSpPr/>
          <p:nvPr/>
        </p:nvCxnSpPr>
        <p:spPr>
          <a:xfrm>
            <a:off x="307200" y="468599"/>
            <a:ext cx="8529600" cy="0"/>
          </a:xfrm>
          <a:prstGeom prst="straightConnector1">
            <a:avLst/>
          </a:prstGeom>
          <a:noFill/>
          <a:ln cap="flat" cmpd="sng" w="9525">
            <a:solidFill>
              <a:schemeClr val="dk2"/>
            </a:solidFill>
            <a:prstDash val="dot"/>
            <a:round/>
            <a:headEnd len="sm" w="sm" type="none"/>
            <a:tailEnd len="sm" w="sm" type="none"/>
          </a:ln>
        </p:spPr>
      </p:cxnSp>
      <p:pic>
        <p:nvPicPr>
          <p:cNvPr id="201" name="Google Shape;201;gda1452d323_1_16"/>
          <p:cNvPicPr preferRelativeResize="0"/>
          <p:nvPr/>
        </p:nvPicPr>
        <p:blipFill rotWithShape="1">
          <a:blip r:embed="rId3">
            <a:alphaModFix/>
          </a:blip>
          <a:srcRect b="0" l="0" r="0" t="0"/>
          <a:stretch/>
        </p:blipFill>
        <p:spPr>
          <a:xfrm>
            <a:off x="8074822" y="112050"/>
            <a:ext cx="1159076" cy="336849"/>
          </a:xfrm>
          <a:prstGeom prst="rect">
            <a:avLst/>
          </a:prstGeom>
          <a:noFill/>
          <a:ln>
            <a:noFill/>
          </a:ln>
        </p:spPr>
      </p:pic>
      <p:sp>
        <p:nvSpPr>
          <p:cNvPr id="202" name="Google Shape;202;gda1452d323_1_16"/>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3" name="Google Shape;203;gda1452d323_1_16"/>
          <p:cNvPicPr preferRelativeResize="0"/>
          <p:nvPr/>
        </p:nvPicPr>
        <p:blipFill>
          <a:blip r:embed="rId4">
            <a:alphaModFix/>
          </a:blip>
          <a:stretch>
            <a:fillRect/>
          </a:stretch>
        </p:blipFill>
        <p:spPr>
          <a:xfrm>
            <a:off x="918175" y="1182425"/>
            <a:ext cx="5703401" cy="3845674"/>
          </a:xfrm>
          <a:prstGeom prst="rect">
            <a:avLst/>
          </a:prstGeom>
          <a:noFill/>
          <a:ln>
            <a:noFill/>
          </a:ln>
        </p:spPr>
      </p:pic>
      <p:sp>
        <p:nvSpPr>
          <p:cNvPr id="204" name="Google Shape;204;gda1452d323_1_16"/>
          <p:cNvSpPr txBox="1"/>
          <p:nvPr/>
        </p:nvSpPr>
        <p:spPr>
          <a:xfrm>
            <a:off x="6621575" y="1289475"/>
            <a:ext cx="2435100" cy="1293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b="1" lang="en-US" sz="1200">
                <a:solidFill>
                  <a:srgbClr val="009193"/>
                </a:solidFill>
                <a:latin typeface="Roboto Condensed"/>
                <a:ea typeface="Roboto Condensed"/>
                <a:cs typeface="Roboto Condensed"/>
                <a:sym typeface="Roboto Condensed"/>
              </a:rPr>
              <a:t>&lt;</a:t>
            </a:r>
            <a:r>
              <a:rPr b="1" lang="en-US" sz="1200">
                <a:solidFill>
                  <a:srgbClr val="4E9192"/>
                </a:solidFill>
                <a:latin typeface="Roboto Condensed"/>
                <a:ea typeface="Roboto Condensed"/>
                <a:cs typeface="Roboto Condensed"/>
                <a:sym typeface="Roboto Condensed"/>
              </a:rPr>
              <a:t>dependency</a:t>
            </a:r>
            <a:r>
              <a:rPr b="1" lang="en-US" sz="1200">
                <a:solidFill>
                  <a:srgbClr val="009193"/>
                </a:solidFill>
                <a:latin typeface="Roboto Condensed"/>
                <a:ea typeface="Roboto Condensed"/>
                <a:cs typeface="Roboto Condensed"/>
                <a:sym typeface="Roboto Condensed"/>
              </a:rPr>
              <a:t>&gt;</a:t>
            </a:r>
            <a:r>
              <a:rPr b="1" lang="en-US" sz="1200">
                <a:solidFill>
                  <a:schemeClr val="dk1"/>
                </a:solidFill>
                <a:latin typeface="Roboto Condensed"/>
                <a:ea typeface="Roboto Condensed"/>
                <a:cs typeface="Roboto Condensed"/>
                <a:sym typeface="Roboto Condensed"/>
              </a:rPr>
              <a:t>			  </a:t>
            </a:r>
            <a:r>
              <a:rPr b="1" lang="en-US" sz="1200">
                <a:solidFill>
                  <a:srgbClr val="009193"/>
                </a:solidFill>
                <a:latin typeface="Roboto Condensed"/>
                <a:ea typeface="Roboto Condensed"/>
                <a:cs typeface="Roboto Condensed"/>
                <a:sym typeface="Roboto Condensed"/>
              </a:rPr>
              <a:t>&lt;</a:t>
            </a:r>
            <a:r>
              <a:rPr b="1" lang="en-US" sz="1200">
                <a:solidFill>
                  <a:srgbClr val="4E9192"/>
                </a:solidFill>
                <a:latin typeface="Roboto Condensed"/>
                <a:ea typeface="Roboto Condensed"/>
                <a:cs typeface="Roboto Condensed"/>
                <a:sym typeface="Roboto Condensed"/>
              </a:rPr>
              <a:t>groupId</a:t>
            </a:r>
            <a:r>
              <a:rPr b="1" lang="en-US" sz="1200">
                <a:solidFill>
                  <a:srgbClr val="009193"/>
                </a:solidFill>
                <a:latin typeface="Roboto Condensed"/>
                <a:ea typeface="Roboto Condensed"/>
                <a:cs typeface="Roboto Condensed"/>
                <a:sym typeface="Roboto Condensed"/>
              </a:rPr>
              <a:t>&gt;</a:t>
            </a:r>
            <a:r>
              <a:rPr b="1" lang="en-US" sz="1200">
                <a:solidFill>
                  <a:schemeClr val="dk1"/>
                </a:solidFill>
                <a:latin typeface="Roboto Condensed"/>
                <a:ea typeface="Roboto Condensed"/>
                <a:cs typeface="Roboto Condensed"/>
                <a:sym typeface="Roboto Condensed"/>
              </a:rPr>
              <a:t>org.json</a:t>
            </a:r>
            <a:r>
              <a:rPr b="1" lang="en-US" sz="1200">
                <a:solidFill>
                  <a:srgbClr val="009193"/>
                </a:solidFill>
                <a:latin typeface="Roboto Condensed"/>
                <a:ea typeface="Roboto Condensed"/>
                <a:cs typeface="Roboto Condensed"/>
                <a:sym typeface="Roboto Condensed"/>
              </a:rPr>
              <a:t>&lt;/</a:t>
            </a:r>
            <a:r>
              <a:rPr b="1" lang="en-US" sz="1200">
                <a:solidFill>
                  <a:srgbClr val="4E9192"/>
                </a:solidFill>
                <a:latin typeface="Roboto Condensed"/>
                <a:ea typeface="Roboto Condensed"/>
                <a:cs typeface="Roboto Condensed"/>
                <a:sym typeface="Roboto Condensed"/>
              </a:rPr>
              <a:t>groupId</a:t>
            </a:r>
            <a:r>
              <a:rPr b="1" lang="en-US" sz="1200">
                <a:solidFill>
                  <a:srgbClr val="009193"/>
                </a:solidFill>
                <a:latin typeface="Roboto Condensed"/>
                <a:ea typeface="Roboto Condensed"/>
                <a:cs typeface="Roboto Condensed"/>
                <a:sym typeface="Roboto Condensed"/>
              </a:rPr>
              <a:t>&gt;</a:t>
            </a:r>
            <a:endParaRPr b="1" sz="1200">
              <a:solidFill>
                <a:srgbClr val="009193"/>
              </a:solidFill>
              <a:latin typeface="Roboto Condensed"/>
              <a:ea typeface="Roboto Condensed"/>
              <a:cs typeface="Roboto Condensed"/>
              <a:sym typeface="Roboto Condensed"/>
            </a:endParaRPr>
          </a:p>
          <a:p>
            <a:pPr indent="0" lvl="0" marL="0" rtl="0" algn="l">
              <a:lnSpc>
                <a:spcPct val="100000"/>
              </a:lnSpc>
              <a:spcBef>
                <a:spcPts val="0"/>
              </a:spcBef>
              <a:spcAft>
                <a:spcPts val="0"/>
              </a:spcAft>
              <a:buNone/>
            </a:pPr>
            <a:r>
              <a:rPr b="1" lang="en-US" sz="1200">
                <a:solidFill>
                  <a:srgbClr val="009193"/>
                </a:solidFill>
                <a:latin typeface="Roboto Condensed"/>
                <a:ea typeface="Roboto Condensed"/>
                <a:cs typeface="Roboto Condensed"/>
                <a:sym typeface="Roboto Condensed"/>
              </a:rPr>
              <a:t>&lt;</a:t>
            </a:r>
            <a:r>
              <a:rPr b="1" lang="en-US" sz="1200">
                <a:solidFill>
                  <a:srgbClr val="4E9192"/>
                </a:solidFill>
                <a:latin typeface="Roboto Condensed"/>
                <a:ea typeface="Roboto Condensed"/>
                <a:cs typeface="Roboto Condensed"/>
                <a:sym typeface="Roboto Condensed"/>
              </a:rPr>
              <a:t>artifactId</a:t>
            </a:r>
            <a:r>
              <a:rPr b="1" lang="en-US" sz="1200">
                <a:solidFill>
                  <a:srgbClr val="009193"/>
                </a:solidFill>
                <a:latin typeface="Roboto Condensed"/>
                <a:ea typeface="Roboto Condensed"/>
                <a:cs typeface="Roboto Condensed"/>
                <a:sym typeface="Roboto Condensed"/>
              </a:rPr>
              <a:t>&gt;</a:t>
            </a:r>
            <a:r>
              <a:rPr b="1" lang="en-US" sz="1200" u="sng">
                <a:solidFill>
                  <a:schemeClr val="dk1"/>
                </a:solidFill>
                <a:latin typeface="Roboto Condensed"/>
                <a:ea typeface="Roboto Condensed"/>
                <a:cs typeface="Roboto Condensed"/>
                <a:sym typeface="Roboto Condensed"/>
              </a:rPr>
              <a:t>json</a:t>
            </a:r>
            <a:r>
              <a:rPr b="1" lang="en-US" sz="1200">
                <a:solidFill>
                  <a:srgbClr val="009193"/>
                </a:solidFill>
                <a:latin typeface="Roboto Condensed"/>
                <a:ea typeface="Roboto Condensed"/>
                <a:cs typeface="Roboto Condensed"/>
                <a:sym typeface="Roboto Condensed"/>
              </a:rPr>
              <a:t>&lt;/</a:t>
            </a:r>
            <a:r>
              <a:rPr b="1" lang="en-US" sz="1200">
                <a:solidFill>
                  <a:srgbClr val="4E9192"/>
                </a:solidFill>
                <a:latin typeface="Roboto Condensed"/>
                <a:ea typeface="Roboto Condensed"/>
                <a:cs typeface="Roboto Condensed"/>
                <a:sym typeface="Roboto Condensed"/>
              </a:rPr>
              <a:t>artifactId</a:t>
            </a:r>
            <a:r>
              <a:rPr b="1" lang="en-US" sz="1200">
                <a:solidFill>
                  <a:srgbClr val="009193"/>
                </a:solidFill>
                <a:latin typeface="Roboto Condensed"/>
                <a:ea typeface="Roboto Condensed"/>
                <a:cs typeface="Roboto Condensed"/>
                <a:sym typeface="Roboto Condensed"/>
              </a:rPr>
              <a:t>&gt;</a:t>
            </a:r>
            <a:endParaRPr b="1" sz="1200">
              <a:solidFill>
                <a:srgbClr val="009193"/>
              </a:solidFill>
              <a:latin typeface="Roboto Condensed"/>
              <a:ea typeface="Roboto Condensed"/>
              <a:cs typeface="Roboto Condensed"/>
              <a:sym typeface="Roboto Condensed"/>
            </a:endParaRPr>
          </a:p>
          <a:p>
            <a:pPr indent="0" lvl="0" marL="0" rtl="0" algn="l">
              <a:lnSpc>
                <a:spcPct val="100000"/>
              </a:lnSpc>
              <a:spcBef>
                <a:spcPts val="0"/>
              </a:spcBef>
              <a:spcAft>
                <a:spcPts val="0"/>
              </a:spcAft>
              <a:buClr>
                <a:schemeClr val="dk1"/>
              </a:buClr>
              <a:buSzPts val="1100"/>
              <a:buFont typeface="Arial"/>
              <a:buNone/>
            </a:pPr>
            <a:r>
              <a:rPr b="1" lang="en-US" sz="1200">
                <a:solidFill>
                  <a:srgbClr val="009193"/>
                </a:solidFill>
                <a:latin typeface="Roboto Condensed"/>
                <a:ea typeface="Roboto Condensed"/>
                <a:cs typeface="Roboto Condensed"/>
                <a:sym typeface="Roboto Condensed"/>
              </a:rPr>
              <a:t>&lt;</a:t>
            </a:r>
            <a:r>
              <a:rPr b="1" lang="en-US" sz="1200">
                <a:solidFill>
                  <a:srgbClr val="4E9192"/>
                </a:solidFill>
                <a:latin typeface="Roboto Condensed"/>
                <a:ea typeface="Roboto Condensed"/>
                <a:cs typeface="Roboto Condensed"/>
                <a:sym typeface="Roboto Condensed"/>
              </a:rPr>
              <a:t>version</a:t>
            </a:r>
            <a:r>
              <a:rPr b="1" lang="en-US" sz="1200">
                <a:solidFill>
                  <a:srgbClr val="009193"/>
                </a:solidFill>
                <a:latin typeface="Roboto Condensed"/>
                <a:ea typeface="Roboto Condensed"/>
                <a:cs typeface="Roboto Condensed"/>
                <a:sym typeface="Roboto Condensed"/>
              </a:rPr>
              <a:t>&gt;</a:t>
            </a:r>
            <a:r>
              <a:rPr b="1" lang="en-US" sz="1200">
                <a:solidFill>
                  <a:schemeClr val="dk1"/>
                </a:solidFill>
                <a:latin typeface="Roboto Condensed"/>
                <a:ea typeface="Roboto Condensed"/>
                <a:cs typeface="Roboto Condensed"/>
                <a:sym typeface="Roboto Condensed"/>
              </a:rPr>
              <a:t>20190722</a:t>
            </a:r>
            <a:r>
              <a:rPr b="1" lang="en-US" sz="1200">
                <a:solidFill>
                  <a:srgbClr val="009193"/>
                </a:solidFill>
                <a:latin typeface="Roboto Condensed"/>
                <a:ea typeface="Roboto Condensed"/>
                <a:cs typeface="Roboto Condensed"/>
                <a:sym typeface="Roboto Condensed"/>
              </a:rPr>
              <a:t>&lt;/</a:t>
            </a:r>
            <a:r>
              <a:rPr b="1" lang="en-US" sz="1200">
                <a:solidFill>
                  <a:srgbClr val="4E9192"/>
                </a:solidFill>
                <a:latin typeface="Roboto Condensed"/>
                <a:ea typeface="Roboto Condensed"/>
                <a:cs typeface="Roboto Condensed"/>
                <a:sym typeface="Roboto Condensed"/>
              </a:rPr>
              <a:t>version</a:t>
            </a:r>
            <a:r>
              <a:rPr b="1" lang="en-US" sz="1200">
                <a:solidFill>
                  <a:srgbClr val="009193"/>
                </a:solidFill>
                <a:latin typeface="Roboto Condensed"/>
                <a:ea typeface="Roboto Condensed"/>
                <a:cs typeface="Roboto Condensed"/>
                <a:sym typeface="Roboto Condensed"/>
              </a:rPr>
              <a:t>&gt;</a:t>
            </a:r>
            <a:endParaRPr b="1" sz="1200">
              <a:solidFill>
                <a:srgbClr val="009193"/>
              </a:solidFill>
              <a:latin typeface="Roboto Condensed"/>
              <a:ea typeface="Roboto Condensed"/>
              <a:cs typeface="Roboto Condensed"/>
              <a:sym typeface="Roboto Condensed"/>
            </a:endParaRPr>
          </a:p>
          <a:p>
            <a:pPr indent="0" lvl="0" marL="0" rtl="0" algn="l">
              <a:lnSpc>
                <a:spcPct val="100000"/>
              </a:lnSpc>
              <a:spcBef>
                <a:spcPts val="0"/>
              </a:spcBef>
              <a:spcAft>
                <a:spcPts val="0"/>
              </a:spcAft>
              <a:buClr>
                <a:schemeClr val="dk1"/>
              </a:buClr>
              <a:buSzPts val="1100"/>
              <a:buFont typeface="Arial"/>
              <a:buNone/>
            </a:pPr>
            <a:r>
              <a:rPr b="1" lang="en-US" sz="1200">
                <a:solidFill>
                  <a:srgbClr val="009193"/>
                </a:solidFill>
                <a:latin typeface="Roboto Condensed"/>
                <a:ea typeface="Roboto Condensed"/>
                <a:cs typeface="Roboto Condensed"/>
                <a:sym typeface="Roboto Condensed"/>
              </a:rPr>
              <a:t>&lt;/</a:t>
            </a:r>
            <a:r>
              <a:rPr b="1" lang="en-US" sz="1200">
                <a:solidFill>
                  <a:srgbClr val="4E9192"/>
                </a:solidFill>
                <a:latin typeface="Roboto Condensed"/>
                <a:ea typeface="Roboto Condensed"/>
                <a:cs typeface="Roboto Condensed"/>
                <a:sym typeface="Roboto Condensed"/>
              </a:rPr>
              <a:t>dependency</a:t>
            </a:r>
            <a:r>
              <a:rPr b="1" lang="en-US" sz="1200">
                <a:solidFill>
                  <a:srgbClr val="009193"/>
                </a:solidFill>
                <a:latin typeface="Roboto Condensed"/>
                <a:ea typeface="Roboto Condensed"/>
                <a:cs typeface="Roboto Condensed"/>
                <a:sym typeface="Roboto Condensed"/>
              </a:rPr>
              <a:t>&gt;</a:t>
            </a:r>
            <a:endParaRPr b="1" sz="1200">
              <a:solidFill>
                <a:srgbClr val="009193"/>
              </a:solidFill>
              <a:latin typeface="Roboto Condensed"/>
              <a:ea typeface="Roboto Condensed"/>
              <a:cs typeface="Roboto Condensed"/>
              <a:sym typeface="Roboto Condensed"/>
            </a:endParaRPr>
          </a:p>
          <a:p>
            <a:pPr indent="0" lvl="0" marL="0" rtl="0" algn="l">
              <a:lnSpc>
                <a:spcPct val="100000"/>
              </a:lnSpc>
              <a:spcBef>
                <a:spcPts val="0"/>
              </a:spcBef>
              <a:spcAft>
                <a:spcPts val="0"/>
              </a:spcAft>
              <a:buNone/>
            </a:pPr>
            <a:r>
              <a:t/>
            </a:r>
            <a:endParaRPr b="1" sz="1200">
              <a:latin typeface="Roboto Condensed"/>
              <a:ea typeface="Roboto Condensed"/>
              <a:cs typeface="Roboto Condensed"/>
              <a:sym typeface="Roboto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