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Arvo"/>
      <p:regular r:id="rId18"/>
      <p:bold r:id="rId19"/>
      <p:italic r:id="rId20"/>
      <p:boldItalic r:id="rId21"/>
    </p:embeddedFont>
    <p:embeddedFont>
      <p:font typeface="Roboto Condense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sEIYWHKhAZyiw864tnu9MZvpo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vo-italic.fntdata"/><Relationship Id="rId22" Type="http://schemas.openxmlformats.org/officeDocument/2006/relationships/font" Target="fonts/RobotoCondensed-regular.fntdata"/><Relationship Id="rId21" Type="http://schemas.openxmlformats.org/officeDocument/2006/relationships/font" Target="fonts/Arvo-boldItalic.fntdata"/><Relationship Id="rId24" Type="http://schemas.openxmlformats.org/officeDocument/2006/relationships/font" Target="fonts/RobotoCondensed-italic.fntdata"/><Relationship Id="rId23" Type="http://schemas.openxmlformats.org/officeDocument/2006/relationships/font" Target="fonts/RobotoCondense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Condense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Arvo-bold.fntdata"/><Relationship Id="rId18" Type="http://schemas.openxmlformats.org/officeDocument/2006/relationships/font" Target="fonts/Arv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7ad85de9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gd7ad85de97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gd7ad85de97_0_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b135a830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g7b135a830b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 name="Google Shape;67;g7b135a830b_0_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a57e5db9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da57e5db9d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 name="Google Shape;83;gda57e5db9d_0_1: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a57e5db9d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da57e5db9d_0_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9" name="Google Shape;99;gda57e5db9d_0_18: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a57e5db9d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da57e5db9d_0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5" name="Google Shape;115;gda57e5db9d_0_34: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a57e5db9d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da57e5db9d_0_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 name="Google Shape;132;gda57e5db9d_0_56: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a57e5db9d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da57e5db9d_0_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8" name="Google Shape;148;gda57e5db9d_0_72: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a57e5db9d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da57e5db9d_0_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5" name="Google Shape;165;gda57e5db9d_0_89: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7ad85de97_0_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gd7ad85de97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15" name="Google Shape;15;p2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0"/>
          <p:cNvSpPr txBox="1"/>
          <p:nvPr>
            <p:ph type="ctrTitle"/>
          </p:nvPr>
        </p:nvSpPr>
        <p:spPr>
          <a:xfrm>
            <a:off x="685800" y="2111122"/>
            <a:ext cx="7772400" cy="1546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8" name="Google Shape;18;p20"/>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22"/>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1" name="Google Shape;21;p22"/>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2" name="Google Shape;22;p22"/>
          <p:cNvSpPr txBox="1"/>
          <p:nvPr>
            <p:ph idx="2" type="body"/>
          </p:nvPr>
        </p:nvSpPr>
        <p:spPr>
          <a:xfrm>
            <a:off x="4692273" y="1600200"/>
            <a:ext cx="39945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3"/>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5" name="Shape 25"/>
        <p:cNvGrpSpPr/>
        <p:nvPr/>
      </p:nvGrpSpPr>
      <p:grpSpPr>
        <a:xfrm>
          <a:off x="0" y="0"/>
          <a:ext cx="0" cy="0"/>
          <a:chOff x="0" y="0"/>
          <a:chExt cx="0" cy="0"/>
        </a:xfrm>
      </p:grpSpPr>
      <p:sp>
        <p:nvSpPr>
          <p:cNvPr id="26" name="Google Shape;26;p24"/>
          <p:cNvSpPr txBox="1"/>
          <p:nvPr>
            <p:ph idx="1" type="body"/>
          </p:nvPr>
        </p:nvSpPr>
        <p:spPr>
          <a:xfrm>
            <a:off x="457200" y="5875077"/>
            <a:ext cx="8229600" cy="692700"/>
          </a:xfrm>
          <a:prstGeom prst="rect">
            <a:avLst/>
          </a:prstGeom>
          <a:noFill/>
          <a:ln>
            <a:noFill/>
          </a:ln>
        </p:spPr>
        <p:txBody>
          <a:bodyPr anchorCtr="0" anchor="t" bIns="91425" lIns="91425" spcFirstLastPara="1" rIns="91425" wrap="square" tIns="91425">
            <a:noAutofit/>
          </a:bodyPr>
          <a:lstStyle>
            <a:lvl1pPr indent="-342900" lvl="0" marL="4572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2pPr>
            <a:lvl3pPr indent="-342900" lvl="2" marL="13716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7" name="Shape 27"/>
        <p:cNvGrpSpPr/>
        <p:nvPr/>
      </p:nvGrpSpPr>
      <p:grpSpPr>
        <a:xfrm>
          <a:off x="0" y="0"/>
          <a:ext cx="0" cy="0"/>
          <a:chOff x="0" y="0"/>
          <a:chExt cx="0" cy="0"/>
        </a:xfrm>
      </p:grpSpPr>
      <p:pic>
        <p:nvPicPr>
          <p:cNvPr id="28" name="Google Shape;28;p25"/>
          <p:cNvPicPr preferRelativeResize="0"/>
          <p:nvPr/>
        </p:nvPicPr>
        <p:blipFill rotWithShape="1">
          <a:blip r:embed="rId2">
            <a:alphaModFix/>
          </a:blip>
          <a:srcRect b="0" l="0" r="0" t="0"/>
          <a:stretch/>
        </p:blipFill>
        <p:spPr>
          <a:xfrm>
            <a:off x="7722875" y="0"/>
            <a:ext cx="715207" cy="454370"/>
          </a:xfrm>
          <a:prstGeom prst="rect">
            <a:avLst/>
          </a:prstGeom>
          <a:noFill/>
          <a:ln>
            <a:noFill/>
          </a:ln>
        </p:spPr>
      </p:pic>
      <p:sp>
        <p:nvSpPr>
          <p:cNvPr id="29" name="Google Shape;29;p25"/>
          <p:cNvSpPr txBox="1"/>
          <p:nvPr>
            <p:ph type="title"/>
          </p:nvPr>
        </p:nvSpPr>
        <p:spPr>
          <a:xfrm>
            <a:off x="456689" y="205969"/>
            <a:ext cx="8230500" cy="857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1pPr>
            <a:lvl2pPr lvl="1"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9pPr>
          </a:lstStyle>
          <a:p/>
        </p:txBody>
      </p:sp>
      <p:sp>
        <p:nvSpPr>
          <p:cNvPr id="30" name="Google Shape;30;p25"/>
          <p:cNvSpPr txBox="1"/>
          <p:nvPr>
            <p:ph idx="10" type="dt"/>
          </p:nvPr>
        </p:nvSpPr>
        <p:spPr>
          <a:xfrm>
            <a:off x="456689" y="4767231"/>
            <a:ext cx="21345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9pPr>
          </a:lstStyle>
          <a:p/>
        </p:txBody>
      </p:sp>
      <p:sp>
        <p:nvSpPr>
          <p:cNvPr id="31" name="Google Shape;31;p25"/>
          <p:cNvSpPr txBox="1"/>
          <p:nvPr>
            <p:ph idx="11" type="ftr"/>
          </p:nvPr>
        </p:nvSpPr>
        <p:spPr>
          <a:xfrm>
            <a:off x="3123875" y="4767231"/>
            <a:ext cx="28962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9pPr>
          </a:lstStyle>
          <a:p/>
        </p:txBody>
      </p:sp>
      <p:sp>
        <p:nvSpPr>
          <p:cNvPr id="32" name="Google Shape;32;p25"/>
          <p:cNvSpPr txBox="1"/>
          <p:nvPr>
            <p:ph idx="12" type="sldNum"/>
          </p:nvPr>
        </p:nvSpPr>
        <p:spPr>
          <a:xfrm>
            <a:off x="6552698" y="4767231"/>
            <a:ext cx="2134500" cy="273900"/>
          </a:xfrm>
          <a:prstGeom prst="rect">
            <a:avLst/>
          </a:prstGeom>
          <a:noFill/>
          <a:ln>
            <a:noFill/>
          </a:ln>
        </p:spPr>
        <p:txBody>
          <a:bodyPr anchorCtr="0" anchor="ctr" bIns="78100" lIns="78100" spcFirstLastPara="1" rIns="78100" wrap="square" tIns="78100">
            <a:noAutofit/>
          </a:bodyPr>
          <a:lstStyle>
            <a:lvl1pPr indent="0" lvl="0"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r>
              <a:t/>
            </a:r>
            <a:endParaRPr/>
          </a:p>
          <a:p>
            <a:pPr indent="-114300" lvl="1" marL="419100" rtl="0" algn="l">
              <a:spcBef>
                <a:spcPts val="0"/>
              </a:spcBef>
              <a:spcAft>
                <a:spcPts val="0"/>
              </a:spcAft>
              <a:buClr>
                <a:schemeClr val="dk1"/>
              </a:buClr>
              <a:buSzPts val="1600"/>
              <a:buNone/>
            </a:pPr>
            <a:r>
              <a:t/>
            </a:r>
            <a:endParaRPr sz="1600">
              <a:solidFill>
                <a:schemeClr val="dk1"/>
              </a:solidFill>
            </a:endParaRPr>
          </a:p>
          <a:p>
            <a:pPr indent="-114300" lvl="2" marL="838200" rtl="0" algn="l">
              <a:spcBef>
                <a:spcPts val="0"/>
              </a:spcBef>
              <a:spcAft>
                <a:spcPts val="0"/>
              </a:spcAft>
              <a:buClr>
                <a:schemeClr val="dk1"/>
              </a:buClr>
              <a:buSzPts val="1600"/>
              <a:buNone/>
            </a:pPr>
            <a:r>
              <a:t/>
            </a:r>
            <a:endParaRPr sz="1600">
              <a:solidFill>
                <a:schemeClr val="dk1"/>
              </a:solidFill>
            </a:endParaRPr>
          </a:p>
          <a:p>
            <a:pPr indent="-101600" lvl="3" marL="1244600" rtl="0" algn="l">
              <a:spcBef>
                <a:spcPts val="0"/>
              </a:spcBef>
              <a:spcAft>
                <a:spcPts val="0"/>
              </a:spcAft>
              <a:buClr>
                <a:schemeClr val="dk1"/>
              </a:buClr>
              <a:buSzPts val="1600"/>
              <a:buNone/>
            </a:pPr>
            <a:r>
              <a:t/>
            </a:r>
            <a:endParaRPr sz="1600">
              <a:solidFill>
                <a:schemeClr val="dk1"/>
              </a:solidFill>
            </a:endParaRPr>
          </a:p>
          <a:p>
            <a:pPr indent="-101600" lvl="4" marL="1663700" rtl="0" algn="l">
              <a:spcBef>
                <a:spcPts val="0"/>
              </a:spcBef>
              <a:spcAft>
                <a:spcPts val="0"/>
              </a:spcAft>
              <a:buClr>
                <a:schemeClr val="dk1"/>
              </a:buClr>
              <a:buSzPts val="1600"/>
              <a:buNone/>
            </a:pPr>
            <a:r>
              <a:t/>
            </a:r>
            <a:endParaRPr sz="1600">
              <a:solidFill>
                <a:schemeClr val="dk1"/>
              </a:solidFill>
            </a:endParaRPr>
          </a:p>
          <a:p>
            <a:pPr indent="-114300" lvl="5" marL="2082800" rtl="0" algn="l">
              <a:spcBef>
                <a:spcPts val="0"/>
              </a:spcBef>
              <a:spcAft>
                <a:spcPts val="0"/>
              </a:spcAft>
              <a:buClr>
                <a:schemeClr val="dk1"/>
              </a:buClr>
              <a:buSzPts val="1600"/>
              <a:buNone/>
            </a:pPr>
            <a:r>
              <a:t/>
            </a:r>
            <a:endParaRPr sz="1600">
              <a:solidFill>
                <a:schemeClr val="dk1"/>
              </a:solidFill>
            </a:endParaRPr>
          </a:p>
          <a:p>
            <a:pPr indent="-114300" lvl="6" marL="2501900" rtl="0" algn="l">
              <a:spcBef>
                <a:spcPts val="0"/>
              </a:spcBef>
              <a:spcAft>
                <a:spcPts val="0"/>
              </a:spcAft>
              <a:buClr>
                <a:schemeClr val="dk1"/>
              </a:buClr>
              <a:buSzPts val="1600"/>
              <a:buNone/>
            </a:pPr>
            <a:r>
              <a:t/>
            </a:r>
            <a:endParaRPr sz="1600">
              <a:solidFill>
                <a:schemeClr val="dk1"/>
              </a:solidFill>
            </a:endParaRPr>
          </a:p>
          <a:p>
            <a:pPr indent="-101600" lvl="7" marL="2908300" rtl="0" algn="l">
              <a:spcBef>
                <a:spcPts val="0"/>
              </a:spcBef>
              <a:spcAft>
                <a:spcPts val="0"/>
              </a:spcAft>
              <a:buClr>
                <a:schemeClr val="dk1"/>
              </a:buClr>
              <a:buSzPts val="1600"/>
              <a:buNone/>
            </a:pPr>
            <a:r>
              <a:t/>
            </a:r>
            <a:endParaRPr sz="1600">
              <a:solidFill>
                <a:schemeClr val="dk1"/>
              </a:solidFill>
            </a:endParaRPr>
          </a:p>
          <a:p>
            <a:pPr indent="-114300" lvl="8" marL="3327400" rtl="0" algn="l">
              <a:spcBef>
                <a:spcPts val="0"/>
              </a:spcBef>
              <a:spcAft>
                <a:spcPts val="0"/>
              </a:spcAft>
              <a:buClr>
                <a:schemeClr val="dk1"/>
              </a:buClr>
              <a:buSzPts val="1600"/>
              <a:buNone/>
            </a:pPr>
            <a:r>
              <a:t/>
            </a:r>
            <a:endParaRPr sz="16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3" name="Shape 33"/>
        <p:cNvGrpSpPr/>
        <p:nvPr/>
      </p:nvGrpSpPr>
      <p:grpSpPr>
        <a:xfrm>
          <a:off x="0" y="0"/>
          <a:ext cx="0" cy="0"/>
          <a:chOff x="0" y="0"/>
          <a:chExt cx="0" cy="0"/>
        </a:xfrm>
      </p:grpSpPr>
      <p:sp>
        <p:nvSpPr>
          <p:cNvPr id="34" name="Google Shape;34;p26"/>
          <p:cNvSpPr/>
          <p:nvPr/>
        </p:nvSpPr>
        <p:spPr>
          <a:xfrm>
            <a:off x="251520" y="123479"/>
            <a:ext cx="8658900" cy="4680600"/>
          </a:xfrm>
          <a:prstGeom prst="roundRect">
            <a:avLst>
              <a:gd fmla="val 2078" name="adj"/>
            </a:avLst>
          </a:prstGeom>
          <a:solidFill>
            <a:schemeClr val="lt1">
              <a:alpha val="7333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6"/>
          <p:cNvSpPr txBox="1"/>
          <p:nvPr>
            <p:ph type="title"/>
          </p:nvPr>
        </p:nvSpPr>
        <p:spPr>
          <a:xfrm>
            <a:off x="395537" y="150781"/>
            <a:ext cx="6919800" cy="530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36" name="Google Shape;36;p26"/>
          <p:cNvSpPr txBox="1"/>
          <p:nvPr>
            <p:ph idx="1" type="body"/>
          </p:nvPr>
        </p:nvSpPr>
        <p:spPr>
          <a:xfrm>
            <a:off x="405258" y="987574"/>
            <a:ext cx="8343300" cy="36723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37" name="Google Shape;37;p26"/>
          <p:cNvSpPr txBox="1"/>
          <p:nvPr>
            <p:ph idx="11" type="ftr"/>
          </p:nvPr>
        </p:nvSpPr>
        <p:spPr>
          <a:xfrm>
            <a:off x="3131840" y="4789885"/>
            <a:ext cx="2897100" cy="353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26"/>
          <p:cNvSpPr/>
          <p:nvPr/>
        </p:nvSpPr>
        <p:spPr>
          <a:xfrm>
            <a:off x="0" y="4840003"/>
            <a:ext cx="9144000" cy="323700"/>
          </a:xfrm>
          <a:prstGeom prst="rect">
            <a:avLst/>
          </a:prstGeom>
          <a:solidFill>
            <a:srgbClr val="000000">
              <a:alpha val="28235"/>
            </a:srgbClr>
          </a:solid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 name="Google Shape;39;p26"/>
          <p:cNvSpPr/>
          <p:nvPr/>
        </p:nvSpPr>
        <p:spPr>
          <a:xfrm>
            <a:off x="7884367" y="4891587"/>
            <a:ext cx="729000" cy="16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6"/>
          <p:cNvGrpSpPr/>
          <p:nvPr/>
        </p:nvGrpSpPr>
        <p:grpSpPr>
          <a:xfrm>
            <a:off x="7541996" y="267494"/>
            <a:ext cx="1512300" cy="801775"/>
            <a:chOff x="7541996" y="267493"/>
            <a:chExt cx="1512300" cy="801775"/>
          </a:xfrm>
        </p:grpSpPr>
        <p:grpSp>
          <p:nvGrpSpPr>
            <p:cNvPr id="41" name="Google Shape;41;p26"/>
            <p:cNvGrpSpPr/>
            <p:nvPr/>
          </p:nvGrpSpPr>
          <p:grpSpPr>
            <a:xfrm>
              <a:off x="7541996" y="277180"/>
              <a:ext cx="1512300" cy="792088"/>
              <a:chOff x="7596202" y="267493"/>
              <a:chExt cx="1512300" cy="792088"/>
            </a:xfrm>
          </p:grpSpPr>
          <p:sp>
            <p:nvSpPr>
              <p:cNvPr id="42" name="Google Shape;42;p26"/>
              <p:cNvSpPr/>
              <p:nvPr/>
            </p:nvSpPr>
            <p:spPr>
              <a:xfrm flipH="1" rot="10800000">
                <a:off x="8964736" y="703481"/>
                <a:ext cx="143700" cy="356100"/>
              </a:xfrm>
              <a:prstGeom prst="rtTriangle">
                <a:avLst/>
              </a:prstGeom>
              <a:solidFill>
                <a:srgbClr val="93B3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8CB3E3"/>
                  </a:solidFill>
                  <a:latin typeface="Arial"/>
                  <a:ea typeface="Arial"/>
                  <a:cs typeface="Arial"/>
                  <a:sym typeface="Arial"/>
                </a:endParaRPr>
              </a:p>
            </p:txBody>
          </p:sp>
          <p:sp>
            <p:nvSpPr>
              <p:cNvPr id="43" name="Google Shape;43;p26"/>
              <p:cNvSpPr/>
              <p:nvPr/>
            </p:nvSpPr>
            <p:spPr>
              <a:xfrm flipH="1">
                <a:off x="7596202" y="267493"/>
                <a:ext cx="1512300" cy="436200"/>
              </a:xfrm>
              <a:prstGeom prst="snip1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8CB3E3"/>
                  </a:solidFill>
                  <a:latin typeface="Arial"/>
                  <a:ea typeface="Arial"/>
                  <a:cs typeface="Arial"/>
                  <a:sym typeface="Arial"/>
                </a:endParaRPr>
              </a:p>
            </p:txBody>
          </p:sp>
        </p:grpSp>
        <p:sp>
          <p:nvSpPr>
            <p:cNvPr id="44" name="Google Shape;44;p26"/>
            <p:cNvSpPr/>
            <p:nvPr/>
          </p:nvSpPr>
          <p:spPr>
            <a:xfrm>
              <a:off x="7616407" y="267493"/>
              <a:ext cx="1172400" cy="40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45" name="Shape 45"/>
        <p:cNvGrpSpPr/>
        <p:nvPr/>
      </p:nvGrpSpPr>
      <p:grpSpPr>
        <a:xfrm>
          <a:off x="0" y="0"/>
          <a:ext cx="0" cy="0"/>
          <a:chOff x="0" y="0"/>
          <a:chExt cx="0" cy="0"/>
        </a:xfrm>
      </p:grpSpPr>
      <p:sp>
        <p:nvSpPr>
          <p:cNvPr id="46" name="Google Shape;46;gd7ad85de97_0_54"/>
          <p:cNvSpPr txBox="1"/>
          <p:nvPr>
            <p:ph type="title"/>
          </p:nvPr>
        </p:nvSpPr>
        <p:spPr>
          <a:xfrm>
            <a:off x="457200" y="69850"/>
            <a:ext cx="8229600" cy="1130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9pPr>
          </a:lstStyle>
          <a:p/>
        </p:txBody>
      </p:sp>
      <p:sp>
        <p:nvSpPr>
          <p:cNvPr id="47" name="Google Shape;47;gd7ad85de97_0_54"/>
          <p:cNvSpPr txBox="1"/>
          <p:nvPr>
            <p:ph idx="1" type="body"/>
          </p:nvPr>
        </p:nvSpPr>
        <p:spPr>
          <a:xfrm>
            <a:off x="457200" y="1200150"/>
            <a:ext cx="8229600" cy="3943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800"/>
              </a:spcBef>
              <a:spcAft>
                <a:spcPts val="0"/>
              </a:spcAft>
              <a:buClr>
                <a:srgbClr val="000000"/>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700"/>
              </a:spcBef>
              <a:spcAft>
                <a:spcPts val="0"/>
              </a:spcAft>
              <a:buClr>
                <a:srgbClr val="000000"/>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600"/>
              </a:spcBef>
              <a:spcAft>
                <a:spcPts val="0"/>
              </a:spcAft>
              <a:buClr>
                <a:srgbClr val="000000"/>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8" name="Google Shape;48;gd7ad85de97_0_54"/>
          <p:cNvSpPr txBox="1"/>
          <p:nvPr>
            <p:ph idx="12" type="sldNum"/>
          </p:nvPr>
        </p:nvSpPr>
        <p:spPr>
          <a:xfrm>
            <a:off x="7466013" y="4757737"/>
            <a:ext cx="306300" cy="2922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r>
              <a:t/>
            </a:r>
            <a:endParaRPr/>
          </a:p>
          <a:p>
            <a:pPr indent="-114300" lvl="1" marL="457200" rtl="0" algn="l">
              <a:spcBef>
                <a:spcPts val="0"/>
              </a:spcBef>
              <a:spcAft>
                <a:spcPts val="0"/>
              </a:spcAft>
              <a:buClr>
                <a:schemeClr val="dk1"/>
              </a:buClr>
              <a:buSzPts val="1800"/>
              <a:buNone/>
            </a:pPr>
            <a:r>
              <a:t/>
            </a:r>
            <a:endParaRPr sz="1800">
              <a:solidFill>
                <a:schemeClr val="dk1"/>
              </a:solidFill>
            </a:endParaRPr>
          </a:p>
          <a:p>
            <a:pPr indent="-114300" lvl="2" marL="914400" rtl="0" algn="l">
              <a:spcBef>
                <a:spcPts val="0"/>
              </a:spcBef>
              <a:spcAft>
                <a:spcPts val="0"/>
              </a:spcAft>
              <a:buClr>
                <a:schemeClr val="dk1"/>
              </a:buClr>
              <a:buSzPts val="1800"/>
              <a:buNone/>
            </a:pPr>
            <a:r>
              <a:t/>
            </a:r>
            <a:endParaRPr sz="1800">
              <a:solidFill>
                <a:schemeClr val="dk1"/>
              </a:solidFill>
            </a:endParaRPr>
          </a:p>
          <a:p>
            <a:pPr indent="-114300" lvl="3" marL="1371600" rtl="0" algn="l">
              <a:spcBef>
                <a:spcPts val="0"/>
              </a:spcBef>
              <a:spcAft>
                <a:spcPts val="0"/>
              </a:spcAft>
              <a:buClr>
                <a:schemeClr val="dk1"/>
              </a:buClr>
              <a:buSzPts val="1800"/>
              <a:buNone/>
            </a:pPr>
            <a:r>
              <a:t/>
            </a:r>
            <a:endParaRPr sz="1800">
              <a:solidFill>
                <a:schemeClr val="dk1"/>
              </a:solidFill>
            </a:endParaRPr>
          </a:p>
          <a:p>
            <a:pPr indent="-114300" lvl="4" marL="1828800" rtl="0" algn="l">
              <a:spcBef>
                <a:spcPts val="0"/>
              </a:spcBef>
              <a:spcAft>
                <a:spcPts val="0"/>
              </a:spcAft>
              <a:buClr>
                <a:schemeClr val="dk1"/>
              </a:buClr>
              <a:buSzPts val="1800"/>
              <a:buNone/>
            </a:pPr>
            <a:r>
              <a:t/>
            </a:r>
            <a:endParaRPr sz="1800">
              <a:solidFill>
                <a:schemeClr val="dk1"/>
              </a:solidFill>
            </a:endParaRPr>
          </a:p>
          <a:p>
            <a:pPr indent="-114300" lvl="5" marL="2286000" rtl="0" algn="l">
              <a:spcBef>
                <a:spcPts val="0"/>
              </a:spcBef>
              <a:spcAft>
                <a:spcPts val="0"/>
              </a:spcAft>
              <a:buClr>
                <a:schemeClr val="dk1"/>
              </a:buClr>
              <a:buSzPts val="1800"/>
              <a:buNone/>
            </a:pPr>
            <a:r>
              <a:t/>
            </a:r>
            <a:endParaRPr sz="1800">
              <a:solidFill>
                <a:schemeClr val="dk1"/>
              </a:solidFill>
            </a:endParaRPr>
          </a:p>
          <a:p>
            <a:pPr indent="-114300" lvl="6" marL="2743200" rtl="0" algn="l">
              <a:spcBef>
                <a:spcPts val="0"/>
              </a:spcBef>
              <a:spcAft>
                <a:spcPts val="0"/>
              </a:spcAft>
              <a:buClr>
                <a:schemeClr val="dk1"/>
              </a:buClr>
              <a:buSzPts val="1800"/>
              <a:buNone/>
            </a:pPr>
            <a:r>
              <a:t/>
            </a:r>
            <a:endParaRPr sz="1800">
              <a:solidFill>
                <a:schemeClr val="dk1"/>
              </a:solidFill>
            </a:endParaRPr>
          </a:p>
          <a:p>
            <a:pPr indent="-114300" lvl="7" marL="3200400" rtl="0" algn="l">
              <a:spcBef>
                <a:spcPts val="0"/>
              </a:spcBef>
              <a:spcAft>
                <a:spcPts val="0"/>
              </a:spcAft>
              <a:buClr>
                <a:schemeClr val="dk1"/>
              </a:buClr>
              <a:buSzPts val="1800"/>
              <a:buNone/>
            </a:pPr>
            <a:r>
              <a:t/>
            </a:r>
            <a:endParaRPr sz="1800">
              <a:solidFill>
                <a:schemeClr val="dk1"/>
              </a:solidFill>
            </a:endParaRPr>
          </a:p>
          <a:p>
            <a:pPr indent="-114300" lvl="8" marL="3657600" rtl="0" algn="l">
              <a:spcBef>
                <a:spcPts val="0"/>
              </a:spcBef>
              <a:spcAft>
                <a:spcPts val="0"/>
              </a:spcAft>
              <a:buClr>
                <a:schemeClr val="dk1"/>
              </a:buClr>
              <a:buSzPts val="1800"/>
              <a:buNone/>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11" name="Google Shape;11;p9"/>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D139"/>
        </a:solidFill>
      </p:bgPr>
    </p:bg>
    <p:spTree>
      <p:nvGrpSpPr>
        <p:cNvPr id="53" name="Shape 53"/>
        <p:cNvGrpSpPr/>
        <p:nvPr/>
      </p:nvGrpSpPr>
      <p:grpSpPr>
        <a:xfrm>
          <a:off x="0" y="0"/>
          <a:ext cx="0" cy="0"/>
          <a:chOff x="0" y="0"/>
          <a:chExt cx="0" cy="0"/>
        </a:xfrm>
      </p:grpSpPr>
      <p:sp>
        <p:nvSpPr>
          <p:cNvPr id="54" name="Google Shape;54;gd7ad85de97_0_0"/>
          <p:cNvSpPr txBox="1"/>
          <p:nvPr/>
        </p:nvSpPr>
        <p:spPr>
          <a:xfrm>
            <a:off x="375050" y="2101925"/>
            <a:ext cx="7713000" cy="17994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3000" u="none" cap="none" strike="noStrike">
              <a:solidFill>
                <a:srgbClr val="FFFFFF"/>
              </a:solidFill>
              <a:latin typeface="Arvo"/>
              <a:ea typeface="Arvo"/>
              <a:cs typeface="Arvo"/>
              <a:sym typeface="Arvo"/>
            </a:endParaRPr>
          </a:p>
          <a:p>
            <a:pPr indent="0" lvl="0" marL="0" marR="0" rtl="0" algn="r">
              <a:lnSpc>
                <a:spcPct val="100000"/>
              </a:lnSpc>
              <a:spcBef>
                <a:spcPts val="0"/>
              </a:spcBef>
              <a:spcAft>
                <a:spcPts val="0"/>
              </a:spcAft>
              <a:buClr>
                <a:schemeClr val="dk1"/>
              </a:buClr>
              <a:buSzPts val="1100"/>
              <a:buFont typeface="Arial"/>
              <a:buNone/>
            </a:pPr>
            <a:r>
              <a:t/>
            </a:r>
            <a:endParaRPr b="1" i="0" sz="3000" u="none" cap="none" strike="noStrike">
              <a:solidFill>
                <a:srgbClr val="FFFFFF"/>
              </a:solidFill>
              <a:latin typeface="Arvo"/>
              <a:ea typeface="Arvo"/>
              <a:cs typeface="Arvo"/>
              <a:sym typeface="Arvo"/>
            </a:endParaRPr>
          </a:p>
          <a:p>
            <a:pPr indent="0" lvl="0" marL="0" marR="0" rtl="0" algn="r">
              <a:lnSpc>
                <a:spcPct val="100000"/>
              </a:lnSpc>
              <a:spcBef>
                <a:spcPts val="0"/>
              </a:spcBef>
              <a:spcAft>
                <a:spcPts val="0"/>
              </a:spcAft>
              <a:buClr>
                <a:schemeClr val="dk1"/>
              </a:buClr>
              <a:buSzPts val="1100"/>
              <a:buFont typeface="Arial"/>
              <a:buNone/>
            </a:pPr>
            <a:r>
              <a:rPr b="1" lang="en-US" sz="3000">
                <a:solidFill>
                  <a:srgbClr val="FFFFFF"/>
                </a:solidFill>
                <a:latin typeface="Arvo"/>
                <a:ea typeface="Arvo"/>
                <a:cs typeface="Arvo"/>
                <a:sym typeface="Arvo"/>
              </a:rPr>
              <a:t>Rest Assured API</a:t>
            </a:r>
            <a:r>
              <a:rPr b="1" i="0" lang="en-US" sz="3000" u="none" cap="none" strike="noStrike">
                <a:solidFill>
                  <a:srgbClr val="FFFFFF"/>
                </a:solidFill>
                <a:latin typeface="Arvo"/>
                <a:ea typeface="Arvo"/>
                <a:cs typeface="Arvo"/>
                <a:sym typeface="Arvo"/>
              </a:rPr>
              <a:t> Automation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600"/>
              </a:spcBef>
              <a:spcAft>
                <a:spcPts val="0"/>
              </a:spcAft>
              <a:buClr>
                <a:schemeClr val="dk1"/>
              </a:buClr>
              <a:buSzPts val="1100"/>
              <a:buFont typeface="Arial"/>
              <a:buNone/>
            </a:pPr>
            <a:r>
              <a:t/>
            </a:r>
            <a:endParaRPr b="1" i="0" sz="1800" u="none" cap="none" strike="noStrike">
              <a:solidFill>
                <a:srgbClr val="92D050"/>
              </a:solidFill>
              <a:latin typeface="Arial"/>
              <a:ea typeface="Arial"/>
              <a:cs typeface="Arial"/>
              <a:sym typeface="Arial"/>
            </a:endParaRPr>
          </a:p>
          <a:p>
            <a:pPr indent="0" lvl="0" marL="0" marR="0" rtl="0" algn="r">
              <a:lnSpc>
                <a:spcPct val="100000"/>
              </a:lnSpc>
              <a:spcBef>
                <a:spcPts val="600"/>
              </a:spcBef>
              <a:spcAft>
                <a:spcPts val="0"/>
              </a:spcAft>
              <a:buClr>
                <a:schemeClr val="dk1"/>
              </a:buClr>
              <a:buSzPts val="1100"/>
              <a:buFont typeface="Arial"/>
              <a:buNone/>
            </a:pPr>
            <a:r>
              <a:rPr b="1" lang="en-US" sz="3000">
                <a:solidFill>
                  <a:schemeClr val="lt1"/>
                </a:solidFill>
                <a:latin typeface="Arvo"/>
                <a:ea typeface="Arvo"/>
                <a:cs typeface="Arvo"/>
                <a:sym typeface="Arvo"/>
              </a:rPr>
              <a:t>Day 4 - </a:t>
            </a:r>
            <a:r>
              <a:rPr b="1" lang="en-US" sz="3000">
                <a:solidFill>
                  <a:schemeClr val="lt1"/>
                </a:solidFill>
                <a:latin typeface="Arvo"/>
                <a:ea typeface="Arvo"/>
                <a:cs typeface="Arvo"/>
                <a:sym typeface="Arvo"/>
              </a:rPr>
              <a:t>Code Optimization and Framework Overview</a:t>
            </a:r>
            <a:r>
              <a:rPr b="1" lang="en-US" sz="3000">
                <a:solidFill>
                  <a:schemeClr val="lt1"/>
                </a:solidFill>
                <a:latin typeface="Arvo"/>
                <a:ea typeface="Arvo"/>
                <a:cs typeface="Arvo"/>
                <a:sym typeface="Arvo"/>
              </a:rPr>
              <a:t> </a:t>
            </a:r>
            <a:endParaRPr b="0" i="0" sz="1400" u="none" cap="none" strike="noStrike">
              <a:solidFill>
                <a:srgbClr val="000000"/>
              </a:solidFill>
              <a:latin typeface="Arial"/>
              <a:ea typeface="Arial"/>
              <a:cs typeface="Arial"/>
              <a:sym typeface="Arial"/>
            </a:endParaRPr>
          </a:p>
        </p:txBody>
      </p:sp>
      <p:pic>
        <p:nvPicPr>
          <p:cNvPr id="55" name="Google Shape;55;gd7ad85de97_0_0"/>
          <p:cNvPicPr preferRelativeResize="0"/>
          <p:nvPr/>
        </p:nvPicPr>
        <p:blipFill rotWithShape="1">
          <a:blip r:embed="rId3">
            <a:alphaModFix/>
          </a:blip>
          <a:srcRect b="0" l="0" r="0" t="0"/>
          <a:stretch/>
        </p:blipFill>
        <p:spPr>
          <a:xfrm>
            <a:off x="7818075" y="586975"/>
            <a:ext cx="1223550" cy="1223500"/>
          </a:xfrm>
          <a:prstGeom prst="rect">
            <a:avLst/>
          </a:prstGeom>
          <a:noFill/>
          <a:ln>
            <a:noFill/>
          </a:ln>
        </p:spPr>
      </p:pic>
      <p:pic>
        <p:nvPicPr>
          <p:cNvPr id="56" name="Google Shape;56;gd7ad85de97_0_0"/>
          <p:cNvPicPr preferRelativeResize="0"/>
          <p:nvPr/>
        </p:nvPicPr>
        <p:blipFill rotWithShape="1">
          <a:blip r:embed="rId4">
            <a:alphaModFix/>
          </a:blip>
          <a:srcRect b="0" l="0" r="0" t="0"/>
          <a:stretch/>
        </p:blipFill>
        <p:spPr>
          <a:xfrm>
            <a:off x="7954947" y="129275"/>
            <a:ext cx="1159076" cy="336849"/>
          </a:xfrm>
          <a:prstGeom prst="rect">
            <a:avLst/>
          </a:prstGeom>
          <a:noFill/>
          <a:ln>
            <a:noFill/>
          </a:ln>
        </p:spPr>
      </p:pic>
      <p:sp>
        <p:nvSpPr>
          <p:cNvPr id="57" name="Google Shape;57;gd7ad85de97_0_0"/>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d7ad85de97_0_0"/>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d7ad85de97_0_0"/>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d7ad85de97_0_0"/>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d7ad85de97_0_0"/>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d7ad85de97_0_0"/>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d7ad85de97_0_0"/>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7b135a830b_0_0"/>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Reusable Request Specifications</a:t>
            </a:r>
            <a:endParaRPr sz="1800">
              <a:solidFill>
                <a:srgbClr val="45818E"/>
              </a:solidFill>
            </a:endParaRPr>
          </a:p>
        </p:txBody>
      </p:sp>
      <p:sp>
        <p:nvSpPr>
          <p:cNvPr id="70" name="Google Shape;70;g7b135a830b_0_0"/>
          <p:cNvSpPr txBox="1"/>
          <p:nvPr>
            <p:ph idx="1" type="body"/>
          </p:nvPr>
        </p:nvSpPr>
        <p:spPr>
          <a:xfrm>
            <a:off x="587975" y="937200"/>
            <a:ext cx="6985500" cy="3694200"/>
          </a:xfrm>
          <a:prstGeom prst="rect">
            <a:avLst/>
          </a:prstGeom>
          <a:noFill/>
          <a:ln>
            <a:noFill/>
          </a:ln>
        </p:spPr>
        <p:txBody>
          <a:bodyPr anchorCtr="0" anchor="t" bIns="91425" lIns="91425" spcFirstLastPara="1" rIns="91425" wrap="square" tIns="91425">
            <a:noAutofit/>
          </a:bodyPr>
          <a:lstStyle/>
          <a:p>
            <a:pPr indent="-304800" lvl="0" marL="457200" rtl="0" algn="l">
              <a:lnSpc>
                <a:spcPct val="17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Hard-coded the entire API path into our tests themselves. This might lead to a lot of rework in case an API base URL changes or you want to run your tests against multiple environments.</a:t>
            </a:r>
            <a:endParaRPr sz="1200">
              <a:latin typeface="Roboto Condensed"/>
              <a:ea typeface="Roboto Condensed"/>
              <a:cs typeface="Roboto Condensed"/>
              <a:sym typeface="Roboto Condensed"/>
            </a:endParaRPr>
          </a:p>
          <a:p>
            <a:pPr indent="-304800" lvl="0" marL="457200" rtl="0" algn="l">
              <a:lnSpc>
                <a:spcPct val="17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The mechanism that REST Assured offers to enable us to create flexible and reusable requests specifications is called a</a:t>
            </a:r>
            <a:r>
              <a:rPr lang="en-US" sz="1200">
                <a:solidFill>
                  <a:srgbClr val="2C3E50"/>
                </a:solidFill>
                <a:latin typeface="Roboto Condensed"/>
                <a:ea typeface="Roboto Condensed"/>
                <a:cs typeface="Roboto Condensed"/>
                <a:sym typeface="Roboto Condensed"/>
              </a:rPr>
              <a:t> </a:t>
            </a:r>
            <a:r>
              <a:rPr b="1" lang="en-US" sz="1200">
                <a:solidFill>
                  <a:srgbClr val="E83E8C"/>
                </a:solidFill>
                <a:latin typeface="Roboto Condensed"/>
                <a:ea typeface="Roboto Condensed"/>
                <a:cs typeface="Roboto Condensed"/>
                <a:sym typeface="Roboto Condensed"/>
              </a:rPr>
              <a:t>RequestSpecification</a:t>
            </a:r>
            <a:r>
              <a:rPr lang="en-US" sz="1200">
                <a:solidFill>
                  <a:srgbClr val="2C3E50"/>
                </a:solidFill>
                <a:latin typeface="Roboto Condensed"/>
                <a:ea typeface="Roboto Condensed"/>
                <a:cs typeface="Roboto Condensed"/>
                <a:sym typeface="Roboto Condensed"/>
              </a:rPr>
              <a:t>.</a:t>
            </a:r>
            <a:endParaRPr sz="1200">
              <a:solidFill>
                <a:srgbClr val="2C3E50"/>
              </a:solidFill>
              <a:latin typeface="Roboto Condensed"/>
              <a:ea typeface="Roboto Condensed"/>
              <a:cs typeface="Roboto Condensed"/>
              <a:sym typeface="Roboto Condensed"/>
            </a:endParaRPr>
          </a:p>
          <a:p>
            <a:pPr indent="-304800" lvl="0" marL="457200" rtl="0" algn="l">
              <a:lnSpc>
                <a:spcPct val="170000"/>
              </a:lnSpc>
              <a:spcBef>
                <a:spcPts val="0"/>
              </a:spcBef>
              <a:spcAft>
                <a:spcPts val="0"/>
              </a:spcAft>
              <a:buSzPts val="1200"/>
              <a:buChar char="●"/>
            </a:pPr>
            <a:r>
              <a:rPr lang="en-US" sz="1200">
                <a:latin typeface="Roboto Condensed"/>
                <a:ea typeface="Roboto Condensed"/>
                <a:cs typeface="Roboto Condensed"/>
                <a:sym typeface="Roboto Condensed"/>
              </a:rPr>
              <a:t>RequestSpecBuilder</a:t>
            </a:r>
            <a:r>
              <a:rPr lang="en-US" sz="1200">
                <a:solidFill>
                  <a:srgbClr val="2C3E50"/>
                </a:solidFill>
                <a:latin typeface="Roboto Condensed"/>
                <a:ea typeface="Roboto Condensed"/>
                <a:cs typeface="Roboto Condensed"/>
                <a:sym typeface="Roboto Condensed"/>
              </a:rPr>
              <a:t> : </a:t>
            </a:r>
            <a:r>
              <a:rPr lang="en-US" sz="1200"/>
              <a:t>use the builder to construct a request specification</a:t>
            </a:r>
            <a:endParaRPr sz="1500">
              <a:latin typeface="Roboto Condensed"/>
              <a:ea typeface="Roboto Condensed"/>
              <a:cs typeface="Roboto Condensed"/>
              <a:sym typeface="Roboto Condensed"/>
            </a:endParaRPr>
          </a:p>
          <a:p>
            <a:pPr indent="-304800" lvl="0" marL="457200" rtl="0" algn="l">
              <a:lnSpc>
                <a:spcPct val="17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Create a </a:t>
            </a:r>
            <a:r>
              <a:rPr b="1" lang="en-US" sz="1200">
                <a:solidFill>
                  <a:srgbClr val="E83E8C"/>
                </a:solidFill>
                <a:latin typeface="Roboto Condensed"/>
                <a:ea typeface="Roboto Condensed"/>
                <a:cs typeface="Roboto Condensed"/>
                <a:sym typeface="Roboto Condensed"/>
              </a:rPr>
              <a:t>new</a:t>
            </a:r>
            <a:r>
              <a:rPr lang="en-US" sz="1200">
                <a:solidFill>
                  <a:srgbClr val="E83E8C"/>
                </a:solidFill>
                <a:latin typeface="Roboto Condensed"/>
                <a:ea typeface="Roboto Condensed"/>
                <a:cs typeface="Roboto Condensed"/>
                <a:sym typeface="Roboto Condensed"/>
              </a:rPr>
              <a:t> </a:t>
            </a:r>
            <a:r>
              <a:rPr b="1" lang="en-US" sz="1200">
                <a:solidFill>
                  <a:srgbClr val="E83E8C"/>
                </a:solidFill>
                <a:latin typeface="Roboto Condensed"/>
                <a:ea typeface="Roboto Condensed"/>
                <a:cs typeface="Roboto Condensed"/>
                <a:sym typeface="Roboto Condensed"/>
              </a:rPr>
              <a:t>RequestSpecBuilder</a:t>
            </a:r>
            <a:r>
              <a:rPr lang="en-US" sz="1200">
                <a:solidFill>
                  <a:srgbClr val="2C3E50"/>
                </a:solidFill>
                <a:latin typeface="Roboto Condensed"/>
                <a:ea typeface="Roboto Condensed"/>
                <a:cs typeface="Roboto Condensed"/>
                <a:sym typeface="Roboto Condensed"/>
              </a:rPr>
              <a:t> </a:t>
            </a:r>
            <a:r>
              <a:rPr lang="en-US" sz="1200">
                <a:latin typeface="Roboto Condensed"/>
                <a:ea typeface="Roboto Condensed"/>
                <a:cs typeface="Roboto Condensed"/>
                <a:sym typeface="Roboto Condensed"/>
              </a:rPr>
              <a:t>and tell it</a:t>
            </a:r>
            <a:r>
              <a:rPr lang="en-US" sz="1200">
                <a:solidFill>
                  <a:srgbClr val="2C3E50"/>
                </a:solidFill>
                <a:latin typeface="Roboto Condensed"/>
                <a:ea typeface="Roboto Condensed"/>
                <a:cs typeface="Roboto Condensed"/>
                <a:sym typeface="Roboto Condensed"/>
              </a:rPr>
              <a:t> </a:t>
            </a:r>
            <a:r>
              <a:rPr b="1" lang="en-US" sz="1200">
                <a:solidFill>
                  <a:srgbClr val="E83E8C"/>
                </a:solidFill>
                <a:latin typeface="Roboto Condensed"/>
                <a:ea typeface="Roboto Condensed"/>
                <a:cs typeface="Roboto Condensed"/>
                <a:sym typeface="Roboto Condensed"/>
              </a:rPr>
              <a:t>setBaseUri("http://api.zippopotam.us")</a:t>
            </a:r>
            <a:r>
              <a:rPr lang="en-US" sz="1200">
                <a:solidFill>
                  <a:srgbClr val="2C3E50"/>
                </a:solidFill>
                <a:latin typeface="Roboto Condensed"/>
                <a:ea typeface="Roboto Condensed"/>
                <a:cs typeface="Roboto Condensed"/>
                <a:sym typeface="Roboto Condensed"/>
              </a:rPr>
              <a:t> </a:t>
            </a:r>
            <a:r>
              <a:rPr lang="en-US" sz="1200">
                <a:latin typeface="Roboto Condensed"/>
                <a:ea typeface="Roboto Condensed"/>
                <a:cs typeface="Roboto Condensed"/>
                <a:sym typeface="Roboto Condensed"/>
              </a:rPr>
              <a:t>as the base URI so that we don't need to specify that in tests again.</a:t>
            </a:r>
            <a:endParaRPr sz="1200">
              <a:latin typeface="Roboto Condensed"/>
              <a:ea typeface="Roboto Condensed"/>
              <a:cs typeface="Roboto Condensed"/>
              <a:sym typeface="Roboto Condensed"/>
            </a:endParaRPr>
          </a:p>
          <a:p>
            <a:pPr indent="-304800" lvl="0" marL="457200" rtl="0" algn="l">
              <a:lnSpc>
                <a:spcPct val="17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Similar to baseUri, we can setup content-type, headers with spec builder object so that we don’t have to set those values in each tests again.</a:t>
            </a:r>
            <a:endParaRPr sz="1200">
              <a:latin typeface="Roboto Condensed"/>
              <a:ea typeface="Roboto Condensed"/>
              <a:cs typeface="Roboto Condensed"/>
              <a:sym typeface="Roboto Condensed"/>
            </a:endParaRPr>
          </a:p>
          <a:p>
            <a:pPr indent="0" lvl="0" marL="457200" rtl="0" algn="l">
              <a:lnSpc>
                <a:spcPct val="115000"/>
              </a:lnSpc>
              <a:spcBef>
                <a:spcPts val="1200"/>
              </a:spcBef>
              <a:spcAft>
                <a:spcPts val="0"/>
              </a:spcAft>
              <a:buClr>
                <a:schemeClr val="dk1"/>
              </a:buClr>
              <a:buSzPts val="3000"/>
              <a:buFont typeface="Arial"/>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Clr>
                <a:schemeClr val="dk1"/>
              </a:buClr>
              <a:buSzPts val="3000"/>
              <a:buFont typeface="Arial"/>
              <a:buNone/>
            </a:pPr>
            <a:r>
              <a:t/>
            </a:r>
            <a:endParaRPr sz="1200">
              <a:latin typeface="Roboto Condensed"/>
              <a:ea typeface="Roboto Condensed"/>
              <a:cs typeface="Roboto Condensed"/>
              <a:sym typeface="Roboto Condensed"/>
            </a:endParaRPr>
          </a:p>
          <a:p>
            <a:pPr indent="457200" lvl="0" marL="0" rtl="0" algn="l">
              <a:spcBef>
                <a:spcPts val="0"/>
              </a:spcBef>
              <a:spcAft>
                <a:spcPts val="0"/>
              </a:spcAft>
              <a:buSzPts val="1100"/>
              <a:buNone/>
            </a:pP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spcBef>
                <a:spcPts val="0"/>
              </a:spcBef>
              <a:spcAft>
                <a:spcPts val="0"/>
              </a:spcAft>
              <a:buSzPts val="1100"/>
              <a:buNone/>
            </a:pPr>
            <a:r>
              <a:t/>
            </a:r>
            <a:endParaRPr sz="1200">
              <a:latin typeface="Roboto Condensed"/>
              <a:ea typeface="Roboto Condensed"/>
              <a:cs typeface="Roboto Condensed"/>
              <a:sym typeface="Roboto Condensed"/>
            </a:endParaRPr>
          </a:p>
          <a:p>
            <a:pPr indent="0" lvl="0" marL="457200" rtl="0" algn="l">
              <a:spcBef>
                <a:spcPts val="0"/>
              </a:spcBef>
              <a:spcAft>
                <a:spcPts val="0"/>
              </a:spcAft>
              <a:buSzPts val="1100"/>
              <a:buNone/>
            </a:pPr>
            <a:r>
              <a:t/>
            </a:r>
            <a:endParaRPr sz="1200">
              <a:latin typeface="Roboto Condensed"/>
              <a:ea typeface="Roboto Condensed"/>
              <a:cs typeface="Roboto Condensed"/>
              <a:sym typeface="Roboto Condensed"/>
            </a:endParaRPr>
          </a:p>
          <a:p>
            <a:pPr indent="0" lvl="0" marL="0" rtl="0" algn="l">
              <a:spcBef>
                <a:spcPts val="0"/>
              </a:spcBef>
              <a:spcAft>
                <a:spcPts val="0"/>
              </a:spcAft>
              <a:buClr>
                <a:schemeClr val="dk1"/>
              </a:buClr>
              <a:buSzPts val="3000"/>
              <a:buFont typeface="Arial"/>
              <a:buNone/>
            </a:pPr>
            <a:r>
              <a:t/>
            </a:r>
            <a:endParaRPr sz="1200">
              <a:latin typeface="Roboto Condensed"/>
              <a:ea typeface="Roboto Condensed"/>
              <a:cs typeface="Roboto Condensed"/>
              <a:sym typeface="Roboto Condensed"/>
            </a:endParaRPr>
          </a:p>
          <a:p>
            <a:pPr indent="0" lvl="0" marL="0" rtl="0" algn="l">
              <a:lnSpc>
                <a:spcPct val="170000"/>
              </a:lnSpc>
              <a:spcBef>
                <a:spcPts val="0"/>
              </a:spcBef>
              <a:spcAft>
                <a:spcPts val="0"/>
              </a:spcAft>
              <a:buSzPts val="1100"/>
              <a:buNone/>
            </a:pPr>
            <a:r>
              <a:t/>
            </a:r>
            <a:endParaRPr sz="1200">
              <a:solidFill>
                <a:srgbClr val="2C3E50"/>
              </a:solidFill>
              <a:latin typeface="Roboto"/>
              <a:ea typeface="Roboto"/>
              <a:cs typeface="Roboto"/>
              <a:sym typeface="Roboto"/>
            </a:endParaRPr>
          </a:p>
          <a:p>
            <a:pPr indent="0" lvl="0" marL="0" rtl="0" algn="l">
              <a:lnSpc>
                <a:spcPct val="170000"/>
              </a:lnSpc>
              <a:spcBef>
                <a:spcPts val="1200"/>
              </a:spcBef>
              <a:spcAft>
                <a:spcPts val="0"/>
              </a:spcAft>
              <a:buClr>
                <a:schemeClr val="dk1"/>
              </a:buClr>
              <a:buSzPts val="1100"/>
              <a:buFont typeface="Arial"/>
              <a:buNone/>
            </a:pPr>
            <a:r>
              <a:t/>
            </a:r>
            <a:endParaRPr sz="1200">
              <a:solidFill>
                <a:srgbClr val="2C3E50"/>
              </a:solidFill>
              <a:latin typeface="Roboto"/>
              <a:ea typeface="Roboto"/>
              <a:cs typeface="Roboto"/>
              <a:sym typeface="Roboto"/>
            </a:endParaRPr>
          </a:p>
          <a:p>
            <a:pPr indent="0" lvl="0" marL="457200" rtl="0" algn="l">
              <a:lnSpc>
                <a:spcPct val="115000"/>
              </a:lnSpc>
              <a:spcBef>
                <a:spcPts val="1200"/>
              </a:spcBef>
              <a:spcAft>
                <a:spcPts val="0"/>
              </a:spcAft>
              <a:buSzPts val="3000"/>
              <a:buNone/>
            </a:pPr>
            <a:r>
              <a:t/>
            </a:r>
            <a:endParaRPr sz="1400"/>
          </a:p>
          <a:p>
            <a:pPr indent="0" lvl="0" marL="457200" rtl="0" algn="l">
              <a:lnSpc>
                <a:spcPct val="115000"/>
              </a:lnSpc>
              <a:spcBef>
                <a:spcPts val="0"/>
              </a:spcBef>
              <a:spcAft>
                <a:spcPts val="0"/>
              </a:spcAft>
              <a:buSzPts val="3000"/>
              <a:buNone/>
            </a:pPr>
            <a:r>
              <a:t/>
            </a:r>
            <a:endParaRPr sz="1200"/>
          </a:p>
          <a:p>
            <a:pPr indent="457200" lvl="0" marL="0" rtl="0" algn="l">
              <a:lnSpc>
                <a:spcPct val="100000"/>
              </a:lnSpc>
              <a:spcBef>
                <a:spcPts val="0"/>
              </a:spcBef>
              <a:spcAft>
                <a:spcPts val="0"/>
              </a:spcAft>
              <a:buClr>
                <a:schemeClr val="dk1"/>
              </a:buClr>
              <a:buSzPts val="1100"/>
              <a:buFont typeface="Arial"/>
              <a:buNone/>
            </a:pPr>
            <a:r>
              <a:rPr lang="en-US" sz="1400"/>
              <a:t> </a:t>
            </a:r>
            <a:endParaRPr sz="1200"/>
          </a:p>
          <a:p>
            <a:pPr indent="0" lvl="0" marL="0" rtl="0" algn="l">
              <a:lnSpc>
                <a:spcPct val="100000"/>
              </a:lnSpc>
              <a:spcBef>
                <a:spcPts val="0"/>
              </a:spcBef>
              <a:spcAft>
                <a:spcPts val="0"/>
              </a:spcAft>
              <a:buClr>
                <a:schemeClr val="dk1"/>
              </a:buClr>
              <a:buSzPts val="1100"/>
              <a:buFont typeface="Arial"/>
              <a:buNone/>
            </a:pPr>
            <a:r>
              <a:t/>
            </a:r>
            <a:endParaRPr sz="1400"/>
          </a:p>
          <a:p>
            <a:pPr indent="0" lvl="0" marL="45720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SzPts val="3000"/>
              <a:buNone/>
            </a:pPr>
            <a:r>
              <a:t/>
            </a:r>
            <a:endParaRPr/>
          </a:p>
        </p:txBody>
      </p:sp>
      <p:sp>
        <p:nvSpPr>
          <p:cNvPr id="71" name="Google Shape;71;g7b135a830b_0_0"/>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7b135a830b_0_0"/>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7b135a830b_0_0"/>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7b135a830b_0_0"/>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7b135a830b_0_0"/>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7b135a830b_0_0"/>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7b135a830b_0_0"/>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g7b135a830b_0_0"/>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79" name="Google Shape;79;g7b135a830b_0_0"/>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da57e5db9d_0_1"/>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Reusable Request Specifications example</a:t>
            </a:r>
            <a:endParaRPr sz="1800">
              <a:solidFill>
                <a:srgbClr val="45818E"/>
              </a:solidFill>
            </a:endParaRPr>
          </a:p>
        </p:txBody>
      </p:sp>
      <p:sp>
        <p:nvSpPr>
          <p:cNvPr id="86" name="Google Shape;86;gda57e5db9d_0_1"/>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da57e5db9d_0_1"/>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da57e5db9d_0_1"/>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da57e5db9d_0_1"/>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da57e5db9d_0_1"/>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da57e5db9d_0_1"/>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da57e5db9d_0_1"/>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 name="Google Shape;93;gda57e5db9d_0_1"/>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94" name="Google Shape;94;gda57e5db9d_0_1"/>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pic>
        <p:nvPicPr>
          <p:cNvPr id="95" name="Google Shape;95;gda57e5db9d_0_1"/>
          <p:cNvPicPr preferRelativeResize="0"/>
          <p:nvPr/>
        </p:nvPicPr>
        <p:blipFill>
          <a:blip r:embed="rId4">
            <a:alphaModFix/>
          </a:blip>
          <a:stretch>
            <a:fillRect/>
          </a:stretch>
        </p:blipFill>
        <p:spPr>
          <a:xfrm>
            <a:off x="1609650" y="697425"/>
            <a:ext cx="5146649" cy="4178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da57e5db9d_0_18"/>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Reusable Response Specifications</a:t>
            </a:r>
            <a:endParaRPr sz="1800">
              <a:solidFill>
                <a:srgbClr val="45818E"/>
              </a:solidFill>
            </a:endParaRPr>
          </a:p>
        </p:txBody>
      </p:sp>
      <p:sp>
        <p:nvSpPr>
          <p:cNvPr id="102" name="Google Shape;102;gda57e5db9d_0_18"/>
          <p:cNvSpPr txBox="1"/>
          <p:nvPr>
            <p:ph idx="1" type="body"/>
          </p:nvPr>
        </p:nvSpPr>
        <p:spPr>
          <a:xfrm>
            <a:off x="587975" y="937200"/>
            <a:ext cx="6985500" cy="3269100"/>
          </a:xfrm>
          <a:prstGeom prst="rect">
            <a:avLst/>
          </a:prstGeom>
          <a:noFill/>
          <a:ln>
            <a:noFill/>
          </a:ln>
        </p:spPr>
        <p:txBody>
          <a:bodyPr anchorCtr="0" anchor="t" bIns="91425" lIns="91425" spcFirstLastPara="1" rIns="91425" wrap="square" tIns="91425">
            <a:noAutofit/>
          </a:bodyPr>
          <a:lstStyle/>
          <a:p>
            <a:pPr indent="-304800" lvl="0" marL="457200" rtl="0" algn="l">
              <a:lnSpc>
                <a:spcPct val="170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Ability to reuse response checks. example For all tests, want to do an assertion on the responses that check </a:t>
            </a:r>
            <a:r>
              <a:rPr b="1" lang="en-US" sz="1200">
                <a:latin typeface="Roboto Condensed"/>
                <a:ea typeface="Roboto Condensed"/>
                <a:cs typeface="Roboto Condensed"/>
                <a:sym typeface="Roboto Condensed"/>
              </a:rPr>
              <a:t>HTTP status code</a:t>
            </a:r>
            <a:r>
              <a:rPr lang="en-US" sz="1200">
                <a:latin typeface="Roboto Condensed"/>
                <a:ea typeface="Roboto Condensed"/>
                <a:cs typeface="Roboto Condensed"/>
                <a:sym typeface="Roboto Condensed"/>
              </a:rPr>
              <a:t> is 200 and  </a:t>
            </a:r>
            <a:r>
              <a:rPr b="1" lang="en-US" sz="1200">
                <a:latin typeface="Roboto Condensed"/>
                <a:ea typeface="Roboto Condensed"/>
                <a:cs typeface="Roboto Condensed"/>
                <a:sym typeface="Roboto Condensed"/>
              </a:rPr>
              <a:t>content type</a:t>
            </a:r>
            <a:r>
              <a:rPr lang="en-US" sz="1200">
                <a:latin typeface="Roboto Condensed"/>
                <a:ea typeface="Roboto Condensed"/>
                <a:cs typeface="Roboto Condensed"/>
                <a:sym typeface="Roboto Condensed"/>
              </a:rPr>
              <a:t> is JSON. </a:t>
            </a:r>
            <a:endParaRPr sz="1200">
              <a:latin typeface="Roboto Condensed"/>
              <a:ea typeface="Roboto Condensed"/>
              <a:cs typeface="Roboto Condensed"/>
              <a:sym typeface="Roboto Condensed"/>
            </a:endParaRPr>
          </a:p>
          <a:p>
            <a:pPr indent="0" lvl="0" marL="457200" rtl="0" algn="l">
              <a:lnSpc>
                <a:spcPct val="170000"/>
              </a:lnSpc>
              <a:spcBef>
                <a:spcPts val="1200"/>
              </a:spcBef>
              <a:spcAft>
                <a:spcPts val="0"/>
              </a:spcAft>
              <a:buNone/>
            </a:pPr>
            <a:r>
              <a:t/>
            </a:r>
            <a:endParaRPr sz="1200">
              <a:latin typeface="Roboto Condensed"/>
              <a:ea typeface="Roboto Condensed"/>
              <a:cs typeface="Roboto Condensed"/>
              <a:sym typeface="Roboto Condensed"/>
            </a:endParaRPr>
          </a:p>
          <a:p>
            <a:pPr indent="-304800" lvl="0" marL="457200" rtl="0" algn="l">
              <a:lnSpc>
                <a:spcPct val="170000"/>
              </a:lnSpc>
              <a:spcBef>
                <a:spcPts val="1200"/>
              </a:spcBef>
              <a:spcAft>
                <a:spcPts val="0"/>
              </a:spcAft>
              <a:buSzPts val="1200"/>
              <a:buFont typeface="Roboto Condensed"/>
              <a:buChar char="●"/>
            </a:pPr>
            <a:r>
              <a:rPr lang="en-US" sz="1200">
                <a:latin typeface="Roboto Condensed"/>
                <a:ea typeface="Roboto Condensed"/>
                <a:cs typeface="Roboto Condensed"/>
                <a:sym typeface="Roboto Condensed"/>
              </a:rPr>
              <a:t>Avoid lot of duplicate code on each test cases for above assertions.</a:t>
            </a:r>
            <a:endParaRPr sz="1200">
              <a:latin typeface="Roboto Condensed"/>
              <a:ea typeface="Roboto Condensed"/>
              <a:cs typeface="Roboto Condensed"/>
              <a:sym typeface="Roboto Condensed"/>
            </a:endParaRPr>
          </a:p>
          <a:p>
            <a:pPr indent="0" lvl="0" marL="0" rtl="0" algn="l">
              <a:lnSpc>
                <a:spcPct val="170000"/>
              </a:lnSpc>
              <a:spcBef>
                <a:spcPts val="1200"/>
              </a:spcBef>
              <a:spcAft>
                <a:spcPts val="0"/>
              </a:spcAft>
              <a:buNone/>
            </a:pPr>
            <a:r>
              <a:t/>
            </a:r>
            <a:endParaRPr sz="1200">
              <a:latin typeface="Roboto Condensed"/>
              <a:ea typeface="Roboto Condensed"/>
              <a:cs typeface="Roboto Condensed"/>
              <a:sym typeface="Roboto Condensed"/>
            </a:endParaRPr>
          </a:p>
          <a:p>
            <a:pPr indent="-304800" lvl="0" marL="457200" rtl="0" algn="l">
              <a:lnSpc>
                <a:spcPct val="170000"/>
              </a:lnSpc>
              <a:spcBef>
                <a:spcPts val="1200"/>
              </a:spcBef>
              <a:spcAft>
                <a:spcPts val="0"/>
              </a:spcAft>
              <a:buSzPts val="1200"/>
              <a:buFont typeface="Roboto Condensed"/>
              <a:buChar char="●"/>
            </a:pPr>
            <a:r>
              <a:rPr lang="en-US" sz="1200">
                <a:latin typeface="Roboto Condensed"/>
                <a:ea typeface="Roboto Condensed"/>
                <a:cs typeface="Roboto Condensed"/>
                <a:sym typeface="Roboto Condensed"/>
              </a:rPr>
              <a:t>REST Assured offers the</a:t>
            </a:r>
            <a:r>
              <a:rPr lang="en-US" sz="1200">
                <a:solidFill>
                  <a:srgbClr val="2C3E50"/>
                </a:solidFill>
                <a:latin typeface="Roboto Condensed"/>
                <a:ea typeface="Roboto Condensed"/>
                <a:cs typeface="Roboto Condensed"/>
                <a:sym typeface="Roboto Condensed"/>
              </a:rPr>
              <a:t> </a:t>
            </a:r>
            <a:r>
              <a:rPr lang="en-US" sz="1200">
                <a:solidFill>
                  <a:srgbClr val="E83E8C"/>
                </a:solidFill>
                <a:latin typeface="Roboto Condensed"/>
                <a:ea typeface="Roboto Condensed"/>
                <a:cs typeface="Roboto Condensed"/>
                <a:sym typeface="Roboto Condensed"/>
              </a:rPr>
              <a:t>ResponseSpecification</a:t>
            </a:r>
            <a:r>
              <a:rPr lang="en-US" sz="1200">
                <a:solidFill>
                  <a:srgbClr val="2C3E50"/>
                </a:solidFill>
                <a:latin typeface="Roboto Condensed"/>
                <a:ea typeface="Roboto Condensed"/>
                <a:cs typeface="Roboto Condensed"/>
                <a:sym typeface="Roboto Condensed"/>
              </a:rPr>
              <a:t> </a:t>
            </a:r>
            <a:r>
              <a:rPr lang="en-US" sz="1200">
                <a:latin typeface="Roboto Condensed"/>
                <a:ea typeface="Roboto Condensed"/>
                <a:cs typeface="Roboto Condensed"/>
                <a:sym typeface="Roboto Condensed"/>
              </a:rPr>
              <a:t>mechanism. It works to specify common characteristics for the responses that are returned from the API calls or common checks that we want to perform on those responses.</a:t>
            </a:r>
            <a:endParaRPr sz="1200">
              <a:latin typeface="Roboto Condensed"/>
              <a:ea typeface="Roboto Condensed"/>
              <a:cs typeface="Roboto Condensed"/>
              <a:sym typeface="Roboto Condensed"/>
            </a:endParaRPr>
          </a:p>
          <a:p>
            <a:pPr indent="0" lvl="0" marL="0" rtl="0" algn="l">
              <a:lnSpc>
                <a:spcPct val="170000"/>
              </a:lnSpc>
              <a:spcBef>
                <a:spcPts val="1200"/>
              </a:spcBef>
              <a:spcAft>
                <a:spcPts val="0"/>
              </a:spcAft>
              <a:buSzPts val="1100"/>
              <a:buNone/>
            </a:pPr>
            <a:r>
              <a:t/>
            </a:r>
            <a:endParaRPr sz="1200">
              <a:latin typeface="Roboto Condensed"/>
              <a:ea typeface="Roboto Condensed"/>
              <a:cs typeface="Roboto Condensed"/>
              <a:sym typeface="Roboto Condensed"/>
            </a:endParaRPr>
          </a:p>
          <a:p>
            <a:pPr indent="0" lvl="0" marL="457200" rtl="0" algn="l">
              <a:lnSpc>
                <a:spcPct val="115000"/>
              </a:lnSpc>
              <a:spcBef>
                <a:spcPts val="1200"/>
              </a:spcBef>
              <a:spcAft>
                <a:spcPts val="0"/>
              </a:spcAft>
              <a:buSzPts val="3000"/>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spcBef>
                <a:spcPts val="0"/>
              </a:spcBef>
              <a:spcAft>
                <a:spcPts val="0"/>
              </a:spcAft>
              <a:buSzPts val="1100"/>
              <a:buNone/>
            </a:pP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spcBef>
                <a:spcPts val="0"/>
              </a:spcBef>
              <a:spcAft>
                <a:spcPts val="0"/>
              </a:spcAft>
              <a:buSzPts val="1100"/>
              <a:buNone/>
            </a:pPr>
            <a:r>
              <a:t/>
            </a:r>
            <a:endParaRPr sz="1200">
              <a:latin typeface="Roboto Condensed"/>
              <a:ea typeface="Roboto Condensed"/>
              <a:cs typeface="Roboto Condensed"/>
              <a:sym typeface="Roboto Condensed"/>
            </a:endParaRPr>
          </a:p>
          <a:p>
            <a:pPr indent="0" lvl="0" marL="457200" rtl="0" algn="l">
              <a:spcBef>
                <a:spcPts val="0"/>
              </a:spcBef>
              <a:spcAft>
                <a:spcPts val="0"/>
              </a:spcAft>
              <a:buSzPts val="1100"/>
              <a:buNone/>
            </a:pPr>
            <a:r>
              <a:t/>
            </a:r>
            <a:endParaRPr sz="1200">
              <a:latin typeface="Roboto Condensed"/>
              <a:ea typeface="Roboto Condensed"/>
              <a:cs typeface="Roboto Condensed"/>
              <a:sym typeface="Roboto Condensed"/>
            </a:endParaRPr>
          </a:p>
          <a:p>
            <a:pPr indent="0" lvl="0" marL="0" rtl="0" algn="l">
              <a:spcBef>
                <a:spcPts val="0"/>
              </a:spcBef>
              <a:spcAft>
                <a:spcPts val="0"/>
              </a:spcAft>
              <a:buSzPts val="3000"/>
              <a:buNone/>
            </a:pPr>
            <a:r>
              <a:t/>
            </a:r>
            <a:endParaRPr sz="1200">
              <a:latin typeface="Roboto Condensed"/>
              <a:ea typeface="Roboto Condensed"/>
              <a:cs typeface="Roboto Condensed"/>
              <a:sym typeface="Roboto Condensed"/>
            </a:endParaRPr>
          </a:p>
          <a:p>
            <a:pPr indent="0" lvl="0" marL="0" rtl="0" algn="l">
              <a:lnSpc>
                <a:spcPct val="170000"/>
              </a:lnSpc>
              <a:spcBef>
                <a:spcPts val="0"/>
              </a:spcBef>
              <a:spcAft>
                <a:spcPts val="0"/>
              </a:spcAft>
              <a:buSzPts val="1100"/>
              <a:buNone/>
            </a:pPr>
            <a:r>
              <a:t/>
            </a:r>
            <a:endParaRPr sz="1200">
              <a:solidFill>
                <a:srgbClr val="2C3E50"/>
              </a:solidFill>
              <a:latin typeface="Roboto Condensed"/>
              <a:ea typeface="Roboto Condensed"/>
              <a:cs typeface="Roboto Condensed"/>
              <a:sym typeface="Roboto Condensed"/>
            </a:endParaRPr>
          </a:p>
          <a:p>
            <a:pPr indent="0" lvl="0" marL="0" rtl="0" algn="l">
              <a:lnSpc>
                <a:spcPct val="170000"/>
              </a:lnSpc>
              <a:spcBef>
                <a:spcPts val="1200"/>
              </a:spcBef>
              <a:spcAft>
                <a:spcPts val="0"/>
              </a:spcAft>
              <a:buSzPts val="1100"/>
              <a:buNone/>
            </a:pPr>
            <a:r>
              <a:t/>
            </a:r>
            <a:endParaRPr sz="1200">
              <a:solidFill>
                <a:srgbClr val="2C3E50"/>
              </a:solidFill>
              <a:latin typeface="Roboto Condensed"/>
              <a:ea typeface="Roboto Condensed"/>
              <a:cs typeface="Roboto Condensed"/>
              <a:sym typeface="Roboto Condensed"/>
            </a:endParaRPr>
          </a:p>
          <a:p>
            <a:pPr indent="0" lvl="0" marL="457200" rtl="0" algn="l">
              <a:lnSpc>
                <a:spcPct val="115000"/>
              </a:lnSpc>
              <a:spcBef>
                <a:spcPts val="1200"/>
              </a:spcBef>
              <a:spcAft>
                <a:spcPts val="0"/>
              </a:spcAft>
              <a:buSzPts val="3000"/>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Clr>
                <a:schemeClr val="dk1"/>
              </a:buClr>
              <a:buSzPts val="1100"/>
              <a:buFont typeface="Arial"/>
              <a:buNone/>
            </a:pP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t/>
            </a:r>
            <a:endParaRPr sz="1200">
              <a:latin typeface="Roboto Condensed"/>
              <a:ea typeface="Roboto Condensed"/>
              <a:cs typeface="Roboto Condensed"/>
              <a:sym typeface="Roboto Condensed"/>
            </a:endParaRPr>
          </a:p>
          <a:p>
            <a:pPr indent="0" lvl="0" marL="457200" rtl="0" algn="l">
              <a:lnSpc>
                <a:spcPct val="100000"/>
              </a:lnSpc>
              <a:spcBef>
                <a:spcPts val="0"/>
              </a:spcBef>
              <a:spcAft>
                <a:spcPts val="0"/>
              </a:spcAft>
              <a:buClr>
                <a:schemeClr val="dk1"/>
              </a:buClr>
              <a:buSzPts val="1100"/>
              <a:buFont typeface="Arial"/>
              <a:buNone/>
            </a:pPr>
            <a:r>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200">
              <a:latin typeface="Roboto Condensed"/>
              <a:ea typeface="Roboto Condensed"/>
              <a:cs typeface="Roboto Condensed"/>
              <a:sym typeface="Roboto Condensed"/>
            </a:endParaRPr>
          </a:p>
        </p:txBody>
      </p:sp>
      <p:sp>
        <p:nvSpPr>
          <p:cNvPr id="103" name="Google Shape;103;gda57e5db9d_0_18"/>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da57e5db9d_0_18"/>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da57e5db9d_0_18"/>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da57e5db9d_0_18"/>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da57e5db9d_0_18"/>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da57e5db9d_0_18"/>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da57e5db9d_0_18"/>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gda57e5db9d_0_18"/>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11" name="Google Shape;111;gda57e5db9d_0_18"/>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a57e5db9d_0_34"/>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Reusable Response Specifications example</a:t>
            </a:r>
            <a:endParaRPr sz="1800">
              <a:solidFill>
                <a:srgbClr val="45818E"/>
              </a:solidFill>
            </a:endParaRPr>
          </a:p>
        </p:txBody>
      </p:sp>
      <p:sp>
        <p:nvSpPr>
          <p:cNvPr id="118" name="Google Shape;118;gda57e5db9d_0_34"/>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da57e5db9d_0_34"/>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da57e5db9d_0_34"/>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da57e5db9d_0_34"/>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da57e5db9d_0_34"/>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da57e5db9d_0_34"/>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da57e5db9d_0_34"/>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gda57e5db9d_0_34"/>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26" name="Google Shape;126;gda57e5db9d_0_34"/>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pic>
        <p:nvPicPr>
          <p:cNvPr id="127" name="Google Shape;127;gda57e5db9d_0_34"/>
          <p:cNvPicPr preferRelativeResize="0"/>
          <p:nvPr/>
        </p:nvPicPr>
        <p:blipFill>
          <a:blip r:embed="rId4">
            <a:alphaModFix/>
          </a:blip>
          <a:stretch>
            <a:fillRect/>
          </a:stretch>
        </p:blipFill>
        <p:spPr>
          <a:xfrm>
            <a:off x="3316263" y="642975"/>
            <a:ext cx="4532279" cy="4385124"/>
          </a:xfrm>
          <a:prstGeom prst="rect">
            <a:avLst/>
          </a:prstGeom>
          <a:noFill/>
          <a:ln>
            <a:noFill/>
          </a:ln>
        </p:spPr>
      </p:pic>
      <p:sp>
        <p:nvSpPr>
          <p:cNvPr id="128" name="Google Shape;128;gda57e5db9d_0_34"/>
          <p:cNvSpPr txBox="1"/>
          <p:nvPr/>
        </p:nvSpPr>
        <p:spPr>
          <a:xfrm>
            <a:off x="588450" y="1431150"/>
            <a:ext cx="22014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Roboto Condensed"/>
                <a:ea typeface="Roboto Condensed"/>
                <a:cs typeface="Roboto Condensed"/>
                <a:sym typeface="Roboto Condensed"/>
              </a:rPr>
              <a:t>So, when we run test, we see that the test passes, telling us that the </a:t>
            </a:r>
            <a:r>
              <a:rPr b="1" lang="en-US" sz="1200">
                <a:solidFill>
                  <a:schemeClr val="dk1"/>
                </a:solidFill>
                <a:latin typeface="Roboto Condensed"/>
                <a:ea typeface="Roboto Condensed"/>
                <a:cs typeface="Roboto Condensed"/>
                <a:sym typeface="Roboto Condensed"/>
              </a:rPr>
              <a:t>status code </a:t>
            </a:r>
            <a:r>
              <a:rPr lang="en-US" sz="1200">
                <a:solidFill>
                  <a:schemeClr val="dk1"/>
                </a:solidFill>
                <a:latin typeface="Roboto Condensed"/>
                <a:ea typeface="Roboto Condensed"/>
                <a:cs typeface="Roboto Condensed"/>
                <a:sym typeface="Roboto Condensed"/>
              </a:rPr>
              <a:t>matches the expected value of 200, that the </a:t>
            </a:r>
            <a:r>
              <a:rPr b="1" lang="en-US" sz="1200">
                <a:solidFill>
                  <a:schemeClr val="dk1"/>
                </a:solidFill>
                <a:latin typeface="Roboto Condensed"/>
                <a:ea typeface="Roboto Condensed"/>
                <a:cs typeface="Roboto Condensed"/>
                <a:sym typeface="Roboto Condensed"/>
              </a:rPr>
              <a:t>content type</a:t>
            </a:r>
            <a:r>
              <a:rPr lang="en-US" sz="1200">
                <a:solidFill>
                  <a:schemeClr val="dk1"/>
                </a:solidFill>
                <a:latin typeface="Roboto Condensed"/>
                <a:ea typeface="Roboto Condensed"/>
                <a:cs typeface="Roboto Condensed"/>
                <a:sym typeface="Roboto Condensed"/>
              </a:rPr>
              <a:t> was indeed equal to JSON and that the first </a:t>
            </a:r>
            <a:r>
              <a:rPr b="1" lang="en-US" sz="1200">
                <a:solidFill>
                  <a:schemeClr val="dk1"/>
                </a:solidFill>
                <a:latin typeface="Roboto Condensed"/>
                <a:ea typeface="Roboto Condensed"/>
                <a:cs typeface="Roboto Condensed"/>
                <a:sym typeface="Roboto Condensed"/>
              </a:rPr>
              <a:t>place name</a:t>
            </a:r>
            <a:r>
              <a:rPr lang="en-US" sz="1200">
                <a:solidFill>
                  <a:schemeClr val="dk1"/>
                </a:solidFill>
                <a:latin typeface="Roboto Condensed"/>
                <a:ea typeface="Roboto Condensed"/>
                <a:cs typeface="Roboto Condensed"/>
                <a:sym typeface="Roboto Condensed"/>
              </a:rPr>
              <a:t> in the list of places returned by the API was equal to "Beverly Hills".</a:t>
            </a:r>
            <a:endParaRPr sz="12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sz="1200">
              <a:solidFill>
                <a:schemeClr val="dk1"/>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a57e5db9d_0_56"/>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Extracting Response Values for Reuse</a:t>
            </a:r>
            <a:endParaRPr sz="1800">
              <a:solidFill>
                <a:srgbClr val="45818E"/>
              </a:solidFill>
            </a:endParaRPr>
          </a:p>
        </p:txBody>
      </p:sp>
      <p:sp>
        <p:nvSpPr>
          <p:cNvPr id="135" name="Google Shape;135;gda57e5db9d_0_56"/>
          <p:cNvSpPr txBox="1"/>
          <p:nvPr>
            <p:ph idx="1" type="body"/>
          </p:nvPr>
        </p:nvSpPr>
        <p:spPr>
          <a:xfrm>
            <a:off x="587975" y="937200"/>
            <a:ext cx="6985500" cy="3694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Extract values, element values from individual responses from API calls and storing them for later reuse.</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rPr b="1" lang="en-US" sz="1200">
                <a:latin typeface="Roboto Condensed"/>
                <a:ea typeface="Roboto Condensed"/>
                <a:cs typeface="Roboto Condensed"/>
                <a:sym typeface="Roboto Condensed"/>
              </a:rPr>
              <a:t>Example:</a:t>
            </a:r>
            <a:r>
              <a:rPr lang="en-US" sz="1200">
                <a:latin typeface="Roboto Condensed"/>
                <a:ea typeface="Roboto Condensed"/>
                <a:cs typeface="Roboto Condensed"/>
                <a:sym typeface="Roboto Condensed"/>
              </a:rPr>
              <a:t> Performing an API call prior to a test run that retrieves an authentication token for an API that's secured with the OAuth authentication mechanism and then being able to reuse that token in all subsequent REST Assured tests.</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1200">
              <a:latin typeface="Roboto Condensed"/>
              <a:ea typeface="Roboto Condensed"/>
              <a:cs typeface="Roboto Condensed"/>
              <a:sym typeface="Roboto Condensed"/>
            </a:endParaRPr>
          </a:p>
          <a:p>
            <a:pPr indent="-304800" lvl="0" marL="457200" rtl="0" algn="l">
              <a:lnSpc>
                <a:spcPct val="115000"/>
              </a:lnSpc>
              <a:spcBef>
                <a:spcPts val="0"/>
              </a:spcBef>
              <a:spcAft>
                <a:spcPts val="0"/>
              </a:spcAft>
              <a:buSzPts val="1200"/>
              <a:buFont typeface="Roboto Condensed"/>
              <a:buChar char="●"/>
            </a:pPr>
            <a:r>
              <a:rPr lang="en-US" sz="1200">
                <a:latin typeface="Roboto Condensed"/>
                <a:ea typeface="Roboto Condensed"/>
                <a:cs typeface="Roboto Condensed"/>
                <a:sym typeface="Roboto Condensed"/>
              </a:rPr>
              <a:t>Instead of directly specifying the assertions into our REST Assured test code itself, we can use the </a:t>
            </a:r>
            <a:r>
              <a:rPr b="1" lang="en-US" sz="1200">
                <a:latin typeface="Roboto Condensed"/>
                <a:ea typeface="Roboto Condensed"/>
                <a:cs typeface="Roboto Condensed"/>
                <a:sym typeface="Roboto Condensed"/>
              </a:rPr>
              <a:t>extract</a:t>
            </a:r>
            <a:r>
              <a:rPr lang="en-US" sz="1200">
                <a:latin typeface="Roboto Condensed"/>
                <a:ea typeface="Roboto Condensed"/>
                <a:cs typeface="Roboto Condensed"/>
                <a:sym typeface="Roboto Condensed"/>
              </a:rPr>
              <a:t> method to store the response field.</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1200">
              <a:latin typeface="Roboto Condensed"/>
              <a:ea typeface="Roboto Condensed"/>
              <a:cs typeface="Roboto Condensed"/>
              <a:sym typeface="Roboto Condensed"/>
            </a:endParaRPr>
          </a:p>
          <a:p>
            <a:pPr indent="0" lvl="0" marL="457200" rtl="0" algn="l">
              <a:lnSpc>
                <a:spcPct val="170000"/>
              </a:lnSpc>
              <a:spcBef>
                <a:spcPts val="0"/>
              </a:spcBef>
              <a:spcAft>
                <a:spcPts val="0"/>
              </a:spcAft>
              <a:buNone/>
            </a:pPr>
            <a:r>
              <a:t/>
            </a:r>
            <a:endParaRPr sz="1200">
              <a:latin typeface="Roboto Condensed"/>
              <a:ea typeface="Roboto Condensed"/>
              <a:cs typeface="Roboto Condensed"/>
              <a:sym typeface="Roboto Condensed"/>
            </a:endParaRPr>
          </a:p>
          <a:p>
            <a:pPr indent="0" lvl="0" marL="457200" rtl="0" algn="l">
              <a:lnSpc>
                <a:spcPct val="115000"/>
              </a:lnSpc>
              <a:spcBef>
                <a:spcPts val="1200"/>
              </a:spcBef>
              <a:spcAft>
                <a:spcPts val="0"/>
              </a:spcAft>
              <a:buSzPts val="3000"/>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spcBef>
                <a:spcPts val="0"/>
              </a:spcBef>
              <a:spcAft>
                <a:spcPts val="0"/>
              </a:spcAft>
              <a:buSzPts val="1100"/>
              <a:buNone/>
            </a:pP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spcBef>
                <a:spcPts val="0"/>
              </a:spcBef>
              <a:spcAft>
                <a:spcPts val="0"/>
              </a:spcAft>
              <a:buSzPts val="1100"/>
              <a:buNone/>
            </a:pPr>
            <a:r>
              <a:t/>
            </a:r>
            <a:endParaRPr sz="1200">
              <a:latin typeface="Roboto Condensed"/>
              <a:ea typeface="Roboto Condensed"/>
              <a:cs typeface="Roboto Condensed"/>
              <a:sym typeface="Roboto Condensed"/>
            </a:endParaRPr>
          </a:p>
          <a:p>
            <a:pPr indent="0" lvl="0" marL="457200" rtl="0" algn="l">
              <a:spcBef>
                <a:spcPts val="0"/>
              </a:spcBef>
              <a:spcAft>
                <a:spcPts val="0"/>
              </a:spcAft>
              <a:buSzPts val="1100"/>
              <a:buNone/>
            </a:pPr>
            <a:r>
              <a:t/>
            </a:r>
            <a:endParaRPr sz="1200">
              <a:latin typeface="Roboto Condensed"/>
              <a:ea typeface="Roboto Condensed"/>
              <a:cs typeface="Roboto Condensed"/>
              <a:sym typeface="Roboto Condensed"/>
            </a:endParaRPr>
          </a:p>
          <a:p>
            <a:pPr indent="0" lvl="0" marL="0" rtl="0" algn="l">
              <a:spcBef>
                <a:spcPts val="0"/>
              </a:spcBef>
              <a:spcAft>
                <a:spcPts val="0"/>
              </a:spcAft>
              <a:buSzPts val="3000"/>
              <a:buNone/>
            </a:pPr>
            <a:r>
              <a:t/>
            </a:r>
            <a:endParaRPr sz="1200">
              <a:latin typeface="Roboto Condensed"/>
              <a:ea typeface="Roboto Condensed"/>
              <a:cs typeface="Roboto Condensed"/>
              <a:sym typeface="Roboto Condensed"/>
            </a:endParaRPr>
          </a:p>
          <a:p>
            <a:pPr indent="0" lvl="0" marL="0" rtl="0" algn="l">
              <a:lnSpc>
                <a:spcPct val="170000"/>
              </a:lnSpc>
              <a:spcBef>
                <a:spcPts val="0"/>
              </a:spcBef>
              <a:spcAft>
                <a:spcPts val="0"/>
              </a:spcAft>
              <a:buSzPts val="1100"/>
              <a:buNone/>
            </a:pPr>
            <a:r>
              <a:t/>
            </a:r>
            <a:endParaRPr sz="1200">
              <a:latin typeface="Roboto Condensed"/>
              <a:ea typeface="Roboto Condensed"/>
              <a:cs typeface="Roboto Condensed"/>
              <a:sym typeface="Roboto Condensed"/>
            </a:endParaRPr>
          </a:p>
          <a:p>
            <a:pPr indent="0" lvl="0" marL="0" rtl="0" algn="l">
              <a:lnSpc>
                <a:spcPct val="170000"/>
              </a:lnSpc>
              <a:spcBef>
                <a:spcPts val="1200"/>
              </a:spcBef>
              <a:spcAft>
                <a:spcPts val="0"/>
              </a:spcAft>
              <a:buSzPts val="1100"/>
              <a:buNone/>
            </a:pPr>
            <a:r>
              <a:t/>
            </a:r>
            <a:endParaRPr sz="1200">
              <a:latin typeface="Roboto Condensed"/>
              <a:ea typeface="Roboto Condensed"/>
              <a:cs typeface="Roboto Condensed"/>
              <a:sym typeface="Roboto Condensed"/>
            </a:endParaRPr>
          </a:p>
          <a:p>
            <a:pPr indent="0" lvl="0" marL="457200" rtl="0" algn="l">
              <a:lnSpc>
                <a:spcPct val="115000"/>
              </a:lnSpc>
              <a:spcBef>
                <a:spcPts val="1200"/>
              </a:spcBef>
              <a:spcAft>
                <a:spcPts val="0"/>
              </a:spcAft>
              <a:buSzPts val="3000"/>
              <a:buNone/>
            </a:pPr>
            <a:r>
              <a:t/>
            </a:r>
            <a:endParaRPr sz="1200">
              <a:latin typeface="Roboto Condensed"/>
              <a:ea typeface="Roboto Condensed"/>
              <a:cs typeface="Roboto Condensed"/>
              <a:sym typeface="Roboto Condensed"/>
            </a:endParaRPr>
          </a:p>
          <a:p>
            <a:pPr indent="0" lvl="0" marL="457200" rtl="0" algn="l">
              <a:lnSpc>
                <a:spcPct val="115000"/>
              </a:lnSpc>
              <a:spcBef>
                <a:spcPts val="0"/>
              </a:spcBef>
              <a:spcAft>
                <a:spcPts val="0"/>
              </a:spcAft>
              <a:buSzPts val="3000"/>
              <a:buNone/>
            </a:pPr>
            <a:r>
              <a:t/>
            </a:r>
            <a:endParaRPr sz="1200">
              <a:latin typeface="Roboto Condensed"/>
              <a:ea typeface="Roboto Condensed"/>
              <a:cs typeface="Roboto Condensed"/>
              <a:sym typeface="Roboto Condensed"/>
            </a:endParaRPr>
          </a:p>
          <a:p>
            <a:pPr indent="457200" lvl="0" marL="0" rtl="0" algn="l">
              <a:lnSpc>
                <a:spcPct val="100000"/>
              </a:lnSpc>
              <a:spcBef>
                <a:spcPts val="0"/>
              </a:spcBef>
              <a:spcAft>
                <a:spcPts val="0"/>
              </a:spcAft>
              <a:buClr>
                <a:schemeClr val="dk1"/>
              </a:buClr>
              <a:buSzPts val="1100"/>
              <a:buFont typeface="Arial"/>
              <a:buNone/>
            </a:pPr>
            <a:r>
              <a:rPr lang="en-US" sz="1200">
                <a:latin typeface="Roboto Condensed"/>
                <a:ea typeface="Roboto Condensed"/>
                <a:cs typeface="Roboto Condensed"/>
                <a:sym typeface="Roboto Condensed"/>
              </a:rPr>
              <a:t>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t/>
            </a:r>
            <a:endParaRPr sz="1200">
              <a:latin typeface="Roboto Condensed"/>
              <a:ea typeface="Roboto Condensed"/>
              <a:cs typeface="Roboto Condensed"/>
              <a:sym typeface="Roboto Condensed"/>
            </a:endParaRPr>
          </a:p>
          <a:p>
            <a:pPr indent="0" lvl="0" marL="457200" rtl="0" algn="l">
              <a:lnSpc>
                <a:spcPct val="100000"/>
              </a:lnSpc>
              <a:spcBef>
                <a:spcPts val="0"/>
              </a:spcBef>
              <a:spcAft>
                <a:spcPts val="0"/>
              </a:spcAft>
              <a:buClr>
                <a:schemeClr val="dk1"/>
              </a:buClr>
              <a:buSzPts val="1100"/>
              <a:buFont typeface="Arial"/>
              <a:buNone/>
            </a:pPr>
            <a:r>
              <a:t/>
            </a:r>
            <a:endParaRPr sz="12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200">
              <a:latin typeface="Roboto Condensed"/>
              <a:ea typeface="Roboto Condensed"/>
              <a:cs typeface="Roboto Condensed"/>
              <a:sym typeface="Roboto Condensed"/>
            </a:endParaRPr>
          </a:p>
        </p:txBody>
      </p:sp>
      <p:sp>
        <p:nvSpPr>
          <p:cNvPr id="136" name="Google Shape;136;gda57e5db9d_0_56"/>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da57e5db9d_0_56"/>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da57e5db9d_0_56"/>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da57e5db9d_0_56"/>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da57e5db9d_0_56"/>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da57e5db9d_0_56"/>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da57e5db9d_0_56"/>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 name="Google Shape;143;gda57e5db9d_0_56"/>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44" name="Google Shape;144;gda57e5db9d_0_56"/>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da57e5db9d_0_72"/>
          <p:cNvSpPr txBox="1"/>
          <p:nvPr>
            <p:ph type="title"/>
          </p:nvPr>
        </p:nvSpPr>
        <p:spPr>
          <a:xfrm>
            <a:off x="271950" y="61275"/>
            <a:ext cx="8674800" cy="58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600"/>
              <a:buNone/>
            </a:pPr>
            <a:r>
              <a:rPr lang="en-US" sz="1800">
                <a:solidFill>
                  <a:srgbClr val="45818E"/>
                </a:solidFill>
              </a:rPr>
              <a:t>Extracting Response Values for Reuse E</a:t>
            </a:r>
            <a:r>
              <a:rPr lang="en-US" sz="1800">
                <a:solidFill>
                  <a:srgbClr val="45818E"/>
                </a:solidFill>
              </a:rPr>
              <a:t>xample</a:t>
            </a:r>
            <a:endParaRPr sz="1800">
              <a:solidFill>
                <a:srgbClr val="45818E"/>
              </a:solidFill>
            </a:endParaRPr>
          </a:p>
        </p:txBody>
      </p:sp>
      <p:sp>
        <p:nvSpPr>
          <p:cNvPr id="151" name="Google Shape;151;gda57e5db9d_0_72"/>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da57e5db9d_0_72"/>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da57e5db9d_0_72"/>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da57e5db9d_0_72"/>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da57e5db9d_0_72"/>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da57e5db9d_0_72"/>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da57e5db9d_0_72"/>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8" name="Google Shape;158;gda57e5db9d_0_72"/>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59" name="Google Shape;159;gda57e5db9d_0_72"/>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60" name="Google Shape;160;gda57e5db9d_0_72"/>
          <p:cNvSpPr txBox="1"/>
          <p:nvPr/>
        </p:nvSpPr>
        <p:spPr>
          <a:xfrm>
            <a:off x="98075" y="864500"/>
            <a:ext cx="2746200" cy="2493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Roboto Condensed"/>
              <a:buChar char="●"/>
            </a:pPr>
            <a:r>
              <a:rPr lang="en-US" sz="1200">
                <a:solidFill>
                  <a:schemeClr val="dk1"/>
                </a:solidFill>
                <a:latin typeface="Roboto Condensed"/>
                <a:ea typeface="Roboto Condensed"/>
                <a:cs typeface="Roboto Condensed"/>
                <a:sym typeface="Roboto Condensed"/>
              </a:rPr>
              <a:t>I</a:t>
            </a:r>
            <a:r>
              <a:rPr lang="en-US" sz="1200">
                <a:solidFill>
                  <a:schemeClr val="dk1"/>
                </a:solidFill>
                <a:latin typeface="Roboto Condensed"/>
                <a:ea typeface="Roboto Condensed"/>
                <a:cs typeface="Roboto Condensed"/>
                <a:sym typeface="Roboto Condensed"/>
              </a:rPr>
              <a:t>n this case, it will extract the </a:t>
            </a:r>
            <a:r>
              <a:rPr b="1" lang="en-US" sz="1200">
                <a:solidFill>
                  <a:schemeClr val="dk1"/>
                </a:solidFill>
                <a:latin typeface="Roboto Condensed"/>
                <a:ea typeface="Roboto Condensed"/>
                <a:cs typeface="Roboto Condensed"/>
                <a:sym typeface="Roboto Condensed"/>
              </a:rPr>
              <a:t>place name</a:t>
            </a:r>
            <a:r>
              <a:rPr lang="en-US" sz="1200">
                <a:solidFill>
                  <a:schemeClr val="dk1"/>
                </a:solidFill>
                <a:latin typeface="Roboto Condensed"/>
                <a:ea typeface="Roboto Condensed"/>
                <a:cs typeface="Roboto Condensed"/>
                <a:sym typeface="Roboto Condensed"/>
              </a:rPr>
              <a:t> of the first place in the list of places that's being returned by the API, store it in a local String placeName. </a:t>
            </a:r>
            <a:endParaRPr sz="1200">
              <a:solidFill>
                <a:schemeClr val="dk1"/>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1200">
              <a:solidFill>
                <a:schemeClr val="dk1"/>
              </a:solidFill>
              <a:latin typeface="Roboto Condensed"/>
              <a:ea typeface="Roboto Condensed"/>
              <a:cs typeface="Roboto Condensed"/>
              <a:sym typeface="Roboto Condensed"/>
            </a:endParaRPr>
          </a:p>
          <a:p>
            <a:pPr indent="-304800" lvl="0" marL="457200" rtl="0" algn="l">
              <a:lnSpc>
                <a:spcPct val="115000"/>
              </a:lnSpc>
              <a:spcBef>
                <a:spcPts val="0"/>
              </a:spcBef>
              <a:spcAft>
                <a:spcPts val="0"/>
              </a:spcAft>
              <a:buClr>
                <a:schemeClr val="dk1"/>
              </a:buClr>
              <a:buSzPts val="1200"/>
              <a:buFont typeface="Roboto Condensed"/>
              <a:buChar char="●"/>
            </a:pPr>
            <a:r>
              <a:rPr lang="en-US" sz="1200">
                <a:solidFill>
                  <a:schemeClr val="dk1"/>
                </a:solidFill>
                <a:latin typeface="Roboto Condensed"/>
                <a:ea typeface="Roboto Condensed"/>
                <a:cs typeface="Roboto Condensed"/>
                <a:sym typeface="Roboto Condensed"/>
              </a:rPr>
              <a:t>Then perform an assertion on it to demonstrate that the </a:t>
            </a:r>
            <a:r>
              <a:rPr b="1" lang="en-US" sz="1200">
                <a:solidFill>
                  <a:schemeClr val="dk1"/>
                </a:solidFill>
                <a:latin typeface="Roboto Condensed"/>
                <a:ea typeface="Roboto Condensed"/>
                <a:cs typeface="Roboto Condensed"/>
                <a:sym typeface="Roboto Condensed"/>
              </a:rPr>
              <a:t>place name </a:t>
            </a:r>
            <a:r>
              <a:rPr lang="en-US" sz="1200">
                <a:solidFill>
                  <a:schemeClr val="dk1"/>
                </a:solidFill>
                <a:latin typeface="Roboto Condensed"/>
                <a:ea typeface="Roboto Condensed"/>
                <a:cs typeface="Roboto Condensed"/>
                <a:sym typeface="Roboto Condensed"/>
              </a:rPr>
              <a:t>that's being extracted from the API response is actually equal to </a:t>
            </a:r>
            <a:r>
              <a:rPr b="1" lang="en-US" sz="1200">
                <a:solidFill>
                  <a:schemeClr val="dk1"/>
                </a:solidFill>
                <a:latin typeface="Roboto Condensed"/>
                <a:ea typeface="Roboto Condensed"/>
                <a:cs typeface="Roboto Condensed"/>
                <a:sym typeface="Roboto Condensed"/>
              </a:rPr>
              <a:t>"Beverly Hills"</a:t>
            </a:r>
            <a:endParaRPr b="1" sz="1200">
              <a:solidFill>
                <a:schemeClr val="dk1"/>
              </a:solidFill>
              <a:latin typeface="Roboto Condensed"/>
              <a:ea typeface="Roboto Condensed"/>
              <a:cs typeface="Roboto Condensed"/>
              <a:sym typeface="Roboto Condensed"/>
            </a:endParaRPr>
          </a:p>
        </p:txBody>
      </p:sp>
      <p:pic>
        <p:nvPicPr>
          <p:cNvPr id="161" name="Google Shape;161;gda57e5db9d_0_72"/>
          <p:cNvPicPr preferRelativeResize="0"/>
          <p:nvPr/>
        </p:nvPicPr>
        <p:blipFill>
          <a:blip r:embed="rId4">
            <a:alphaModFix/>
          </a:blip>
          <a:stretch>
            <a:fillRect/>
          </a:stretch>
        </p:blipFill>
        <p:spPr>
          <a:xfrm>
            <a:off x="2942250" y="795375"/>
            <a:ext cx="6049351" cy="31222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a57e5db9d_0_89"/>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Framework Overview</a:t>
            </a:r>
            <a:endParaRPr sz="1800">
              <a:solidFill>
                <a:srgbClr val="45818E"/>
              </a:solidFill>
            </a:endParaRPr>
          </a:p>
        </p:txBody>
      </p:sp>
      <p:sp>
        <p:nvSpPr>
          <p:cNvPr id="168" name="Google Shape;168;gda57e5db9d_0_89"/>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da57e5db9d_0_89"/>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da57e5db9d_0_89"/>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da57e5db9d_0_89"/>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da57e5db9d_0_89"/>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da57e5db9d_0_89"/>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da57e5db9d_0_89"/>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gda57e5db9d_0_89"/>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76" name="Google Shape;176;gda57e5db9d_0_89"/>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pic>
        <p:nvPicPr>
          <p:cNvPr id="177" name="Google Shape;177;gda57e5db9d_0_89"/>
          <p:cNvPicPr preferRelativeResize="0"/>
          <p:nvPr/>
        </p:nvPicPr>
        <p:blipFill>
          <a:blip r:embed="rId4">
            <a:alphaModFix/>
          </a:blip>
          <a:stretch>
            <a:fillRect/>
          </a:stretch>
        </p:blipFill>
        <p:spPr>
          <a:xfrm>
            <a:off x="152400" y="787541"/>
            <a:ext cx="8839201" cy="35684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d7ad85de97_0_59"/>
          <p:cNvPicPr preferRelativeResize="0"/>
          <p:nvPr/>
        </p:nvPicPr>
        <p:blipFill rotWithShape="1">
          <a:blip r:embed="rId3">
            <a:alphaModFix/>
          </a:blip>
          <a:srcRect b="0" l="0" r="0" t="0"/>
          <a:stretch/>
        </p:blipFill>
        <p:spPr>
          <a:xfrm>
            <a:off x="932649" y="0"/>
            <a:ext cx="7225903" cy="5108840"/>
          </a:xfrm>
          <a:prstGeom prst="rect">
            <a:avLst/>
          </a:prstGeom>
          <a:noFill/>
          <a:ln>
            <a:noFill/>
          </a:ln>
        </p:spPr>
      </p:pic>
      <p:sp>
        <p:nvSpPr>
          <p:cNvPr id="183" name="Google Shape;183;gd7ad85de97_0_59"/>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d7ad85de97_0_59"/>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d7ad85de97_0_59"/>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d7ad85de97_0_59"/>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d7ad85de97_0_59"/>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d7ad85de97_0_59"/>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d7ad85de97_0_59"/>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