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rvo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XqiFJhPsHCSY6Vi/A64lkea00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obotoCondense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vo-bold.fntdata"/><Relationship Id="rId14" Type="http://schemas.openxmlformats.org/officeDocument/2006/relationships/font" Target="fonts/Arvo-regular.fntdata"/><Relationship Id="rId17" Type="http://schemas.openxmlformats.org/officeDocument/2006/relationships/font" Target="fonts/Arvo-boldItalic.fntdata"/><Relationship Id="rId16" Type="http://schemas.openxmlformats.org/officeDocument/2006/relationships/font" Target="fonts/Arvo-italic.fntdata"/><Relationship Id="rId5" Type="http://schemas.openxmlformats.org/officeDocument/2006/relationships/slide" Target="slides/slide1.xml"/><Relationship Id="rId19" Type="http://schemas.openxmlformats.org/officeDocument/2006/relationships/font" Target="fonts/RobotoCondensed-bold.fntdata"/><Relationship Id="rId6" Type="http://schemas.openxmlformats.org/officeDocument/2006/relationships/slide" Target="slides/slide2.xml"/><Relationship Id="rId18" Type="http://schemas.openxmlformats.org/officeDocument/2006/relationships/font" Target="fonts/Roboto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a56bec19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da56bec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da56bec192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e3e866fba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de3e866f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de3e866fba_0_1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e3e866fba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de3e866f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de3e866fba_0_3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3e866fba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e3e866f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de3e866fba_0_5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ec3a6d729_2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dec3a6d729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dec3a6d729_2_6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ec3a6d729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dec3a6d7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dec3a6d729_2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c3a6d729_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dec3a6d72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dec3a6d729_2_1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c3a6d729_2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dec3a6d72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dec3a6d729_2_3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a56bec1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a56bec192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da56bec192_0_54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da56bec192_0_54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da56bec192_0_54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1430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ctrTitle"/>
          </p:nvPr>
        </p:nvSpPr>
        <p:spPr>
          <a:xfrm>
            <a:off x="685800" y="2111122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457200" y="5875077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2875" y="0"/>
            <a:ext cx="715207" cy="45437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5"/>
          <p:cNvSpPr txBox="1"/>
          <p:nvPr>
            <p:ph type="title"/>
          </p:nvPr>
        </p:nvSpPr>
        <p:spPr>
          <a:xfrm>
            <a:off x="456689" y="205969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1" marL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14300" lvl="2" marL="838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01600" lvl="3" marL="124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01600" lvl="4" marL="1663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14300" lvl="5" marL="2082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14300" lvl="6" marL="250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01600" lvl="7" marL="2908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14300" lvl="8" marL="332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/>
        </p:nvSpPr>
        <p:spPr>
          <a:xfrm>
            <a:off x="251520" y="123479"/>
            <a:ext cx="8658900" cy="4680600"/>
          </a:xfrm>
          <a:prstGeom prst="roundRect">
            <a:avLst>
              <a:gd fmla="val 2078" name="adj"/>
            </a:avLst>
          </a:prstGeom>
          <a:solidFill>
            <a:schemeClr val="lt1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395537" y="150781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3131840" y="4789885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6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28235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6"/>
          <p:cNvSpPr/>
          <p:nvPr/>
        </p:nvSpPr>
        <p:spPr>
          <a:xfrm>
            <a:off x="7884367" y="4891587"/>
            <a:ext cx="7290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26"/>
          <p:cNvGrpSpPr/>
          <p:nvPr/>
        </p:nvGrpSpPr>
        <p:grpSpPr>
          <a:xfrm>
            <a:off x="7541996" y="267494"/>
            <a:ext cx="1512300" cy="801775"/>
            <a:chOff x="7541996" y="267493"/>
            <a:chExt cx="1512300" cy="801775"/>
          </a:xfrm>
        </p:grpSpPr>
        <p:grpSp>
          <p:nvGrpSpPr>
            <p:cNvPr id="45" name="Google Shape;45;p26"/>
            <p:cNvGrpSpPr/>
            <p:nvPr/>
          </p:nvGrpSpPr>
          <p:grpSpPr>
            <a:xfrm>
              <a:off x="7541996" y="277180"/>
              <a:ext cx="1512300" cy="792088"/>
              <a:chOff x="7596202" y="267493"/>
              <a:chExt cx="1512300" cy="792088"/>
            </a:xfrm>
          </p:grpSpPr>
          <p:sp>
            <p:nvSpPr>
              <p:cNvPr id="46" name="Google Shape;46;p26"/>
              <p:cNvSpPr/>
              <p:nvPr/>
            </p:nvSpPr>
            <p:spPr>
              <a:xfrm flipH="1" rot="10800000">
                <a:off x="8964736" y="703481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6"/>
              <p:cNvSpPr/>
              <p:nvPr/>
            </p:nvSpPr>
            <p:spPr>
              <a:xfrm flipH="1">
                <a:off x="7596202" y="267493"/>
                <a:ext cx="1512300" cy="436200"/>
              </a:xfrm>
              <a:prstGeom prst="snip1Rect">
                <a:avLst>
                  <a:gd fmla="val 16667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6"/>
            <p:cNvSpPr/>
            <p:nvPr/>
          </p:nvSpPr>
          <p:spPr>
            <a:xfrm>
              <a:off x="7616407" y="267493"/>
              <a:ext cx="11724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liquid-technologies.com/online-json-to-schema-converter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D13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a56bec192_0_0"/>
          <p:cNvSpPr txBox="1"/>
          <p:nvPr/>
        </p:nvSpPr>
        <p:spPr>
          <a:xfrm>
            <a:off x="375050" y="2101925"/>
            <a:ext cx="7713000" cy="17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Rest Assured API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            </a:t>
            </a:r>
            <a:r>
              <a:rPr b="1" i="0" lang="en-US" sz="30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Day </a:t>
            </a:r>
            <a:r>
              <a:rPr b="1" lang="en-US" sz="30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6</a:t>
            </a:r>
            <a:r>
              <a:rPr b="1" i="0" lang="en-US" sz="30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 - Advance To</a:t>
            </a:r>
            <a:r>
              <a:rPr b="1" lang="en-US" sz="30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pics</a:t>
            </a:r>
            <a:r>
              <a:rPr b="1" i="0" lang="en-US" sz="3000" u="none" cap="none" strike="noStrik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da56bec19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075" y="586975"/>
            <a:ext cx="1223550" cy="12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da56bec19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da56bec192_0_0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da56bec192_0_0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a56bec192_0_0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da56bec192_0_0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da56bec192_0_0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da56bec192_0_0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da56bec192_0_0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e3e866fba_0_16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de3e866fba_0_16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de3e866fba_0_16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de3e866fba_0_16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de3e866fba_0_16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de3e866fba_0_16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gde3e866fba_0_16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76" name="Google Shape;76;gde3e866fba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de3e866fba_0_16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de3e866fba_0_16"/>
          <p:cNvSpPr txBox="1"/>
          <p:nvPr/>
        </p:nvSpPr>
        <p:spPr>
          <a:xfrm>
            <a:off x="253525" y="51400"/>
            <a:ext cx="57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Schema Validation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gde3e866fba_0_16"/>
          <p:cNvSpPr txBox="1"/>
          <p:nvPr/>
        </p:nvSpPr>
        <p:spPr>
          <a:xfrm>
            <a:off x="334650" y="645450"/>
            <a:ext cx="401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de3e866fba_0_16"/>
          <p:cNvSpPr txBox="1"/>
          <p:nvPr/>
        </p:nvSpPr>
        <p:spPr>
          <a:xfrm>
            <a:off x="334650" y="606025"/>
            <a:ext cx="85296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➢"/>
            </a:pPr>
            <a:r>
              <a:rPr b="1" i="0" lang="en-US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JSON Schema:</a:t>
            </a:r>
            <a:endParaRPr b="1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JSON Schema is a specification for JSON based format for defining the structure of JSON data.</a:t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 Condensed"/>
              <a:buChar char="○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Json schema is json representation to describe another json.</a:t>
            </a:r>
            <a:endParaRPr b="0" i="0" sz="1500" u="none" cap="none" strike="noStrike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1" name="Google Shape;81;gde3e866fba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00" y="1984150"/>
            <a:ext cx="3953328" cy="27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de3e866fba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6728" y="1984150"/>
            <a:ext cx="2903225" cy="27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3e866fba_0_35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e3e866fba_0_35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e3e866fba_0_35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e3e866fba_0_35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de3e866fba_0_35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de3e866fba_0_35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gde3e866fba_0_35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95" name="Google Shape;95;gde3e866fba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de3e866fba_0_35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de3e866fba_0_35"/>
          <p:cNvSpPr txBox="1"/>
          <p:nvPr/>
        </p:nvSpPr>
        <p:spPr>
          <a:xfrm>
            <a:off x="253525" y="51400"/>
            <a:ext cx="57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JSON to JSON schema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" name="Google Shape;98;gde3e866fba_0_35"/>
          <p:cNvSpPr txBox="1"/>
          <p:nvPr/>
        </p:nvSpPr>
        <p:spPr>
          <a:xfrm>
            <a:off x="334650" y="645450"/>
            <a:ext cx="401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de3e866fba_0_35"/>
          <p:cNvSpPr txBox="1"/>
          <p:nvPr/>
        </p:nvSpPr>
        <p:spPr>
          <a:xfrm>
            <a:off x="334650" y="606025"/>
            <a:ext cx="852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➢"/>
            </a:pPr>
            <a:r>
              <a:rPr b="1" i="0" lang="en-US" sz="15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https://www.liquid-technologies.com/online-json-to-schema-converter</a:t>
            </a:r>
            <a:endParaRPr b="0" i="0" sz="1500" u="none" cap="none" strike="noStrike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D1F"/>
              </a:buClr>
              <a:buSzPts val="1500"/>
              <a:buFont typeface="Roboto Condensed"/>
              <a:buChar char="➢"/>
            </a:pPr>
            <a:r>
              <a:rPr b="0" i="0" lang="en-US" sz="1500" u="none" cap="none" strike="noStrike">
                <a:solidFill>
                  <a:srgbClr val="1B1D1F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Json schema validator dependency</a:t>
            </a:r>
            <a:endParaRPr b="0" i="0" sz="1500" u="none" cap="none" strike="noStrike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0" name="Google Shape;100;gde3e866fba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1730050"/>
            <a:ext cx="81153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e3e866fba_0_55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e3e866fba_0_55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e3e866fba_0_55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e3e866fba_0_55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de3e866fba_0_55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e3e866fba_0_55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gde3e866fba_0_55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13" name="Google Shape;113;gde3e866fba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de3e866fba_0_55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de3e866fba_0_55"/>
          <p:cNvSpPr txBox="1"/>
          <p:nvPr/>
        </p:nvSpPr>
        <p:spPr>
          <a:xfrm>
            <a:off x="253525" y="51400"/>
            <a:ext cx="57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JSON schema validation example</a:t>
            </a:r>
            <a:endParaRPr b="1" i="0" sz="18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" name="Google Shape;116;gde3e866fba_0_55"/>
          <p:cNvSpPr txBox="1"/>
          <p:nvPr/>
        </p:nvSpPr>
        <p:spPr>
          <a:xfrm>
            <a:off x="334650" y="536075"/>
            <a:ext cx="4013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Test</a:t>
            </a:r>
            <a:endParaRPr b="0" i="0" sz="2600" u="none" cap="none" strike="noStrike">
              <a:solidFill>
                <a:schemeClr val="dk1"/>
              </a:solidFill>
              <a:highlight>
                <a:srgbClr val="FFFFFE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7" name="Google Shape;117;gde3e866fba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776" y="1308688"/>
            <a:ext cx="3472950" cy="32956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de3e866fba_0_55"/>
          <p:cNvSpPr txBox="1"/>
          <p:nvPr/>
        </p:nvSpPr>
        <p:spPr>
          <a:xfrm>
            <a:off x="5260500" y="543912"/>
            <a:ext cx="369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schema</a:t>
            </a:r>
            <a:endParaRPr b="0" i="0" sz="2600" u="none" cap="none" strike="noStrike">
              <a:solidFill>
                <a:schemeClr val="dk1"/>
              </a:solidFill>
              <a:highlight>
                <a:srgbClr val="FFFFFE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9" name="Google Shape;119;gde3e866fba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525" y="1364561"/>
            <a:ext cx="5142976" cy="288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ec3a6d729_2_60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dec3a6d729_2_60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dec3a6d729_2_60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dec3a6d729_2_60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dec3a6d729_2_60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dec3a6d729_2_60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dec3a6d729_2_60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32" name="Google Shape;132;gdec3a6d729_2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dec3a6d729_2_60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dec3a6d729_2_60"/>
          <p:cNvSpPr txBox="1"/>
          <p:nvPr/>
        </p:nvSpPr>
        <p:spPr>
          <a:xfrm>
            <a:off x="253525" y="51400"/>
            <a:ext cx="578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API Automation strategies </a:t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" name="Google Shape;135;gdec3a6d729_2_60"/>
          <p:cNvSpPr txBox="1"/>
          <p:nvPr/>
        </p:nvSpPr>
        <p:spPr>
          <a:xfrm>
            <a:off x="334650" y="645450"/>
            <a:ext cx="401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dec3a6d729_2_60"/>
          <p:cNvSpPr txBox="1"/>
          <p:nvPr/>
        </p:nvSpPr>
        <p:spPr>
          <a:xfrm>
            <a:off x="334650" y="1020650"/>
            <a:ext cx="8529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Char char="➢"/>
            </a:pPr>
            <a:r>
              <a:rPr lang="en-US" sz="2300">
                <a:solidFill>
                  <a:srgbClr val="1B1D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CRUD Strategy</a:t>
            </a:r>
            <a:endParaRPr b="0" i="0" sz="2300" u="none" cap="none" strike="noStrike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D1F"/>
              </a:buClr>
              <a:buSzPts val="2300"/>
              <a:buFont typeface="Roboto Condensed"/>
              <a:buChar char="➢"/>
            </a:pPr>
            <a:r>
              <a:rPr lang="en-US" sz="2300">
                <a:solidFill>
                  <a:srgbClr val="1B1D1F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Verify with DB</a:t>
            </a:r>
            <a:endParaRPr sz="2300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D1F"/>
              </a:buClr>
              <a:buSzPts val="2300"/>
              <a:buFont typeface="Roboto Condensed"/>
              <a:buChar char="➢"/>
            </a:pPr>
            <a:r>
              <a:rPr lang="en-US" sz="2300">
                <a:solidFill>
                  <a:srgbClr val="1B1D1F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Compare with static data</a:t>
            </a:r>
            <a:endParaRPr sz="2300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D1F"/>
              </a:buClr>
              <a:buSzPts val="2300"/>
              <a:buFont typeface="Roboto Condensed"/>
              <a:buChar char="➢"/>
            </a:pPr>
            <a:r>
              <a:rPr lang="en-US" sz="2300">
                <a:solidFill>
                  <a:srgbClr val="1B1D1F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Mocking/Service Virtualization</a:t>
            </a:r>
            <a:endParaRPr sz="2300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B1D1F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c3a6d729_2_0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ec3a6d729_2_0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ec3a6d729_2_0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ec3a6d729_2_0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dec3a6d729_2_0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dec3a6d729_2_0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gdec3a6d729_2_0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49" name="Google Shape;149;gdec3a6d729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dec3a6d729_2_0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dec3a6d729_2_0"/>
          <p:cNvSpPr txBox="1"/>
          <p:nvPr/>
        </p:nvSpPr>
        <p:spPr>
          <a:xfrm>
            <a:off x="253525" y="51400"/>
            <a:ext cx="57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300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CRUD Strategy</a:t>
            </a:r>
            <a:endParaRPr b="1" i="0" sz="23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2" name="Google Shape;152;gdec3a6d729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96400"/>
            <a:ext cx="506730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dec3a6d729_2_0"/>
          <p:cNvSpPr txBox="1"/>
          <p:nvPr/>
        </p:nvSpPr>
        <p:spPr>
          <a:xfrm>
            <a:off x="5312775" y="834975"/>
            <a:ext cx="27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ec3a6d729_2_0"/>
          <p:cNvSpPr txBox="1"/>
          <p:nvPr/>
        </p:nvSpPr>
        <p:spPr>
          <a:xfrm>
            <a:off x="5166975" y="1020650"/>
            <a:ext cx="3061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➢"/>
            </a:pPr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Create Records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➢"/>
            </a:pPr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Read Records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➢"/>
            </a:pPr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Update Records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➢"/>
            </a:pPr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Delete Record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c3a6d729_2_18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dec3a6d729_2_18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dec3a6d729_2_18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dec3a6d729_2_18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dec3a6d729_2_18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dec3a6d729_2_18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dec3a6d729_2_18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67" name="Google Shape;167;gdec3a6d729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dec3a6d729_2_18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dec3a6d729_2_18"/>
          <p:cNvSpPr txBox="1"/>
          <p:nvPr/>
        </p:nvSpPr>
        <p:spPr>
          <a:xfrm>
            <a:off x="253525" y="51400"/>
            <a:ext cx="57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300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Verify with Database</a:t>
            </a:r>
            <a:endParaRPr b="1" i="0" sz="23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0" name="Google Shape;170;gdec3a6d729_2_18"/>
          <p:cNvSpPr txBox="1"/>
          <p:nvPr/>
        </p:nvSpPr>
        <p:spPr>
          <a:xfrm>
            <a:off x="5312775" y="834975"/>
            <a:ext cx="27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dec3a6d729_2_18"/>
          <p:cNvSpPr txBox="1"/>
          <p:nvPr/>
        </p:nvSpPr>
        <p:spPr>
          <a:xfrm>
            <a:off x="334650" y="762050"/>
            <a:ext cx="66792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➢"/>
            </a:pPr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Verify Response data with database.(by fetching data from </a:t>
            </a:r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database</a:t>
            </a:r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 with the use of queries and stored procedures.)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gdec3a6d729_2_18"/>
          <p:cNvSpPr txBox="1"/>
          <p:nvPr/>
        </p:nvSpPr>
        <p:spPr>
          <a:xfrm>
            <a:off x="334650" y="2594325"/>
            <a:ext cx="641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300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Compare with static data</a:t>
            </a:r>
            <a:endParaRPr/>
          </a:p>
        </p:txBody>
      </p:sp>
      <p:sp>
        <p:nvSpPr>
          <p:cNvPr id="173" name="Google Shape;173;gdec3a6d729_2_18"/>
          <p:cNvSpPr txBox="1"/>
          <p:nvPr/>
        </p:nvSpPr>
        <p:spPr>
          <a:xfrm>
            <a:off x="253525" y="3453575"/>
            <a:ext cx="6412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US"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Verify Response data with static data (in JSON or XML etc.)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ec3a6d729_2_35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ec3a6d729_2_35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ec3a6d729_2_35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dec3a6d729_2_35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dec3a6d729_2_35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dec3a6d729_2_35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gdec3a6d729_2_35"/>
          <p:cNvCxnSpPr/>
          <p:nvPr/>
        </p:nvCxnSpPr>
        <p:spPr>
          <a:xfrm>
            <a:off x="334650" y="536077"/>
            <a:ext cx="8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86" name="Google Shape;186;gdec3a6d729_2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947" y="129275"/>
            <a:ext cx="1159076" cy="3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dec3a6d729_2_35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2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dec3a6d729_2_35"/>
          <p:cNvSpPr txBox="1"/>
          <p:nvPr/>
        </p:nvSpPr>
        <p:spPr>
          <a:xfrm>
            <a:off x="253525" y="51400"/>
            <a:ext cx="57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300">
                <a:solidFill>
                  <a:srgbClr val="45818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Mocking and Service Virtualization</a:t>
            </a:r>
            <a:endParaRPr b="1" i="0" sz="2300" u="none" cap="none" strike="noStrike">
              <a:solidFill>
                <a:srgbClr val="45818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9" name="Google Shape;189;gdec3a6d729_2_35"/>
          <p:cNvSpPr txBox="1"/>
          <p:nvPr/>
        </p:nvSpPr>
        <p:spPr>
          <a:xfrm>
            <a:off x="5312775" y="834975"/>
            <a:ext cx="27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ec3a6d729_2_35"/>
          <p:cNvSpPr txBox="1"/>
          <p:nvPr/>
        </p:nvSpPr>
        <p:spPr>
          <a:xfrm>
            <a:off x="334650" y="1031400"/>
            <a:ext cx="85296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E0B2A"/>
              </a:buClr>
              <a:buSzPts val="1750"/>
              <a:buFont typeface="Roboto Condensed"/>
              <a:buChar char="➢"/>
            </a:pPr>
            <a:r>
              <a:rPr lang="en-US" sz="1750">
                <a:solidFill>
                  <a:srgbClr val="0E0B2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mock API server or mock server API imitates a real API server by providing realistic mock API responses to requests. </a:t>
            </a:r>
            <a:endParaRPr sz="1750">
              <a:solidFill>
                <a:srgbClr val="0E0B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E0B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E0B2A"/>
              </a:buClr>
              <a:buSzPts val="1750"/>
              <a:buFont typeface="Roboto Condensed"/>
              <a:buChar char="➢"/>
            </a:pPr>
            <a:r>
              <a:rPr lang="en-US" sz="1750">
                <a:solidFill>
                  <a:srgbClr val="0E0B2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They can be on your local machine or the public Internet.</a:t>
            </a:r>
            <a:endParaRPr sz="1750">
              <a:solidFill>
                <a:srgbClr val="0E0B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E0B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E0B2A"/>
              </a:buClr>
              <a:buSzPts val="1750"/>
              <a:buFont typeface="Roboto Condensed"/>
              <a:buChar char="➢"/>
            </a:pPr>
            <a:r>
              <a:rPr lang="en-US" sz="1750">
                <a:solidFill>
                  <a:srgbClr val="0E0B2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Responses can be static or dynamic, and simulate the data the real API would return, matching the schema with data types, objects, and arrays.</a:t>
            </a:r>
            <a:endParaRPr sz="1750">
              <a:solidFill>
                <a:srgbClr val="0E0B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da56bec192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649" y="0"/>
            <a:ext cx="7225903" cy="510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da56bec192_0_58"/>
          <p:cNvSpPr/>
          <p:nvPr/>
        </p:nvSpPr>
        <p:spPr>
          <a:xfrm>
            <a:off x="0" y="5028100"/>
            <a:ext cx="9144000" cy="115800"/>
          </a:xfrm>
          <a:prstGeom prst="rect">
            <a:avLst/>
          </a:prstGeom>
          <a:solidFill>
            <a:srgbClr val="A8C536"/>
          </a:solidFill>
          <a:ln>
            <a:noFill/>
          </a:ln>
          <a:effectLst>
            <a:outerShdw blurRad="57150" rotWithShape="0" algn="bl" dir="5400000" dist="19050">
              <a:srgbClr val="B2D139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da56bec192_0_58"/>
          <p:cNvSpPr/>
          <p:nvPr/>
        </p:nvSpPr>
        <p:spPr>
          <a:xfrm>
            <a:off x="9450" y="-11500"/>
            <a:ext cx="1697100" cy="63000"/>
          </a:xfrm>
          <a:prstGeom prst="rect">
            <a:avLst/>
          </a:prstGeom>
          <a:solidFill>
            <a:srgbClr val="A8C536"/>
          </a:solidFill>
          <a:ln cap="flat" cmpd="sng" w="19050">
            <a:solidFill>
              <a:srgbClr val="A8C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da56bec192_0_58"/>
          <p:cNvSpPr/>
          <p:nvPr/>
        </p:nvSpPr>
        <p:spPr>
          <a:xfrm>
            <a:off x="3133650" y="-11500"/>
            <a:ext cx="1697100" cy="63000"/>
          </a:xfrm>
          <a:prstGeom prst="rect">
            <a:avLst/>
          </a:prstGeom>
          <a:solidFill>
            <a:srgbClr val="ED1C24"/>
          </a:solidFill>
          <a:ln cap="flat" cmpd="sng" w="190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da56bec192_0_58"/>
          <p:cNvSpPr/>
          <p:nvPr/>
        </p:nvSpPr>
        <p:spPr>
          <a:xfrm>
            <a:off x="4733850" y="-11500"/>
            <a:ext cx="1697100" cy="63000"/>
          </a:xfrm>
          <a:prstGeom prst="rect">
            <a:avLst/>
          </a:prstGeom>
          <a:solidFill>
            <a:srgbClr val="F68B1F"/>
          </a:solidFill>
          <a:ln cap="flat" cmpd="sng" w="19050">
            <a:solidFill>
              <a:srgbClr val="F68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da56bec192_0_58"/>
          <p:cNvSpPr/>
          <p:nvPr/>
        </p:nvSpPr>
        <p:spPr>
          <a:xfrm>
            <a:off x="6257850" y="-11500"/>
            <a:ext cx="1697100" cy="63000"/>
          </a:xfrm>
          <a:prstGeom prst="rect">
            <a:avLst/>
          </a:prstGeom>
          <a:solidFill>
            <a:srgbClr val="0069B5"/>
          </a:solidFill>
          <a:ln cap="flat" cmpd="sng" w="19050">
            <a:solidFill>
              <a:srgbClr val="0069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da56bec192_0_58"/>
          <p:cNvSpPr/>
          <p:nvPr/>
        </p:nvSpPr>
        <p:spPr>
          <a:xfrm>
            <a:off x="7705650" y="-11500"/>
            <a:ext cx="1438200" cy="63000"/>
          </a:xfrm>
          <a:prstGeom prst="rect">
            <a:avLst/>
          </a:prstGeom>
          <a:solidFill>
            <a:srgbClr val="A154A1"/>
          </a:solidFill>
          <a:ln cap="flat" cmpd="sng" w="19050">
            <a:solidFill>
              <a:srgbClr val="A15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da56bec192_0_58"/>
          <p:cNvSpPr/>
          <p:nvPr/>
        </p:nvSpPr>
        <p:spPr>
          <a:xfrm>
            <a:off x="1609650" y="-11500"/>
            <a:ext cx="1697100" cy="63000"/>
          </a:xfrm>
          <a:prstGeom prst="rect">
            <a:avLst/>
          </a:prstGeom>
          <a:solidFill>
            <a:srgbClr val="EC008C"/>
          </a:solidFill>
          <a:ln cap="flat" cmpd="sng" w="19050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