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EBA9E-D078-4895-92CB-52D20FACF943}" v="3" dt="2023-07-10T11:53:55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99333"/>
            <a:ext cx="9144000" cy="2387600"/>
          </a:xfrm>
        </p:spPr>
        <p:txBody>
          <a:bodyPr anchor="ctr"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PREDICTING CUSTOMER BUYING BEHAVIOUR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4" y="112849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404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Predictive Modeling To Understand Factors That Influence Buying </a:t>
            </a:r>
            <a:r>
              <a:rPr lang="en-US" sz="2800" b="1">
                <a:solidFill>
                  <a:schemeClr val="bg1"/>
                </a:solidFill>
              </a:rPr>
              <a:t>Behavior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135" y="1153297"/>
            <a:ext cx="1194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134" y="1614962"/>
            <a:ext cx="1194486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most important feature in the model was purchase lead which is the </a:t>
            </a:r>
            <a:r>
              <a:rPr lang="en-US" dirty="0"/>
              <a:t>number of days between travel date and booking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 top 5 features to be considered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Purchase Lead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Flight 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Length of Stay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Booking Origin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21" y="2322530"/>
            <a:ext cx="5870460" cy="3959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PREDICTING CUSTOMER BUYING BEHAVIOUR</vt:lpstr>
      <vt:lpstr>Predictive Modeling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tarun pravin</cp:lastModifiedBy>
  <cp:revision>14</cp:revision>
  <dcterms:created xsi:type="dcterms:W3CDTF">2022-12-06T11:13:27Z</dcterms:created>
  <dcterms:modified xsi:type="dcterms:W3CDTF">2023-07-10T11:54:12Z</dcterms:modified>
</cp:coreProperties>
</file>