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5.jpeg" ContentType="image/jpe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Parking Management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current scenario in major cities and towns is the ever-growing human population as well as vehicle population. This has given rise to the need for multi level parking lots. People tend to get frustrated in finding a parking spot in huge parking lots if not guided properly.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Different Parking System is displayed below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5400" y="0"/>
            <a:ext cx="10068120" cy="755892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0" y="6345000"/>
            <a:ext cx="10078560" cy="116856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Line Parking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400" y="0"/>
            <a:ext cx="10068120" cy="7558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6345000"/>
            <a:ext cx="10078560" cy="116856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Vertical Parking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5400" y="0"/>
            <a:ext cx="10068120" cy="75589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0" y="6345000"/>
            <a:ext cx="10078560" cy="116856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Hybrid Parking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226520"/>
            <a:ext cx="9070560" cy="54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System used the latest technique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Wireless parking detection sensor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This sensor works on a wireless radio frequency . It is embed on the asphalt/road . Please find the image for reference.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Wireless Data Collector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This acts as a gateway between data server and all the wireless parking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sensors installed in outdoor/indoor parking lots to acquire the occupancy information of each parking spaces.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260000" y="0"/>
            <a:ext cx="7558920" cy="755892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6345000"/>
            <a:ext cx="10078560" cy="116856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System Contd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1.The sensors are placed at the different parking locations.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The Data collector is placed at the entrance of the parking.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The PMSoftware will be integrated with the data collector.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The PM will have different parking slots availablity displayed to the agent.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5.When a car comes , the agent will provided either a QR code or a coupon. The code/coupon will have the parking slot details , time, vehice details and a snapshot of the driver.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The code/coupon will be shared with the driver mobile no or can be given as a card.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The driver of the vehicle will traverse and park the car in the slot. The moment a car is parked, the sensor will get a”red color” and the SW will update the slot as booked.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7. On return , the driver will reach the exit gate and show the code/coupon.Depend upon the tenure the PM will invoke a POS solution.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56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PM will have a db mantained to keep an account of the day-in &amp; day-out code/coupon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PM will have a CCTV integrated in phase2. This is to provide a secured parking space in a multi parking system.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sensor based system is not available yet in our country. This might be a good chance for us.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2018-08-05T14:05:41Z</dcterms:created>
  <dc:creator/>
  <dc:description/>
  <dc:language>en-IN</dc:language>
  <cp:lastModifiedBy/>
  <dcterms:modified xsi:type="dcterms:W3CDTF">2018-08-05T14:40:06Z</dcterms:modified>
  <cp:revision>7</cp:revision>
  <dc:subject/>
  <dc:title/>
</cp:coreProperties>
</file>