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C3D3-C477-8DE7-3D2C-B2C567EE4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F16C2-EF8A-F5B7-62B2-5F225815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C028-D6AA-7035-DD73-8F342547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B85E-D643-F8B7-31D0-2641BBDC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B4B9-8D02-53B8-F75C-87F24E2A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1942-6951-B563-1A80-4BF0354B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E6543-00A7-7B6A-05E9-E5AA547D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B97D-DD04-75F7-9F07-0D210B15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8AF3-2006-C75B-1442-1521176D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2F42-9F03-8CD5-D187-2D5AA826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E70F0-90CE-D7DD-0DC4-5308F1B2A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08D84-86DC-2590-A6F4-BFC12826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702C-794C-819E-3787-FACC959D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BDF2-C2D6-BC14-A228-68B239F1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F0C7-E380-41D2-EA6D-10497211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E2AE-36E7-B87D-A3B4-1D73160F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170B-C1AA-DB48-C8E5-67A7C762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BD3A-B83B-F957-CFCD-465A002E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FA37-F561-EADA-1E8B-9B9F9059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95EE-4B28-7BB6-1A88-AB187D2E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3E04-A35C-FEBE-177E-8C261AFC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1AFFB-947A-66A6-DF4E-13D18CE3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775AD-C8A3-8EF8-0526-5DBF8B05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6503-859F-6684-449E-7F6079D5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C8CF-A22D-31C3-B392-6E8C7264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4C6-9CF5-75CF-FC59-9D1CF64E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8E7-9E39-3F49-B644-39F95950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A493B-04F1-05F0-E001-2DD752AB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D16E-138E-3EB0-2990-844EFA42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95A9A-696B-011D-66F7-08DA5958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64FA-3A51-D512-842B-FC65F3A9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DB84-5DC8-1966-D55D-617E1DA4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1BCA-E754-4184-3B75-F6293203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BF922-5C10-9869-9456-B419B3C4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8A433-2B6F-9AA6-F0C4-827AC2811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2DBB6-7B59-0A5F-C73C-272B3E463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124BB-01EA-B919-EA63-0853BC1E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FEE16-FFF2-35F6-6553-9A1BCB36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393CD-E2D0-834D-8BB8-6DDAA6E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323C-C48A-867B-DBB3-FC06276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1F830-99E7-99B8-98B1-9A79A00E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5B201-0633-F047-725C-3B2654B0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F4C5D-61F8-114C-E6B0-F0A1E346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3418D-6368-70CB-98B9-C3ED3F88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53D0D-72F3-66CB-8C33-A481F221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2D96-5A1D-7D0B-B29C-82461B53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A4C2-0803-F02F-83EF-32A3717E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0BF2-842B-39CF-4185-9B8C7AAD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D353A-3C2A-1A6A-6984-347CF8DB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865B-3A9F-0288-F6BC-C897B8D2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22711-3480-64E7-6C56-3670CF10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DDF12-93DB-AE37-CD59-175B469F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3CD7-ADCC-483D-283D-B6D9D81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F762E-7E0B-8063-4C55-7C2DDB41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CE4B3-9DDD-FD51-0C70-0B113122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0B5C-64C5-F1F3-40F7-154C75DC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E4C4B-1E5F-253F-73A0-D970C569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66E83-68E1-0A74-53E4-FA035FA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3EB91-8C55-A3AE-1670-DAEE83F5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A6DF-E873-4048-1066-BB46ECD7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F003-3A70-6964-82AF-09BA05ADA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D3EC8-FAE7-9148-998B-349D5DAEF777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0C42-4E2F-EA89-FFB5-06367D8B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6B5F-9FE5-47AA-E88C-9C448E064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E9E12-622B-3B4B-B791-0708FBDD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0565880/?utm_source=chatgpt.com" TargetMode="External"/><Relationship Id="rId7" Type="http://schemas.openxmlformats.org/officeDocument/2006/relationships/hyperlink" Target="https://pubmed.ncbi.nlm.nih.gov/35629237/" TargetMode="External"/><Relationship Id="rId2" Type="http://schemas.openxmlformats.org/officeDocument/2006/relationships/hyperlink" Target="https://www.kaggle.com/datasets/rabieelkharoua/alzheimers-disease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8-022-20674-x" TargetMode="External"/><Relationship Id="rId5" Type="http://schemas.openxmlformats.org/officeDocument/2006/relationships/hyperlink" Target="https://www.sciencedirect.com/science/article/pii/S2352914824001072" TargetMode="External"/><Relationship Id="rId4" Type="http://schemas.openxmlformats.org/officeDocument/2006/relationships/hyperlink" Target="https://www.nature.com/articles/s41467-022-31037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ED16-062F-27C0-5675-494D73054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Alzheimer’s Disease Research using Machine Learning and Deep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B5541-EFFD-6357-4A99-EBA17A81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46210"/>
          </a:xfrm>
        </p:spPr>
        <p:txBody>
          <a:bodyPr>
            <a:normAutofit/>
          </a:bodyPr>
          <a:lstStyle/>
          <a:p>
            <a:r>
              <a:rPr lang="en-US" dirty="0"/>
              <a:t>Student Name: Jessica </a:t>
            </a:r>
            <a:r>
              <a:rPr lang="en-US" dirty="0" err="1"/>
              <a:t>Kamman</a:t>
            </a:r>
            <a:endParaRPr lang="en-US" dirty="0"/>
          </a:p>
          <a:p>
            <a:r>
              <a:rPr lang="en-US" dirty="0"/>
              <a:t>CWID: </a:t>
            </a:r>
            <a:r>
              <a:rPr lang="en-US" b="0" i="0" dirty="0">
                <a:solidFill>
                  <a:srgbClr val="313B40"/>
                </a:solidFill>
                <a:effectLst/>
                <a:latin typeface="arial" panose="020B0604020202020204" pitchFamily="34" charset="0"/>
              </a:rPr>
              <a:t> 10471924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1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4382-E2CC-A849-73BC-48C252A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5A34-1E28-DEF7-34A5-8FDCFC24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https://www.kaggle.com/datasets/rabieelkharoua/alzheimers-disease-dataset</a:t>
            </a:r>
            <a:endParaRPr lang="en-US" dirty="0"/>
          </a:p>
          <a:p>
            <a:r>
              <a:rPr lang="en-US" dirty="0">
                <a:hlinkClick r:id="rId3"/>
              </a:rPr>
              <a:t>https://pmc.ncbi.nlm.nih.gov/articles/PMC10565880/?utm_source=chatgpt.com</a:t>
            </a:r>
            <a:endParaRPr lang="en-US" dirty="0"/>
          </a:p>
          <a:p>
            <a:r>
              <a:rPr lang="en-US" dirty="0">
                <a:hlinkClick r:id="rId4"/>
              </a:rPr>
              <a:t>https://www.nature.com/articles/s41467-022-31037-5</a:t>
            </a:r>
            <a:endParaRPr lang="en-US" dirty="0"/>
          </a:p>
          <a:p>
            <a:r>
              <a:rPr lang="en-US" dirty="0">
                <a:hlinkClick r:id="rId5"/>
              </a:rPr>
              <a:t>https://www.sciencedirect.com/science/article/pii/S2352914824001072</a:t>
            </a:r>
            <a:endParaRPr lang="en-US" dirty="0"/>
          </a:p>
          <a:p>
            <a:r>
              <a:rPr lang="en-US" dirty="0">
                <a:hlinkClick r:id="rId6"/>
              </a:rPr>
              <a:t>https://www.nature.com/articles/s41598-022-20674-x</a:t>
            </a:r>
            <a:endParaRPr lang="en-US" dirty="0"/>
          </a:p>
          <a:p>
            <a:r>
              <a:rPr lang="en-US" dirty="0">
                <a:hlinkClick r:id="rId7"/>
              </a:rPr>
              <a:t>https://pubmed.ncbi.nlm.nih.gov</a:t>
            </a:r>
            <a:r>
              <a:rPr lang="en-US">
                <a:hlinkClick r:id="rId7"/>
              </a:rPr>
              <a:t>/35629237/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3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</TotalTime>
  <Words>106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</vt:lpstr>
      <vt:lpstr>Office Theme</vt:lpstr>
      <vt:lpstr>Alzheimer’s Disease Research using Machine Learning and Deep Learning Techniques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Kamman</dc:creator>
  <cp:lastModifiedBy>Jessica Kamman</cp:lastModifiedBy>
  <cp:revision>1</cp:revision>
  <dcterms:created xsi:type="dcterms:W3CDTF">2025-03-02T19:01:20Z</dcterms:created>
  <dcterms:modified xsi:type="dcterms:W3CDTF">2025-03-07T03:23:15Z</dcterms:modified>
</cp:coreProperties>
</file>