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59" r:id="rId5"/>
    <p:sldId id="257" r:id="rId6"/>
    <p:sldId id="266" r:id="rId7"/>
    <p:sldId id="260" r:id="rId8"/>
    <p:sldId id="261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D82694-7300-4D02-AA8D-4EBB908B9FA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416504-B604-4800-838A-CA5A506F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82694-7300-4D02-AA8D-4EBB908B9FA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416504-B604-4800-838A-CA5A506F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82694-7300-4D02-AA8D-4EBB908B9FA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416504-B604-4800-838A-CA5A506F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82694-7300-4D02-AA8D-4EBB908B9FA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416504-B604-4800-838A-CA5A506F0C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82694-7300-4D02-AA8D-4EBB908B9FA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416504-B604-4800-838A-CA5A506F0C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82694-7300-4D02-AA8D-4EBB908B9FA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416504-B604-4800-838A-CA5A506F0C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82694-7300-4D02-AA8D-4EBB908B9FA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416504-B604-4800-838A-CA5A506F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82694-7300-4D02-AA8D-4EBB908B9FA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416504-B604-4800-838A-CA5A506F0C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82694-7300-4D02-AA8D-4EBB908B9FA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416504-B604-4800-838A-CA5A506F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ED82694-7300-4D02-AA8D-4EBB908B9FA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416504-B604-4800-838A-CA5A506F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D82694-7300-4D02-AA8D-4EBB908B9FA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416504-B604-4800-838A-CA5A506F0C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ED82694-7300-4D02-AA8D-4EBB908B9FA6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416504-B604-4800-838A-CA5A506F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sing" TargetMode="External"/><Relationship Id="rId2" Type="http://schemas.openxmlformats.org/officeDocument/2006/relationships/hyperlink" Target="https://en.wikipedia.org/wiki/LALR_parser_genera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01000" cy="182879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YACC - AUTOMATIC</a:t>
            </a:r>
            <a:br>
              <a:rPr lang="en-US" sz="4400" dirty="0" smtClean="0"/>
            </a:br>
            <a:r>
              <a:rPr lang="en-US" sz="4400" dirty="0" smtClean="0"/>
              <a:t>PARSER GENERATOR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14800"/>
            <a:ext cx="7772400" cy="119970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rgbClr val="FF0000"/>
                </a:solidFill>
              </a:rPr>
              <a:t>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will provide </a:t>
            </a:r>
            <a:r>
              <a:rPr lang="en-US" dirty="0" err="1" smtClean="0"/>
              <a:t>driveer</a:t>
            </a:r>
            <a:r>
              <a:rPr lang="en-US" dirty="0" smtClean="0"/>
              <a:t> program named </a:t>
            </a:r>
            <a:r>
              <a:rPr lang="en-US" dirty="0" err="1" smtClean="0"/>
              <a:t>yylex</a:t>
            </a:r>
            <a:r>
              <a:rPr lang="en-US" dirty="0" smtClean="0"/>
              <a:t>().</a:t>
            </a:r>
          </a:p>
          <a:p>
            <a:endParaRPr lang="en-US" dirty="0" smtClean="0"/>
          </a:p>
          <a:p>
            <a:r>
              <a:rPr lang="en-US" dirty="0" smtClean="0"/>
              <a:t>#include “</a:t>
            </a:r>
            <a:r>
              <a:rPr lang="en-US" dirty="0" err="1" smtClean="0"/>
              <a:t>lex.yy.c</a:t>
            </a:r>
            <a:r>
              <a:rPr lang="en-US" dirty="0" smtClean="0"/>
              <a:t>” statement used to access the names of tokens.</a:t>
            </a:r>
          </a:p>
          <a:p>
            <a:endParaRPr lang="en-US" dirty="0" smtClean="0"/>
          </a:p>
          <a:p>
            <a:r>
              <a:rPr lang="en-US" dirty="0" smtClean="0"/>
              <a:t>In UNIX system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lex</a:t>
            </a:r>
            <a:r>
              <a:rPr lang="en-US" dirty="0" smtClean="0"/>
              <a:t> </a:t>
            </a:r>
            <a:r>
              <a:rPr lang="en-US" dirty="0" err="1" smtClean="0"/>
              <a:t>first.l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 err="1" smtClean="0"/>
              <a:t>second.y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cc </a:t>
            </a:r>
            <a:r>
              <a:rPr lang="en-US" dirty="0" err="1" smtClean="0"/>
              <a:t>y.tab.c</a:t>
            </a:r>
            <a:r>
              <a:rPr lang="en-US" dirty="0" smtClean="0"/>
              <a:t> –</a:t>
            </a:r>
            <a:r>
              <a:rPr lang="en-US" dirty="0" err="1" smtClean="0"/>
              <a:t>ly</a:t>
            </a:r>
            <a:r>
              <a:rPr lang="en-US" dirty="0" smtClean="0"/>
              <a:t> -</a:t>
            </a:r>
            <a:r>
              <a:rPr lang="en-US" dirty="0" err="1" smtClean="0"/>
              <a:t>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Creating Yacc Lexical analyzer with LEX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Yacc error recovery In the form of Error Productions.</a:t>
            </a:r>
          </a:p>
          <a:p>
            <a:pPr>
              <a:buNone/>
            </a:pPr>
            <a:r>
              <a:rPr lang="en-US" dirty="0" smtClean="0"/>
              <a:t>                 A-&gt;error </a:t>
            </a:r>
            <a:r>
              <a:rPr lang="el-GR" b="1" dirty="0" smtClean="0"/>
              <a:t>α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</a:t>
            </a:r>
            <a:r>
              <a:rPr lang="en-US" dirty="0" smtClean="0"/>
              <a:t>  where </a:t>
            </a:r>
            <a:r>
              <a:rPr lang="el-GR" b="1" dirty="0" smtClean="0"/>
              <a:t>α</a:t>
            </a:r>
            <a:r>
              <a:rPr lang="en-US" b="1" dirty="0" smtClean="0"/>
              <a:t>  </a:t>
            </a:r>
            <a:r>
              <a:rPr lang="en-US" dirty="0" smtClean="0"/>
              <a:t>starting grammar symbol</a:t>
            </a:r>
          </a:p>
          <a:p>
            <a:endParaRPr lang="en-US" dirty="0" smtClean="0"/>
          </a:p>
          <a:p>
            <a:r>
              <a:rPr lang="en-US" dirty="0" smtClean="0"/>
              <a:t>When an error occurred </a:t>
            </a:r>
            <a:r>
              <a:rPr lang="en-US" dirty="0" err="1" smtClean="0"/>
              <a:t>yacc</a:t>
            </a:r>
            <a:r>
              <a:rPr lang="en-US" dirty="0" smtClean="0"/>
              <a:t> pop the symbol from its stack until the top most symbol .</a:t>
            </a:r>
          </a:p>
          <a:p>
            <a:endParaRPr lang="en-US" dirty="0" smtClean="0"/>
          </a:p>
          <a:p>
            <a:r>
              <a:rPr lang="en-US" dirty="0" smtClean="0"/>
              <a:t>The Error production is of the form</a:t>
            </a:r>
          </a:p>
          <a:p>
            <a:pPr>
              <a:buNone/>
            </a:pPr>
            <a:r>
              <a:rPr lang="en-US" dirty="0" smtClean="0"/>
              <a:t>               A-&gt;.error </a:t>
            </a:r>
            <a:r>
              <a:rPr lang="el-GR" b="1" dirty="0" smtClean="0"/>
              <a:t>α</a:t>
            </a:r>
            <a:r>
              <a:rPr lang="en-US" b="1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Recovery in Yacc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Processing</a:t>
            </a:r>
            <a:endParaRPr lang="en-US" dirty="0"/>
          </a:p>
        </p:txBody>
      </p:sp>
      <p:pic>
        <p:nvPicPr>
          <p:cNvPr id="1026" name="Picture 2" descr="C:\Users\kamma\Desktop\C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35305"/>
            <a:ext cx="7936098" cy="4913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the generation of machine code  parse tree plays a major role.</a:t>
            </a:r>
          </a:p>
          <a:p>
            <a:endParaRPr lang="en-US" dirty="0" smtClean="0"/>
          </a:p>
          <a:p>
            <a:r>
              <a:rPr lang="en-US" dirty="0" smtClean="0"/>
              <a:t>If the parse tree is efficient then we can generate machine code without any  conflicts and very effectively.</a:t>
            </a:r>
          </a:p>
          <a:p>
            <a:endParaRPr lang="en-US" dirty="0" smtClean="0"/>
          </a:p>
          <a:p>
            <a:r>
              <a:rPr lang="en-US" dirty="0" smtClean="0"/>
              <a:t>YACC is one of the parser generator method.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LL(1)</a:t>
            </a:r>
          </a:p>
          <a:p>
            <a:r>
              <a:rPr lang="en-US" dirty="0" smtClean="0"/>
              <a:t>LR(0) </a:t>
            </a:r>
          </a:p>
          <a:p>
            <a:r>
              <a:rPr lang="en-US" dirty="0" smtClean="0"/>
              <a:t>SLR(1)</a:t>
            </a:r>
          </a:p>
          <a:p>
            <a:r>
              <a:rPr lang="en-US" dirty="0" smtClean="0"/>
              <a:t>CLR(1)</a:t>
            </a:r>
          </a:p>
          <a:p>
            <a:r>
              <a:rPr lang="en-US" dirty="0" smtClean="0"/>
              <a:t>LALR(1)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Parsers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48329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YACC stands for “Yet Another Compiler Compiler”.</a:t>
            </a:r>
          </a:p>
          <a:p>
            <a:r>
              <a:rPr lang="en-US" dirty="0" smtClean="0"/>
              <a:t>YACC was created by S.C.Johnson in early 1970’s.</a:t>
            </a:r>
          </a:p>
          <a:p>
            <a:r>
              <a:rPr lang="en-US" dirty="0" smtClean="0"/>
              <a:t>YACC is a </a:t>
            </a:r>
            <a:r>
              <a:rPr lang="en-US" dirty="0" smtClean="0">
                <a:hlinkClick r:id="rId2" tooltip="LALR parser generator"/>
              </a:rPr>
              <a:t>Look Ahead Left-to-Right (LALR) parser generator</a:t>
            </a:r>
            <a:r>
              <a:rPr lang="en-US" dirty="0" smtClean="0"/>
              <a:t>, generating a </a:t>
            </a:r>
            <a:r>
              <a:rPr lang="en-US" dirty="0" smtClean="0">
                <a:hlinkClick r:id="rId3" tooltip="Parsing"/>
              </a:rPr>
              <a:t>parser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YACC is generally available as a command on the UNIX system.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YACC ???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kamma\Desktop\lex_yacc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42998" cy="598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Parser Generator Yacc</a:t>
            </a:r>
            <a:endParaRPr lang="en-US" dirty="0"/>
          </a:p>
        </p:txBody>
      </p:sp>
      <p:pic>
        <p:nvPicPr>
          <p:cNvPr id="2050" name="Picture 2" descr="C:\Users\kamma\Desktop\yacc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087006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Declaration</a:t>
            </a:r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dirty="0" smtClean="0"/>
              <a:t>Translation rules</a:t>
            </a:r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dirty="0" smtClean="0"/>
              <a:t>Supporting C routines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of Yacc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kamma\Desktop\sample yacc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6399" y="228600"/>
            <a:ext cx="8344958" cy="62587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</TotalTime>
  <Words>201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YACC - AUTOMATIC PARSER GENERATOR</vt:lpstr>
      <vt:lpstr>Language Processing</vt:lpstr>
      <vt:lpstr>Cont… </vt:lpstr>
      <vt:lpstr>Different Parsers</vt:lpstr>
      <vt:lpstr>What Is YACC ???</vt:lpstr>
      <vt:lpstr>Slide 6</vt:lpstr>
      <vt:lpstr>The Parser Generator Yacc</vt:lpstr>
      <vt:lpstr>Syntax of Yacc</vt:lpstr>
      <vt:lpstr>Slide 9</vt:lpstr>
      <vt:lpstr>Creating Yacc Lexical analyzer with LEX</vt:lpstr>
      <vt:lpstr>Error Recovery in Yacc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YACC - AUTOMATIC PARSER GENERATOR</dc:title>
  <dc:creator>kamma</dc:creator>
  <cp:lastModifiedBy>kamma</cp:lastModifiedBy>
  <cp:revision>16</cp:revision>
  <dcterms:created xsi:type="dcterms:W3CDTF">2018-09-15T01:16:32Z</dcterms:created>
  <dcterms:modified xsi:type="dcterms:W3CDTF">2018-11-20T16:04:41Z</dcterms:modified>
</cp:coreProperties>
</file>