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1" r:id="rId7"/>
    <p:sldId id="260" r:id="rId8"/>
    <p:sldId id="263" r:id="rId9"/>
    <p:sldId id="266"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EF0CA-26A2-4149-B75E-86F7CF67713C}"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617AE-0EE5-4A40-A972-F3904A51305E}" type="slidenum">
              <a:rPr lang="en-US" smtClean="0"/>
              <a:t>‹#›</a:t>
            </a:fld>
            <a:endParaRPr lang="en-US"/>
          </a:p>
        </p:txBody>
      </p:sp>
    </p:spTree>
    <p:extLst>
      <p:ext uri="{BB962C8B-B14F-4D97-AF65-F5344CB8AC3E}">
        <p14:creationId xmlns:p14="http://schemas.microsoft.com/office/powerpoint/2010/main" val="293814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EF0CA-26A2-4149-B75E-86F7CF67713C}"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617AE-0EE5-4A40-A972-F3904A51305E}" type="slidenum">
              <a:rPr lang="en-US" smtClean="0"/>
              <a:t>‹#›</a:t>
            </a:fld>
            <a:endParaRPr lang="en-US"/>
          </a:p>
        </p:txBody>
      </p:sp>
    </p:spTree>
    <p:extLst>
      <p:ext uri="{BB962C8B-B14F-4D97-AF65-F5344CB8AC3E}">
        <p14:creationId xmlns:p14="http://schemas.microsoft.com/office/powerpoint/2010/main" val="360038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EF0CA-26A2-4149-B75E-86F7CF67713C}"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617AE-0EE5-4A40-A972-F3904A51305E}" type="slidenum">
              <a:rPr lang="en-US" smtClean="0"/>
              <a:t>‹#›</a:t>
            </a:fld>
            <a:endParaRPr lang="en-US"/>
          </a:p>
        </p:txBody>
      </p:sp>
    </p:spTree>
    <p:extLst>
      <p:ext uri="{BB962C8B-B14F-4D97-AF65-F5344CB8AC3E}">
        <p14:creationId xmlns:p14="http://schemas.microsoft.com/office/powerpoint/2010/main" val="3258829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EF0CA-26A2-4149-B75E-86F7CF67713C}"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617AE-0EE5-4A40-A972-F3904A51305E}" type="slidenum">
              <a:rPr lang="en-US" smtClean="0"/>
              <a:t>‹#›</a:t>
            </a:fld>
            <a:endParaRPr lang="en-US"/>
          </a:p>
        </p:txBody>
      </p:sp>
    </p:spTree>
    <p:extLst>
      <p:ext uri="{BB962C8B-B14F-4D97-AF65-F5344CB8AC3E}">
        <p14:creationId xmlns:p14="http://schemas.microsoft.com/office/powerpoint/2010/main" val="330851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EF0CA-26A2-4149-B75E-86F7CF67713C}" type="datetimeFigureOut">
              <a:rPr lang="en-US" smtClean="0"/>
              <a:t>10/30/2018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617AE-0EE5-4A40-A972-F3904A51305E}" type="slidenum">
              <a:rPr lang="en-US" smtClean="0"/>
              <a:t>‹#›</a:t>
            </a:fld>
            <a:endParaRPr lang="en-US"/>
          </a:p>
        </p:txBody>
      </p:sp>
    </p:spTree>
    <p:extLst>
      <p:ext uri="{BB962C8B-B14F-4D97-AF65-F5344CB8AC3E}">
        <p14:creationId xmlns:p14="http://schemas.microsoft.com/office/powerpoint/2010/main" val="254005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EF0CA-26A2-4149-B75E-86F7CF67713C}"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617AE-0EE5-4A40-A972-F3904A51305E}" type="slidenum">
              <a:rPr lang="en-US" smtClean="0"/>
              <a:t>‹#›</a:t>
            </a:fld>
            <a:endParaRPr lang="en-US"/>
          </a:p>
        </p:txBody>
      </p:sp>
    </p:spTree>
    <p:extLst>
      <p:ext uri="{BB962C8B-B14F-4D97-AF65-F5344CB8AC3E}">
        <p14:creationId xmlns:p14="http://schemas.microsoft.com/office/powerpoint/2010/main" val="245854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EF0CA-26A2-4149-B75E-86F7CF67713C}" type="datetimeFigureOut">
              <a:rPr lang="en-US" smtClean="0"/>
              <a:t>10/30/2018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617AE-0EE5-4A40-A972-F3904A51305E}" type="slidenum">
              <a:rPr lang="en-US" smtClean="0"/>
              <a:t>‹#›</a:t>
            </a:fld>
            <a:endParaRPr lang="en-US"/>
          </a:p>
        </p:txBody>
      </p:sp>
    </p:spTree>
    <p:extLst>
      <p:ext uri="{BB962C8B-B14F-4D97-AF65-F5344CB8AC3E}">
        <p14:creationId xmlns:p14="http://schemas.microsoft.com/office/powerpoint/2010/main" val="70635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EF0CA-26A2-4149-B75E-86F7CF67713C}" type="datetimeFigureOut">
              <a:rPr lang="en-US" smtClean="0"/>
              <a:t>10/30/2018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617AE-0EE5-4A40-A972-F3904A51305E}" type="slidenum">
              <a:rPr lang="en-US" smtClean="0"/>
              <a:t>‹#›</a:t>
            </a:fld>
            <a:endParaRPr lang="en-US"/>
          </a:p>
        </p:txBody>
      </p:sp>
    </p:spTree>
    <p:extLst>
      <p:ext uri="{BB962C8B-B14F-4D97-AF65-F5344CB8AC3E}">
        <p14:creationId xmlns:p14="http://schemas.microsoft.com/office/powerpoint/2010/main" val="189338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EF0CA-26A2-4149-B75E-86F7CF67713C}" type="datetimeFigureOut">
              <a:rPr lang="en-US" smtClean="0"/>
              <a:t>10/30/2018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617AE-0EE5-4A40-A972-F3904A51305E}" type="slidenum">
              <a:rPr lang="en-US" smtClean="0"/>
              <a:t>‹#›</a:t>
            </a:fld>
            <a:endParaRPr lang="en-US"/>
          </a:p>
        </p:txBody>
      </p:sp>
    </p:spTree>
    <p:extLst>
      <p:ext uri="{BB962C8B-B14F-4D97-AF65-F5344CB8AC3E}">
        <p14:creationId xmlns:p14="http://schemas.microsoft.com/office/powerpoint/2010/main" val="167734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EF0CA-26A2-4149-B75E-86F7CF67713C}"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617AE-0EE5-4A40-A972-F3904A51305E}" type="slidenum">
              <a:rPr lang="en-US" smtClean="0"/>
              <a:t>‹#›</a:t>
            </a:fld>
            <a:endParaRPr lang="en-US"/>
          </a:p>
        </p:txBody>
      </p:sp>
    </p:spTree>
    <p:extLst>
      <p:ext uri="{BB962C8B-B14F-4D97-AF65-F5344CB8AC3E}">
        <p14:creationId xmlns:p14="http://schemas.microsoft.com/office/powerpoint/2010/main" val="281853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EF0CA-26A2-4149-B75E-86F7CF67713C}" type="datetimeFigureOut">
              <a:rPr lang="en-US" smtClean="0"/>
              <a:t>10/30/2018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617AE-0EE5-4A40-A972-F3904A51305E}" type="slidenum">
              <a:rPr lang="en-US" smtClean="0"/>
              <a:t>‹#›</a:t>
            </a:fld>
            <a:endParaRPr lang="en-US"/>
          </a:p>
        </p:txBody>
      </p:sp>
    </p:spTree>
    <p:extLst>
      <p:ext uri="{BB962C8B-B14F-4D97-AF65-F5344CB8AC3E}">
        <p14:creationId xmlns:p14="http://schemas.microsoft.com/office/powerpoint/2010/main" val="1401293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EF0CA-26A2-4149-B75E-86F7CF67713C}" type="datetimeFigureOut">
              <a:rPr lang="en-US" smtClean="0"/>
              <a:t>10/30/2018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617AE-0EE5-4A40-A972-F3904A51305E}" type="slidenum">
              <a:rPr lang="en-US" smtClean="0"/>
              <a:t>‹#›</a:t>
            </a:fld>
            <a:endParaRPr lang="en-US"/>
          </a:p>
        </p:txBody>
      </p:sp>
    </p:spTree>
    <p:extLst>
      <p:ext uri="{BB962C8B-B14F-4D97-AF65-F5344CB8AC3E}">
        <p14:creationId xmlns:p14="http://schemas.microsoft.com/office/powerpoint/2010/main" val="430473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772400" cy="1470025"/>
          </a:xfrm>
        </p:spPr>
        <p:txBody>
          <a:bodyPr/>
          <a:lstStyle/>
          <a:p>
            <a:r>
              <a:rPr lang="en-US" dirty="0" smtClean="0">
                <a:latin typeface="Arial Black" pitchFamily="34" charset="0"/>
              </a:rPr>
              <a:t>Simple Code Generator</a:t>
            </a:r>
            <a:endParaRPr lang="en-US" dirty="0">
              <a:latin typeface="Arial Black" pitchFamily="34" charset="0"/>
            </a:endParaRPr>
          </a:p>
        </p:txBody>
      </p:sp>
      <p:sp>
        <p:nvSpPr>
          <p:cNvPr id="3" name="Subtitle 2"/>
          <p:cNvSpPr>
            <a:spLocks noGrp="1"/>
          </p:cNvSpPr>
          <p:nvPr>
            <p:ph type="subTitle" idx="1"/>
          </p:nvPr>
        </p:nvSpPr>
        <p:spPr/>
        <p:txBody>
          <a:bodyPr/>
          <a:lstStyle/>
          <a:p>
            <a:pPr lvl="0"/>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352800"/>
            <a:ext cx="8296904"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895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solidFill>
                  <a:srgbClr val="FF0000"/>
                </a:solidFill>
                <a:latin typeface="Algerian" pitchFamily="82" charset="0"/>
              </a:rPr>
              <a:t>THANK YOU</a:t>
            </a:r>
            <a:endParaRPr lang="en-US" sz="7200" dirty="0">
              <a:solidFill>
                <a:srgbClr val="FF0000"/>
              </a:solidFill>
              <a:latin typeface="Algerian" pitchFamily="82" charset="0"/>
            </a:endParaRPr>
          </a:p>
        </p:txBody>
      </p:sp>
    </p:spTree>
    <p:extLst>
      <p:ext uri="{BB962C8B-B14F-4D97-AF65-F5344CB8AC3E}">
        <p14:creationId xmlns:p14="http://schemas.microsoft.com/office/powerpoint/2010/main" val="401586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smtClean="0"/>
              <a:t>In this section we all consider an algorithm that generates code for a single basic block.</a:t>
            </a:r>
          </a:p>
          <a:p>
            <a:r>
              <a:rPr lang="en-US" dirty="0" smtClean="0"/>
              <a:t>It consider each three address instruction in turn, and keeps track of what values are in what registers so it can avoid generating unnecessary  loads &amp;stores</a:t>
            </a:r>
            <a:endParaRPr lang="en-US" dirty="0"/>
          </a:p>
        </p:txBody>
      </p:sp>
    </p:spTree>
    <p:extLst>
      <p:ext uri="{BB962C8B-B14F-4D97-AF65-F5344CB8AC3E}">
        <p14:creationId xmlns:p14="http://schemas.microsoft.com/office/powerpoint/2010/main" val="331535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One of the primary issue during code  generation is deciding how to use register to best advantage. There are 4 principals uses of registers</a:t>
            </a:r>
          </a:p>
          <a:p>
            <a:pPr marL="514350" indent="-514350">
              <a:buFont typeface="+mj-lt"/>
              <a:buAutoNum type="arabicPeriod"/>
            </a:pPr>
            <a:r>
              <a:rPr lang="en-US" dirty="0" smtClean="0"/>
              <a:t>Some (or) all operands of an operation must be in registers to perform operation.(R0,a)</a:t>
            </a:r>
          </a:p>
          <a:p>
            <a:pPr marL="514350" indent="-514350">
              <a:buFont typeface="+mj-lt"/>
              <a:buAutoNum type="arabicPeriod"/>
            </a:pPr>
            <a:r>
              <a:rPr lang="en-US" dirty="0" smtClean="0"/>
              <a:t>Register make good temporaries- place to held the result of sub expression while larger expression is evaluated(x=</a:t>
            </a:r>
            <a:r>
              <a:rPr lang="en-US" u="sng" dirty="0" smtClean="0"/>
              <a:t>y*z</a:t>
            </a:r>
            <a:r>
              <a:rPr lang="en-US" dirty="0" smtClean="0"/>
              <a:t>).</a:t>
            </a:r>
          </a:p>
          <a:p>
            <a:pPr marL="514350" indent="-514350">
              <a:buFont typeface="+mj-lt"/>
              <a:buAutoNum type="arabicPeriod"/>
            </a:pPr>
            <a:r>
              <a:rPr lang="en-US" dirty="0" smtClean="0"/>
              <a:t>Registers are used to held “GLOBAL” values that are completed in one basic blocks and used in another(B1-&gt;B2)</a:t>
            </a:r>
          </a:p>
          <a:p>
            <a:pPr marL="514350" indent="-514350">
              <a:buFont typeface="+mj-lt"/>
              <a:buAutoNum type="arabicPeriod"/>
            </a:pPr>
            <a:r>
              <a:rPr lang="en-US" dirty="0" smtClean="0"/>
              <a:t>Register are often used to help with Runtime Storage Management.(Register &amp; Address(descriptor))</a:t>
            </a:r>
            <a:endParaRPr lang="en-US" dirty="0"/>
          </a:p>
        </p:txBody>
      </p:sp>
    </p:spTree>
    <p:extLst>
      <p:ext uri="{BB962C8B-B14F-4D97-AF65-F5344CB8AC3E}">
        <p14:creationId xmlns:p14="http://schemas.microsoft.com/office/powerpoint/2010/main" val="22274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&amp; Address Descriptors</a:t>
            </a:r>
            <a:endParaRPr lang="en-US" dirty="0"/>
          </a:p>
        </p:txBody>
      </p:sp>
      <p:sp>
        <p:nvSpPr>
          <p:cNvPr id="3" name="Content Placeholder 2"/>
          <p:cNvSpPr>
            <a:spLocks noGrp="1"/>
          </p:cNvSpPr>
          <p:nvPr>
            <p:ph idx="1"/>
          </p:nvPr>
        </p:nvSpPr>
        <p:spPr/>
        <p:txBody>
          <a:bodyPr>
            <a:normAutofit lnSpcReduction="10000"/>
          </a:bodyPr>
          <a:lstStyle/>
          <a:p>
            <a:r>
              <a:rPr lang="en-US" dirty="0" smtClean="0"/>
              <a:t>In order to make the needed decisions, we require a data structure that tells us what program variables currently have their value in register.</a:t>
            </a:r>
          </a:p>
          <a:p>
            <a:r>
              <a:rPr lang="en-US" dirty="0" smtClean="0"/>
              <a:t>We also need to know whether the memory location for a given variable currently has proper value for that variable, since a new value for the variable may have been computed in a register and not yet stored </a:t>
            </a:r>
            <a:endParaRPr lang="en-US" dirty="0"/>
          </a:p>
        </p:txBody>
      </p:sp>
    </p:spTree>
    <p:extLst>
      <p:ext uri="{BB962C8B-B14F-4D97-AF65-F5344CB8AC3E}">
        <p14:creationId xmlns:p14="http://schemas.microsoft.com/office/powerpoint/2010/main" val="172246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b="1" dirty="0"/>
              <a:t>Register descriptor</a:t>
            </a:r>
            <a:r>
              <a:rPr lang="en-US" sz="2000" dirty="0"/>
              <a:t> : Register descriptor is used to inform the code generator about the availability of registers. Register descriptor keeps track of values stored in each register. Whenever a new register is required during code generation, this descriptor is consulted for register availability.</a:t>
            </a:r>
          </a:p>
          <a:p>
            <a:pPr>
              <a:buFont typeface="Wingdings" pitchFamily="2" charset="2"/>
              <a:buChar char="Ø"/>
            </a:pPr>
            <a:r>
              <a:rPr lang="en-US" sz="2000" b="1" dirty="0"/>
              <a:t>Address descriptor</a:t>
            </a:r>
            <a:r>
              <a:rPr lang="en-US" sz="2000" dirty="0"/>
              <a:t> : Values of the names (identifiers) used in the program might be stored at different locations while in execution. Address descriptors are used to keep track of memory locations where the values of identifiers are stored. These locations may include CPU registers, heaps, stacks, memory or a combination of the mentioned locations.</a:t>
            </a:r>
          </a:p>
          <a:p>
            <a:r>
              <a:rPr lang="en-US" sz="2000" dirty="0"/>
              <a:t>Code generator keeps both the descriptor updated in real-time. For a load statement, LD R1, x, the code generator:</a:t>
            </a:r>
          </a:p>
          <a:p>
            <a:r>
              <a:rPr lang="en-US" sz="2000" dirty="0"/>
              <a:t>updates the Register Descriptor R1 that has value of x and</a:t>
            </a:r>
          </a:p>
          <a:p>
            <a:r>
              <a:rPr lang="en-US" sz="2000" dirty="0"/>
              <a:t>updates the Address Descriptor (x) to show that one instance of x is in R1.</a:t>
            </a:r>
          </a:p>
          <a:p>
            <a:endParaRPr lang="en-US" sz="2000" dirty="0"/>
          </a:p>
        </p:txBody>
      </p:sp>
    </p:spTree>
    <p:extLst>
      <p:ext uri="{BB962C8B-B14F-4D97-AF65-F5344CB8AC3E}">
        <p14:creationId xmlns:p14="http://schemas.microsoft.com/office/powerpoint/2010/main" val="67501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Machine instructions for operations &amp; copy statements</a:t>
            </a:r>
            <a:endParaRPr lang="en-US" sz="2800" dirty="0"/>
          </a:p>
        </p:txBody>
      </p:sp>
      <p:sp>
        <p:nvSpPr>
          <p:cNvPr id="3" name="Content Placeholder 2"/>
          <p:cNvSpPr>
            <a:spLocks noGrp="1"/>
          </p:cNvSpPr>
          <p:nvPr>
            <p:ph idx="1"/>
          </p:nvPr>
        </p:nvSpPr>
        <p:spPr/>
        <p:txBody>
          <a:bodyPr/>
          <a:lstStyle/>
          <a:p>
            <a:r>
              <a:rPr lang="en-US" dirty="0" smtClean="0"/>
              <a:t>Machine instruction are in the form of</a:t>
            </a:r>
          </a:p>
          <a:p>
            <a:pPr>
              <a:buFont typeface="Wingdings" pitchFamily="2" charset="2"/>
              <a:buChar char="Ø"/>
            </a:pPr>
            <a:r>
              <a:rPr lang="en-US" dirty="0" smtClean="0"/>
              <a:t>LD </a:t>
            </a:r>
            <a:r>
              <a:rPr lang="en-US" dirty="0" err="1" smtClean="0"/>
              <a:t>reg,mem</a:t>
            </a:r>
            <a:endParaRPr lang="en-US" dirty="0" smtClean="0"/>
          </a:p>
          <a:p>
            <a:pPr>
              <a:buFont typeface="Wingdings" pitchFamily="2" charset="2"/>
              <a:buChar char="Ø"/>
            </a:pPr>
            <a:r>
              <a:rPr lang="en-US" dirty="0" smtClean="0"/>
              <a:t>ST </a:t>
            </a:r>
            <a:r>
              <a:rPr lang="en-US" dirty="0" err="1" smtClean="0"/>
              <a:t>mem,reg</a:t>
            </a:r>
            <a:endParaRPr lang="en-US" dirty="0" smtClean="0"/>
          </a:p>
          <a:p>
            <a:pPr>
              <a:buFont typeface="Wingdings" pitchFamily="2" charset="2"/>
              <a:buChar char="Ø"/>
            </a:pPr>
            <a:r>
              <a:rPr lang="en-US" dirty="0" smtClean="0"/>
              <a:t>OP </a:t>
            </a:r>
            <a:r>
              <a:rPr lang="en-US" dirty="0" err="1" smtClean="0"/>
              <a:t>reg,reg,reg</a:t>
            </a:r>
            <a:endParaRPr lang="en-US" dirty="0" smtClean="0"/>
          </a:p>
          <a:p>
            <a:pPr marL="0" indent="0">
              <a:buNone/>
            </a:pPr>
            <a:r>
              <a:rPr lang="en-US" dirty="0" smtClean="0"/>
              <a:t>Where </a:t>
            </a:r>
            <a:r>
              <a:rPr lang="en-US" dirty="0" err="1" smtClean="0"/>
              <a:t>reg</a:t>
            </a:r>
            <a:r>
              <a:rPr lang="en-US" dirty="0" smtClean="0"/>
              <a:t>-register, </a:t>
            </a:r>
            <a:r>
              <a:rPr lang="en-US" dirty="0" err="1" smtClean="0"/>
              <a:t>mem</a:t>
            </a:r>
            <a:r>
              <a:rPr lang="en-US" dirty="0" smtClean="0"/>
              <a:t>-memory</a:t>
            </a:r>
          </a:p>
          <a:p>
            <a:pPr marL="0" indent="0">
              <a:buNone/>
            </a:pPr>
            <a:r>
              <a:rPr lang="en-US" dirty="0" smtClean="0"/>
              <a:t>			&amp;</a:t>
            </a:r>
          </a:p>
          <a:p>
            <a:pPr marL="0" indent="0">
              <a:buNone/>
            </a:pPr>
            <a:r>
              <a:rPr lang="en-US" dirty="0" smtClean="0"/>
              <a:t>LD-</a:t>
            </a:r>
            <a:r>
              <a:rPr lang="en-US" dirty="0" err="1" smtClean="0"/>
              <a:t>load,ST</a:t>
            </a:r>
            <a:r>
              <a:rPr lang="en-US" dirty="0" smtClean="0"/>
              <a:t>-</a:t>
            </a:r>
            <a:r>
              <a:rPr lang="en-US" dirty="0" err="1" smtClean="0"/>
              <a:t>storage,OP</a:t>
            </a:r>
            <a:r>
              <a:rPr lang="en-US" dirty="0" smtClean="0"/>
              <a:t>-operand</a:t>
            </a:r>
          </a:p>
        </p:txBody>
      </p:sp>
    </p:spTree>
    <p:extLst>
      <p:ext uri="{BB962C8B-B14F-4D97-AF65-F5344CB8AC3E}">
        <p14:creationId xmlns:p14="http://schemas.microsoft.com/office/powerpoint/2010/main" val="316822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Generation Algorithm</a:t>
            </a:r>
            <a:endParaRPr lang="en-US" dirty="0"/>
          </a:p>
        </p:txBody>
      </p:sp>
      <p:sp>
        <p:nvSpPr>
          <p:cNvPr id="3" name="Content Placeholder 2"/>
          <p:cNvSpPr>
            <a:spLocks noGrp="1"/>
          </p:cNvSpPr>
          <p:nvPr>
            <p:ph idx="1"/>
          </p:nvPr>
        </p:nvSpPr>
        <p:spPr/>
        <p:txBody>
          <a:bodyPr>
            <a:normAutofit/>
          </a:bodyPr>
          <a:lstStyle/>
          <a:p>
            <a:r>
              <a:rPr lang="en-US" b="1" dirty="0" err="1"/>
              <a:t>getReg</a:t>
            </a:r>
            <a:r>
              <a:rPr lang="en-US" dirty="0"/>
              <a:t> : Code generator uses </a:t>
            </a:r>
            <a:r>
              <a:rPr lang="en-US" i="1" dirty="0" err="1"/>
              <a:t>getReg</a:t>
            </a:r>
            <a:r>
              <a:rPr lang="en-US" dirty="0"/>
              <a:t> function to determine the status of available registers and the location of name values</a:t>
            </a:r>
            <a:r>
              <a:rPr lang="en-US" dirty="0" smtClean="0"/>
              <a:t>.</a:t>
            </a:r>
          </a:p>
          <a:p>
            <a:pPr marL="0" indent="0">
              <a:buNone/>
            </a:pPr>
            <a:r>
              <a:rPr lang="en-US" sz="2800" dirty="0" smtClean="0"/>
              <a:t>	</a:t>
            </a:r>
            <a:r>
              <a:rPr lang="en-US" sz="2800" dirty="0" err="1" smtClean="0"/>
              <a:t>getReg</a:t>
            </a:r>
            <a:r>
              <a:rPr lang="en-US" sz="2800" dirty="0" smtClean="0"/>
              <a:t>(I) --- where I is set of instructions.</a:t>
            </a:r>
          </a:p>
          <a:p>
            <a:pPr>
              <a:buFont typeface="Wingdings" pitchFamily="2" charset="2"/>
              <a:buChar char="Ø"/>
            </a:pPr>
            <a:r>
              <a:rPr lang="en-US" sz="2800" dirty="0" smtClean="0"/>
              <a:t>Check the status (</a:t>
            </a:r>
            <a:r>
              <a:rPr lang="en-US" sz="2800" dirty="0" err="1" smtClean="0"/>
              <a:t>getReg</a:t>
            </a:r>
            <a:r>
              <a:rPr lang="en-US" sz="2800" dirty="0" smtClean="0"/>
              <a:t>())</a:t>
            </a:r>
          </a:p>
          <a:p>
            <a:pPr>
              <a:buFont typeface="Wingdings" pitchFamily="2" charset="2"/>
              <a:buChar char="Ø"/>
            </a:pPr>
            <a:r>
              <a:rPr lang="en-US" sz="2800" dirty="0" smtClean="0"/>
              <a:t>Allocate the registers</a:t>
            </a:r>
          </a:p>
          <a:p>
            <a:pPr>
              <a:buFont typeface="Wingdings" pitchFamily="2" charset="2"/>
              <a:buChar char="Ø"/>
            </a:pPr>
            <a:r>
              <a:rPr lang="en-US" sz="2800" dirty="0" smtClean="0"/>
              <a:t>Load &amp; Perform operations on Registers</a:t>
            </a:r>
          </a:p>
          <a:p>
            <a:pPr>
              <a:buFont typeface="Wingdings" pitchFamily="2" charset="2"/>
              <a:buChar char="Ø"/>
            </a:pPr>
            <a:r>
              <a:rPr lang="en-US" sz="2800" dirty="0" smtClean="0"/>
              <a:t>Ending Basic Block (ST </a:t>
            </a:r>
            <a:r>
              <a:rPr lang="en-US" sz="2800" dirty="0" err="1" smtClean="0"/>
              <a:t>mem,reg</a:t>
            </a:r>
            <a:r>
              <a:rPr lang="en-US" sz="2800" dirty="0" smtClean="0"/>
              <a:t>)</a:t>
            </a:r>
          </a:p>
          <a:p>
            <a:pPr marL="0" indent="0">
              <a:buNone/>
            </a:pPr>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1096015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Managing Register And Address Descriptors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 the code generation algorithm issues load , store other machine instructions , it needs to update the register and address descriptors. The RULES are</a:t>
            </a:r>
          </a:p>
          <a:p>
            <a:pPr marL="514350" indent="-514350">
              <a:buFont typeface="+mj-lt"/>
              <a:buAutoNum type="arabicPeriod"/>
            </a:pPr>
            <a:r>
              <a:rPr lang="en-US" dirty="0" smtClean="0"/>
              <a:t>For the instruction LD </a:t>
            </a:r>
            <a:r>
              <a:rPr lang="en-US" dirty="0" err="1" smtClean="0"/>
              <a:t>R,x</a:t>
            </a:r>
            <a:endParaRPr lang="en-US" dirty="0" smtClean="0"/>
          </a:p>
          <a:p>
            <a:pPr marL="514350" indent="-514350">
              <a:buFont typeface="+mj-lt"/>
              <a:buAutoNum type="alphaLcParenR"/>
            </a:pPr>
            <a:r>
              <a:rPr lang="en-US" dirty="0" smtClean="0"/>
              <a:t>Change the register descriptor for R so it holds only x.</a:t>
            </a:r>
          </a:p>
          <a:p>
            <a:pPr marL="514350" indent="-514350">
              <a:buFont typeface="+mj-lt"/>
              <a:buAutoNum type="alphaLcParenR"/>
            </a:pPr>
            <a:r>
              <a:rPr lang="en-US" dirty="0" smtClean="0"/>
              <a:t>Change the address descriptor for x by adding Register R as an additional location.</a:t>
            </a:r>
          </a:p>
          <a:p>
            <a:pPr marL="514350" indent="-514350">
              <a:buFont typeface="+mj-lt"/>
              <a:buAutoNum type="arabicPeriod" startAt="2"/>
            </a:pPr>
            <a:r>
              <a:rPr lang="en-US" dirty="0" smtClean="0"/>
              <a:t>For the instruction ST </a:t>
            </a:r>
            <a:r>
              <a:rPr lang="en-US" dirty="0" err="1" smtClean="0"/>
              <a:t>x,R</a:t>
            </a:r>
            <a:r>
              <a:rPr lang="en-US" dirty="0" smtClean="0"/>
              <a:t>, change the address descriptor for x to include its own memory location.</a:t>
            </a:r>
          </a:p>
          <a:p>
            <a:pPr marL="514350" indent="-514350">
              <a:buFont typeface="+mj-lt"/>
              <a:buAutoNum type="arabicPeriod" startAt="2"/>
            </a:pPr>
            <a:r>
              <a:rPr lang="en-US" dirty="0" smtClean="0"/>
              <a:t>Similar to add</a:t>
            </a:r>
          </a:p>
          <a:p>
            <a:pPr marL="514350" indent="-514350">
              <a:buFont typeface="+mj-lt"/>
              <a:buAutoNum type="arabicPeriod" startAt="2"/>
            </a:pPr>
            <a:r>
              <a:rPr lang="en-US" smtClean="0"/>
              <a:t>Similar to copy</a:t>
            </a: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245281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5801" y="228601"/>
            <a:ext cx="7696199"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001182"/>
            <a:ext cx="7467600" cy="1313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4216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341</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Simple Code Generator</vt:lpstr>
      <vt:lpstr>INTRO</vt:lpstr>
      <vt:lpstr>Registers</vt:lpstr>
      <vt:lpstr>Register &amp; Address Descriptors</vt:lpstr>
      <vt:lpstr>Continue….</vt:lpstr>
      <vt:lpstr>Machine instructions for operations &amp; copy statements</vt:lpstr>
      <vt:lpstr>Code Generation Algorithm</vt:lpstr>
      <vt:lpstr>Managing Register And Address Descriptors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13</cp:revision>
  <dcterms:created xsi:type="dcterms:W3CDTF">2018-10-30T13:08:02Z</dcterms:created>
  <dcterms:modified xsi:type="dcterms:W3CDTF">2018-10-30T18:11:25Z</dcterms:modified>
</cp:coreProperties>
</file>