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1.xml" ContentType="application/vnd.openxmlformats-officedocument.presentationml.notesSlide+xml"/>
  <Override PartName="/ppt/slides/slide11.xml" ContentType="application/vnd.openxmlformats-officedocument.presentationml.slide+xml"/>
  <Override PartName="/ppt/notesSlides/notesSlide2.xml" ContentType="application/vnd.openxmlformats-officedocument.presentationml.notes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81" r:id="rId13"/>
    <p:sldId id="284"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4" d="100"/>
          <a:sy n="74" d="100"/>
        </p:scale>
        <p:origin x="126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tableStyles" Target="tableStyle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69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9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9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9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98" name=""/>
          <p:cNvSpPr>
            <a:spLocks noGrp="1"/>
          </p:cNvSpPr>
          <p:nvPr>
            <p:ph type="body"/>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702" name=""/>
          <p:cNvSpPr>
            <a:spLocks noGrp="1"/>
          </p:cNvSpPr>
          <p:nvPr>
            <p:ph type="body"/>
          </p:nvPr>
        </p:nvSpPr>
        <p:spPr/>
        <p:txBody>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42" name=""/>
        <p:cNvGrpSpPr/>
        <p:nvPr/>
      </p:nvGrpSpPr>
      <p:grpSpPr>
        <a:xfrm>
          <a:off x="0" y="0"/>
          <a:ext cx="0" cy="0"/>
          <a:chOff x="0" y="0"/>
          <a:chExt cx="0" cy="0"/>
        </a:xfrm>
      </p:grpSpPr>
      <p:sp>
        <p:nvSpPr>
          <p:cNvPr id="1048600" name="Right Triangle 9"/>
          <p:cNvSpPr/>
          <p:nvPr/>
        </p:nvSpPr>
        <p:spPr>
          <a:xfrm>
            <a:off x="-2" y="4664147"/>
            <a:ext cx="9151089" cy="0"/>
          </a:xfrm>
          <a:prstGeom prst="rtTriangle"/>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1" name="Title 8"/>
          <p:cNvSpPr>
            <a:spLocks noGrp="1"/>
          </p:cNvSpPr>
          <p:nvPr>
            <p:ph type="ctrTitle"/>
          </p:nvPr>
        </p:nvSpPr>
        <p:spPr>
          <a:xfrm>
            <a:off x="685800" y="1752601"/>
            <a:ext cx="7772400" cy="1829761"/>
          </a:xfrm>
        </p:spPr>
        <p:txBody>
          <a:bodyPr anchor="b" vert="horz">
            <a:normAutofit/>
            <a:scene3d>
              <a:camera prst="orthographicFront"/>
              <a:lightRig dir="t" rig="soft"/>
            </a:scene3d>
            <a:sp3d prstMaterial="softEdge">
              <a:bevelT w="25400" h="25400"/>
            </a:sp3d>
          </a:bodyPr>
          <a:lstStyle>
            <a:lvl1pPr algn="r">
              <a:defRPr b="1" sz="4800">
                <a:solidFill>
                  <a:schemeClr val="tx2"/>
                </a:solidFill>
                <a:effectLst>
                  <a:outerShdw algn="tl" blurRad="31750" dir="5400000" dist="25400" rotWithShape="0">
                    <a:srgbClr val="000000">
                      <a:alpha val="25000"/>
                    </a:srgbClr>
                  </a:outerShdw>
                </a:effectLst>
              </a:defRPr>
            </a:lvl1pPr>
          </a:lstStyle>
          <a:p>
            <a:r>
              <a:rPr kumimoji="0" lang="en-US" smtClean="0"/>
              <a:t>Click to edit Master title style</a:t>
            </a:r>
            <a:endParaRPr kumimoji="0" lang="en-US"/>
          </a:p>
        </p:txBody>
      </p:sp>
      <p:sp>
        <p:nvSpPr>
          <p:cNvPr id="1048602" name="Subtitle 16"/>
          <p:cNvSpPr>
            <a:spLocks noGrp="1"/>
          </p:cNvSpPr>
          <p:nvPr>
            <p:ph type="subTitle" idx="1"/>
          </p:nvPr>
        </p:nvSpPr>
        <p:spPr>
          <a:xfrm>
            <a:off x="685800" y="3611607"/>
            <a:ext cx="7772400" cy="1199704"/>
          </a:xfrm>
        </p:spPr>
        <p:txBody>
          <a:bodyPr lIns="45720" rIns="45720"/>
          <a:lstStyle>
            <a:lvl1pPr algn="r" indent="0" marL="0" marR="64008">
              <a:buNone/>
              <a:defRPr>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grpSp>
        <p:nvGrpSpPr>
          <p:cNvPr id="43" name="Group 1"/>
          <p:cNvGrpSpPr/>
          <p:nvPr/>
        </p:nvGrpSpPr>
        <p:grpSpPr>
          <a:xfrm>
            <a:off x="-3765" y="4953000"/>
            <a:ext cx="9147765" cy="1912088"/>
            <a:chOff x="-3765" y="4832896"/>
            <a:chExt cx="9147765" cy="2032192"/>
          </a:xfrm>
        </p:grpSpPr>
        <p:sp>
          <p:nvSpPr>
            <p:cNvPr id="1048603"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604"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605"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xmlns:r="http://schemas.openxmlformats.org/officeDocument/2006/relationships" r:embed="rId1">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dirty="0" kumimoji="0" lang="en-US"/>
            </a:p>
          </p:txBody>
        </p:sp>
        <p:cxnSp>
          <p:nvCxnSpPr>
            <p:cNvPr id="3145729" name="Straight Connector 11"/>
            <p:cNvCxnSpPr>
              <a:cxnSpLocks/>
            </p:cNvCxnSpPr>
            <p:nvPr/>
          </p:nvCxnSpPr>
          <p:spPr>
            <a:xfrm>
              <a:off x="-3765" y="4880373"/>
              <a:ext cx="9147765" cy="83994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048606" name="Date Placeholder 29"/>
          <p:cNvSpPr>
            <a:spLocks noGrp="1"/>
          </p:cNvSpPr>
          <p:nvPr>
            <p:ph type="dt" sz="half" idx="10"/>
          </p:nvPr>
        </p:nvSpPr>
        <p:spPr/>
        <p:txBody>
          <a:bodyPr/>
          <a:lstStyle>
            <a:lvl1pPr>
              <a:defRPr>
                <a:solidFill>
                  <a:srgbClr val="FFFFFF"/>
                </a:solidFill>
              </a:defRPr>
            </a:lvl1pPr>
          </a:lstStyle>
          <a:p>
            <a:fld id="{535F5F68-1FB4-4413-8EA9-3580A44DB980}" type="datetimeFigureOut">
              <a:rPr lang="en-US" smtClean="0"/>
              <a:t>10/29/2018</a:t>
            </a:fld>
            <a:endParaRPr dirty="0" lang="en-US"/>
          </a:p>
        </p:txBody>
      </p:sp>
      <p:sp>
        <p:nvSpPr>
          <p:cNvPr id="1048607" name="Footer Placeholder 18"/>
          <p:cNvSpPr>
            <a:spLocks noGrp="1"/>
          </p:cNvSpPr>
          <p:nvPr>
            <p:ph type="ftr" sz="quarter" idx="11"/>
          </p:nvPr>
        </p:nvSpPr>
        <p:spPr/>
        <p:txBody>
          <a:bodyPr/>
          <a:lstStyle>
            <a:lvl1pPr>
              <a:defRPr>
                <a:solidFill>
                  <a:schemeClr val="accent1">
                    <a:tint val="20000"/>
                  </a:schemeClr>
                </a:solidFill>
              </a:defRPr>
            </a:lvl1pPr>
          </a:lstStyle>
          <a:p>
            <a:endParaRPr dirty="0" lang="en-US"/>
          </a:p>
        </p:txBody>
      </p:sp>
      <p:sp>
        <p:nvSpPr>
          <p:cNvPr id="1048608" name="Slide Number Placeholder 26"/>
          <p:cNvSpPr>
            <a:spLocks noGrp="1"/>
          </p:cNvSpPr>
          <p:nvPr>
            <p:ph type="sldNum" sz="quarter" idx="12"/>
          </p:nvPr>
        </p:nvSpPr>
        <p:spPr/>
        <p:txBody>
          <a:bodyPr/>
          <a:lstStyle>
            <a:lvl1pPr>
              <a:defRPr>
                <a:solidFill>
                  <a:srgbClr val="FFFFFF"/>
                </a:solidFill>
              </a:defRPr>
            </a:lvl1pPr>
          </a:lstStyle>
          <a:p>
            <a:fld id="{04DB8D6D-D15F-4213-9C10-68CA774595A5}"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3" name=""/>
        <p:cNvGrpSpPr/>
        <p:nvPr/>
      </p:nvGrpSpPr>
      <p:grpSpPr>
        <a:xfrm>
          <a:off x="0" y="0"/>
          <a:ext cx="0" cy="0"/>
          <a:chOff x="0" y="0"/>
          <a:chExt cx="0" cy="0"/>
        </a:xfrm>
      </p:grpSpPr>
      <p:sp>
        <p:nvSpPr>
          <p:cNvPr id="1048657" name="Title 1"/>
          <p:cNvSpPr>
            <a:spLocks noGrp="1"/>
          </p:cNvSpPr>
          <p:nvPr>
            <p:ph type="title"/>
          </p:nvPr>
        </p:nvSpPr>
        <p:spPr/>
        <p:txBody>
          <a:bodyPr/>
          <a:p>
            <a:r>
              <a:rPr kumimoji="0" lang="en-US" smtClean="0"/>
              <a:t>Click to edit Master title style</a:t>
            </a:r>
            <a:endParaRPr kumimoji="0" lang="en-US"/>
          </a:p>
        </p:txBody>
      </p:sp>
      <p:sp>
        <p:nvSpPr>
          <p:cNvPr id="1048658" name="Vertical Text Placeholder 2"/>
          <p:cNvSpPr>
            <a:spLocks noGrp="1"/>
          </p:cNvSpPr>
          <p:nvPr>
            <p:ph type="body" orient="vert" idx="1"/>
          </p:nvPr>
        </p:nvSpPr>
        <p:spPr>
          <a:xfrm>
            <a:off x="457200" y="1481329"/>
            <a:ext cx="8229600" cy="4386071"/>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9" name="Date Placeholder 3"/>
          <p:cNvSpPr>
            <a:spLocks noGrp="1"/>
          </p:cNvSpPr>
          <p:nvPr>
            <p:ph type="dt" sz="half" idx="10"/>
          </p:nvPr>
        </p:nvSpPr>
        <p:spPr/>
        <p:txBody>
          <a:bodyPr/>
          <a:p>
            <a:fld id="{535F5F68-1FB4-4413-8EA9-3580A44DB980}" type="datetimeFigureOut">
              <a:rPr lang="en-US" smtClean="0"/>
              <a:t>10/29/2018</a:t>
            </a:fld>
            <a:endParaRPr dirty="0" lang="en-US"/>
          </a:p>
        </p:txBody>
      </p:sp>
      <p:sp>
        <p:nvSpPr>
          <p:cNvPr id="1048660" name="Footer Placeholder 4"/>
          <p:cNvSpPr>
            <a:spLocks noGrp="1"/>
          </p:cNvSpPr>
          <p:nvPr>
            <p:ph type="ftr" sz="quarter" idx="11"/>
          </p:nvPr>
        </p:nvSpPr>
        <p:spPr/>
        <p:txBody>
          <a:bodyPr/>
          <a:p>
            <a:endParaRPr dirty="0" lang="en-US"/>
          </a:p>
        </p:txBody>
      </p:sp>
      <p:sp>
        <p:nvSpPr>
          <p:cNvPr id="1048661" name="Slide Number Placeholder 5"/>
          <p:cNvSpPr>
            <a:spLocks noGrp="1"/>
          </p:cNvSpPr>
          <p:nvPr>
            <p:ph type="sldNum" sz="quarter" idx="12"/>
          </p:nvPr>
        </p:nvSpPr>
        <p:spPr/>
        <p:txBody>
          <a:bodyPr/>
          <a:p>
            <a:fld id="{04DB8D6D-D15F-4213-9C10-68CA774595A5}" type="slidenum">
              <a:rPr lang="en-US" smtClean="0"/>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1" name=""/>
        <p:cNvGrpSpPr/>
        <p:nvPr/>
      </p:nvGrpSpPr>
      <p:grpSpPr>
        <a:xfrm>
          <a:off x="0" y="0"/>
          <a:ext cx="0" cy="0"/>
          <a:chOff x="0" y="0"/>
          <a:chExt cx="0" cy="0"/>
        </a:xfrm>
      </p:grpSpPr>
      <p:sp>
        <p:nvSpPr>
          <p:cNvPr id="1048641" name="Vertical Title 1"/>
          <p:cNvSpPr>
            <a:spLocks noGrp="1"/>
          </p:cNvSpPr>
          <p:nvPr>
            <p:ph type="title" orient="vert"/>
          </p:nvPr>
        </p:nvSpPr>
        <p:spPr>
          <a:xfrm>
            <a:off x="6844013" y="274640"/>
            <a:ext cx="1777470" cy="5592761"/>
          </a:xfrm>
        </p:spPr>
        <p:txBody>
          <a:bodyPr vert="eaVert"/>
          <a:p>
            <a:r>
              <a:rPr kumimoji="0" lang="en-US" smtClean="0"/>
              <a:t>Click to edit Master title style</a:t>
            </a:r>
            <a:endParaRPr kumimoji="0" lang="en-US"/>
          </a:p>
        </p:txBody>
      </p:sp>
      <p:sp>
        <p:nvSpPr>
          <p:cNvPr id="1048642" name="Vertical Text Placeholder 2"/>
          <p:cNvSpPr>
            <a:spLocks noGrp="1"/>
          </p:cNvSpPr>
          <p:nvPr>
            <p:ph type="body" orient="vert" idx="1"/>
          </p:nvPr>
        </p:nvSpPr>
        <p:spPr>
          <a:xfrm>
            <a:off x="457200" y="274641"/>
            <a:ext cx="6324600" cy="5592760"/>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3" name="Date Placeholder 3"/>
          <p:cNvSpPr>
            <a:spLocks noGrp="1"/>
          </p:cNvSpPr>
          <p:nvPr>
            <p:ph type="dt" sz="half" idx="10"/>
          </p:nvPr>
        </p:nvSpPr>
        <p:spPr/>
        <p:txBody>
          <a:bodyPr/>
          <a:p>
            <a:fld id="{535F5F68-1FB4-4413-8EA9-3580A44DB980}" type="datetimeFigureOut">
              <a:rPr lang="en-US" smtClean="0"/>
              <a:t>10/29/2018</a:t>
            </a:fld>
            <a:endParaRPr dirty="0" lang="en-US"/>
          </a:p>
        </p:txBody>
      </p:sp>
      <p:sp>
        <p:nvSpPr>
          <p:cNvPr id="1048644" name="Footer Placeholder 4"/>
          <p:cNvSpPr>
            <a:spLocks noGrp="1"/>
          </p:cNvSpPr>
          <p:nvPr>
            <p:ph type="ftr" sz="quarter" idx="11"/>
          </p:nvPr>
        </p:nvSpPr>
        <p:spPr/>
        <p:txBody>
          <a:bodyPr/>
          <a:p>
            <a:endParaRPr dirty="0" lang="en-US"/>
          </a:p>
        </p:txBody>
      </p:sp>
      <p:sp>
        <p:nvSpPr>
          <p:cNvPr id="1048645" name="Slide Number Placeholder 5"/>
          <p:cNvSpPr>
            <a:spLocks noGrp="1"/>
          </p:cNvSpPr>
          <p:nvPr>
            <p:ph type="sldNum" sz="quarter" idx="12"/>
          </p:nvPr>
        </p:nvSpPr>
        <p:spPr/>
        <p:txBody>
          <a:bodyPr/>
          <a:p>
            <a:fld id="{04DB8D6D-D15F-4213-9C10-68CA774595A5}"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3" name=""/>
        <p:cNvGrpSpPr/>
        <p:nvPr/>
      </p:nvGrpSpPr>
      <p:grpSpPr>
        <a:xfrm>
          <a:off x="0" y="0"/>
          <a:ext cx="0" cy="0"/>
          <a:chOff x="0" y="0"/>
          <a:chExt cx="0" cy="0"/>
        </a:xfrm>
      </p:grpSpPr>
      <p:sp>
        <p:nvSpPr>
          <p:cNvPr id="1048584"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85" name="Date Placeholder 3"/>
          <p:cNvSpPr>
            <a:spLocks noGrp="1"/>
          </p:cNvSpPr>
          <p:nvPr>
            <p:ph type="dt" sz="half" idx="10"/>
          </p:nvPr>
        </p:nvSpPr>
        <p:spPr/>
        <p:txBody>
          <a:bodyPr/>
          <a:p>
            <a:fld id="{535F5F68-1FB4-4413-8EA9-3580A44DB980}" type="datetimeFigureOut">
              <a:rPr lang="en-US" smtClean="0"/>
              <a:t>10/29/2018</a:t>
            </a:fld>
            <a:endParaRPr dirty="0" lang="en-US"/>
          </a:p>
        </p:txBody>
      </p:sp>
      <p:sp>
        <p:nvSpPr>
          <p:cNvPr id="1048586" name="Footer Placeholder 4"/>
          <p:cNvSpPr>
            <a:spLocks noGrp="1"/>
          </p:cNvSpPr>
          <p:nvPr>
            <p:ph type="ftr" sz="quarter" idx="11"/>
          </p:nvPr>
        </p:nvSpPr>
        <p:spPr/>
        <p:txBody>
          <a:bodyPr/>
          <a:p>
            <a:endParaRPr dirty="0" lang="en-US"/>
          </a:p>
        </p:txBody>
      </p:sp>
      <p:sp>
        <p:nvSpPr>
          <p:cNvPr id="1048587" name="Slide Number Placeholder 5"/>
          <p:cNvSpPr>
            <a:spLocks noGrp="1"/>
          </p:cNvSpPr>
          <p:nvPr>
            <p:ph type="sldNum" sz="quarter" idx="12"/>
          </p:nvPr>
        </p:nvSpPr>
        <p:spPr/>
        <p:txBody>
          <a:bodyPr/>
          <a:p>
            <a:fld id="{04DB8D6D-D15F-4213-9C10-68CA774595A5}" type="slidenum">
              <a:rPr lang="en-US" smtClean="0"/>
              <a:t>‹#›</a:t>
            </a:fld>
            <a:endParaRPr dirty="0" lang="en-US"/>
          </a:p>
        </p:txBody>
      </p:sp>
      <p:sp>
        <p:nvSpPr>
          <p:cNvPr id="1048588" name="Title 6"/>
          <p:cNvSpPr>
            <a:spLocks noGrp="1"/>
          </p:cNvSpPr>
          <p:nvPr>
            <p:ph type="title"/>
          </p:nvPr>
        </p:nvSpPr>
        <p:spPr/>
        <p:txBody>
          <a:bodyPr rtlCol="0"/>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bg>
      <p:bgRef idx="1002">
        <a:schemeClr val="bg1"/>
      </p:bgRef>
    </p:bg>
    <p:spTree>
      <p:nvGrpSpPr>
        <p:cNvPr id="64" name=""/>
        <p:cNvGrpSpPr/>
        <p:nvPr/>
      </p:nvGrpSpPr>
      <p:grpSpPr>
        <a:xfrm>
          <a:off x="0" y="0"/>
          <a:ext cx="0" cy="0"/>
          <a:chOff x="0" y="0"/>
          <a:chExt cx="0" cy="0"/>
        </a:xfrm>
      </p:grpSpPr>
      <p:sp>
        <p:nvSpPr>
          <p:cNvPr id="1048662" name="Title 1"/>
          <p:cNvSpPr>
            <a:spLocks noGrp="1"/>
          </p:cNvSpPr>
          <p:nvPr>
            <p:ph type="title"/>
          </p:nvPr>
        </p:nvSpPr>
        <p:spPr>
          <a:xfrm>
            <a:off x="722376" y="1059712"/>
            <a:ext cx="7772400" cy="1828800"/>
          </a:xfrm>
        </p:spPr>
        <p:txBody>
          <a:bodyPr anchor="b" vert="horz">
            <a:normAutofit/>
            <a:scene3d>
              <a:camera prst="orthographicFront"/>
              <a:lightRig dir="t" rig="soft"/>
            </a:scene3d>
            <a:sp3d prstMaterial="softEdge">
              <a:bevelT w="25400" h="25400"/>
            </a:sp3d>
          </a:bodyPr>
          <a:lstStyle>
            <a:lvl1pPr algn="r">
              <a:buNone/>
              <a:defRPr baseline="0" b="1" cap="none" sz="4800">
                <a:effectLst>
                  <a:outerShdw algn="tl" blurRad="31750" dir="5400000" dist="25400" rotWithShape="0">
                    <a:srgbClr val="000000">
                      <a:alpha val="25000"/>
                    </a:srgbClr>
                  </a:outerShdw>
                </a:effectLst>
              </a:defRPr>
            </a:lvl1pPr>
          </a:lstStyle>
          <a:p>
            <a:r>
              <a:rPr kumimoji="0" lang="en-US" smtClean="0"/>
              <a:t>Click to edit Master title style</a:t>
            </a:r>
            <a:endParaRPr kumimoji="0" lang="en-US"/>
          </a:p>
        </p:txBody>
      </p:sp>
      <p:sp>
        <p:nvSpPr>
          <p:cNvPr id="1048663" name="Text Placeholder 2"/>
          <p:cNvSpPr>
            <a:spLocks noGrp="1"/>
          </p:cNvSpPr>
          <p:nvPr>
            <p:ph type="body" idx="1"/>
          </p:nvPr>
        </p:nvSpPr>
        <p:spPr>
          <a:xfrm>
            <a:off x="3922713" y="2931712"/>
            <a:ext cx="4572000" cy="1454888"/>
          </a:xfrm>
        </p:spPr>
        <p:txBody>
          <a:bodyPr anchor="t" lIns="91440" rIns="91440"/>
          <a:lstStyle>
            <a:lvl1pPr algn="l" indent="0" marL="0">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64" name="Date Placeholder 3"/>
          <p:cNvSpPr>
            <a:spLocks noGrp="1"/>
          </p:cNvSpPr>
          <p:nvPr>
            <p:ph type="dt" sz="half" idx="10"/>
          </p:nvPr>
        </p:nvSpPr>
        <p:spPr/>
        <p:txBody>
          <a:bodyPr/>
          <a:p>
            <a:fld id="{535F5F68-1FB4-4413-8EA9-3580A44DB980}" type="datetimeFigureOut">
              <a:rPr lang="en-US" smtClean="0"/>
              <a:t>10/29/2018</a:t>
            </a:fld>
            <a:endParaRPr dirty="0" lang="en-US"/>
          </a:p>
        </p:txBody>
      </p:sp>
      <p:sp>
        <p:nvSpPr>
          <p:cNvPr id="1048665" name="Footer Placeholder 4"/>
          <p:cNvSpPr>
            <a:spLocks noGrp="1"/>
          </p:cNvSpPr>
          <p:nvPr>
            <p:ph type="ftr" sz="quarter" idx="11"/>
          </p:nvPr>
        </p:nvSpPr>
        <p:spPr/>
        <p:txBody>
          <a:bodyPr/>
          <a:p>
            <a:endParaRPr dirty="0" lang="en-US"/>
          </a:p>
        </p:txBody>
      </p:sp>
      <p:sp>
        <p:nvSpPr>
          <p:cNvPr id="1048666" name="Slide Number Placeholder 5"/>
          <p:cNvSpPr>
            <a:spLocks noGrp="1"/>
          </p:cNvSpPr>
          <p:nvPr>
            <p:ph type="sldNum" sz="quarter" idx="12"/>
          </p:nvPr>
        </p:nvSpPr>
        <p:spPr/>
        <p:txBody>
          <a:bodyPr/>
          <a:p>
            <a:fld id="{04DB8D6D-D15F-4213-9C10-68CA774595A5}" type="slidenum">
              <a:rPr lang="en-US" smtClean="0"/>
              <a:t>‹#›</a:t>
            </a:fld>
            <a:endParaRPr dirty="0" lang="en-US"/>
          </a:p>
        </p:txBody>
      </p:sp>
      <p:sp>
        <p:nvSpPr>
          <p:cNvPr id="104866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dirty="0" kumimoji="0" lang="en-US"/>
          </a:p>
        </p:txBody>
      </p:sp>
      <p:sp>
        <p:nvSpPr>
          <p:cNvPr id="104866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dirty="0"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bg>
      <p:bgRef idx="1002">
        <a:schemeClr val="bg1"/>
      </p:bgRef>
    </p:bg>
    <p:spTree>
      <p:nvGrpSpPr>
        <p:cNvPr id="65" name=""/>
        <p:cNvGrpSpPr/>
        <p:nvPr/>
      </p:nvGrpSpPr>
      <p:grpSpPr>
        <a:xfrm>
          <a:off x="0" y="0"/>
          <a:ext cx="0" cy="0"/>
          <a:chOff x="0" y="0"/>
          <a:chExt cx="0" cy="0"/>
        </a:xfrm>
      </p:grpSpPr>
      <p:sp>
        <p:nvSpPr>
          <p:cNvPr id="1048669"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0"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1" name="Date Placeholder 4"/>
          <p:cNvSpPr>
            <a:spLocks noGrp="1"/>
          </p:cNvSpPr>
          <p:nvPr>
            <p:ph type="dt" sz="half" idx="10"/>
          </p:nvPr>
        </p:nvSpPr>
        <p:spPr/>
        <p:txBody>
          <a:bodyPr/>
          <a:p>
            <a:fld id="{535F5F68-1FB4-4413-8EA9-3580A44DB980}" type="datetimeFigureOut">
              <a:rPr lang="en-US" smtClean="0"/>
              <a:t>10/29/2018</a:t>
            </a:fld>
            <a:endParaRPr dirty="0" lang="en-US"/>
          </a:p>
        </p:txBody>
      </p:sp>
      <p:sp>
        <p:nvSpPr>
          <p:cNvPr id="1048672" name="Footer Placeholder 5"/>
          <p:cNvSpPr>
            <a:spLocks noGrp="1"/>
          </p:cNvSpPr>
          <p:nvPr>
            <p:ph type="ftr" sz="quarter" idx="11"/>
          </p:nvPr>
        </p:nvSpPr>
        <p:spPr/>
        <p:txBody>
          <a:bodyPr/>
          <a:p>
            <a:endParaRPr dirty="0" lang="en-US"/>
          </a:p>
        </p:txBody>
      </p:sp>
      <p:sp>
        <p:nvSpPr>
          <p:cNvPr id="1048673" name="Slide Number Placeholder 6"/>
          <p:cNvSpPr>
            <a:spLocks noGrp="1"/>
          </p:cNvSpPr>
          <p:nvPr>
            <p:ph type="sldNum" sz="quarter" idx="12"/>
          </p:nvPr>
        </p:nvSpPr>
        <p:spPr/>
        <p:txBody>
          <a:bodyPr/>
          <a:p>
            <a:fld id="{04DB8D6D-D15F-4213-9C10-68CA774595A5}" type="slidenum">
              <a:rPr lang="en-US" smtClean="0"/>
              <a:t>‹#›</a:t>
            </a:fld>
            <a:endParaRPr dirty="0" lang="en-US"/>
          </a:p>
        </p:txBody>
      </p:sp>
      <p:sp>
        <p:nvSpPr>
          <p:cNvPr id="1048674" name="Title 7"/>
          <p:cNvSpPr>
            <a:spLocks noGrp="1"/>
          </p:cNvSpPr>
          <p:nvPr>
            <p:ph type="title"/>
          </p:nvPr>
        </p:nvSpPr>
        <p:spPr/>
        <p:txBody>
          <a:bodyPr rtlCol="0"/>
          <a:p>
            <a:r>
              <a:rPr kumimoji="0" lang="en-US" smtClean="0"/>
              <a:t>Click to edit Master title style</a:t>
            </a:r>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bg>
      <p:bgRef idx="1003">
        <a:schemeClr val="bg1"/>
      </p:bgRef>
    </p:bg>
    <p:spTree>
      <p:nvGrpSpPr>
        <p:cNvPr id="66" name=""/>
        <p:cNvGrpSpPr/>
        <p:nvPr/>
      </p:nvGrpSpPr>
      <p:grpSpPr>
        <a:xfrm>
          <a:off x="0" y="0"/>
          <a:ext cx="0" cy="0"/>
          <a:chOff x="0" y="0"/>
          <a:chExt cx="0" cy="0"/>
        </a:xfrm>
      </p:grpSpPr>
      <p:sp>
        <p:nvSpPr>
          <p:cNvPr id="1048675" name="Title 1"/>
          <p:cNvSpPr>
            <a:spLocks noGrp="1"/>
          </p:cNvSpPr>
          <p:nvPr>
            <p:ph type="title"/>
          </p:nvPr>
        </p:nvSpPr>
        <p:spPr>
          <a:xfrm>
            <a:off x="457200" y="273050"/>
            <a:ext cx="8229600" cy="1143000"/>
          </a:xfrm>
        </p:spPr>
        <p:txBody>
          <a:bodyPr anchor="ctr"/>
          <a:p>
            <a:r>
              <a:rPr kumimoji="0" lang="en-US" smtClean="0"/>
              <a:t>Click to edit Master title style</a:t>
            </a:r>
            <a:endParaRPr kumimoji="0" lang="en-US"/>
          </a:p>
        </p:txBody>
      </p:sp>
      <p:sp>
        <p:nvSpPr>
          <p:cNvPr id="1048676"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anchor="ctr" lIns="182880">
            <a:normAutofit fontScale="95833" lnSpcReduction="20000"/>
          </a:bodyPr>
          <a:lstStyle>
            <a:lvl1pPr indent="0" marL="0">
              <a:buNone/>
              <a:defRPr b="0" sz="2400">
                <a:solidFill>
                  <a:schemeClr val="bg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77"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anchor="ctr" lIns="182880">
            <a:normAutofit fontScale="95833" lnSpcReduction="20000"/>
          </a:bodyPr>
          <a:lstStyle>
            <a:lvl1pPr indent="0" marL="0">
              <a:buNone/>
              <a:defRPr b="0" sz="2400">
                <a:solidFill>
                  <a:schemeClr val="bg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78"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9"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80" name="Date Placeholder 6"/>
          <p:cNvSpPr>
            <a:spLocks noGrp="1"/>
          </p:cNvSpPr>
          <p:nvPr>
            <p:ph type="dt" sz="half" idx="10"/>
          </p:nvPr>
        </p:nvSpPr>
        <p:spPr/>
        <p:txBody>
          <a:bodyPr/>
          <a:p>
            <a:fld id="{535F5F68-1FB4-4413-8EA9-3580A44DB980}" type="datetimeFigureOut">
              <a:rPr lang="en-US" smtClean="0"/>
              <a:t>10/29/2018</a:t>
            </a:fld>
            <a:endParaRPr dirty="0" lang="en-US"/>
          </a:p>
        </p:txBody>
      </p:sp>
      <p:sp>
        <p:nvSpPr>
          <p:cNvPr id="1048681" name="Footer Placeholder 7"/>
          <p:cNvSpPr>
            <a:spLocks noGrp="1"/>
          </p:cNvSpPr>
          <p:nvPr>
            <p:ph type="ftr" sz="quarter" idx="11"/>
          </p:nvPr>
        </p:nvSpPr>
        <p:spPr/>
        <p:txBody>
          <a:bodyPr/>
          <a:p>
            <a:endParaRPr dirty="0" lang="en-US"/>
          </a:p>
        </p:txBody>
      </p:sp>
      <p:sp>
        <p:nvSpPr>
          <p:cNvPr id="1048682" name="Slide Number Placeholder 8"/>
          <p:cNvSpPr>
            <a:spLocks noGrp="1"/>
          </p:cNvSpPr>
          <p:nvPr>
            <p:ph type="sldNum" sz="quarter" idx="12"/>
          </p:nvPr>
        </p:nvSpPr>
        <p:spPr/>
        <p:txBody>
          <a:bodyPr/>
          <a:p>
            <a:fld id="{04DB8D6D-D15F-4213-9C10-68CA774595A5}" type="slidenum">
              <a:rPr lang="en-US" smtClean="0"/>
              <a:t>‹#›</a:t>
            </a:fld>
            <a:endParaRPr dirty="0" lang="en-US"/>
          </a:p>
        </p:txBody>
      </p:sp>
    </p:spTree>
  </p:cSld>
  <p:clrMapOvr>
    <a:overrideClrMapping accent1="accent1" accent2="accent2" accent3="accent3" accent4="accent4" accent5="accent5" accent6="accent6" bg1="lt1" bg2="lt2" tx1="dk1" tx2="dk2"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bg>
      <p:bgRef idx="1002">
        <a:schemeClr val="bg1"/>
      </p:bgRef>
    </p:bg>
    <p:spTree>
      <p:nvGrpSpPr>
        <p:cNvPr id="60" name=""/>
        <p:cNvGrpSpPr/>
        <p:nvPr/>
      </p:nvGrpSpPr>
      <p:grpSpPr>
        <a:xfrm>
          <a:off x="0" y="0"/>
          <a:ext cx="0" cy="0"/>
          <a:chOff x="0" y="0"/>
          <a:chExt cx="0" cy="0"/>
        </a:xfrm>
      </p:grpSpPr>
      <p:sp>
        <p:nvSpPr>
          <p:cNvPr id="1048637" name="Date Placeholder 2"/>
          <p:cNvSpPr>
            <a:spLocks noGrp="1"/>
          </p:cNvSpPr>
          <p:nvPr>
            <p:ph type="dt" sz="half" idx="10"/>
          </p:nvPr>
        </p:nvSpPr>
        <p:spPr/>
        <p:txBody>
          <a:bodyPr/>
          <a:p>
            <a:fld id="{535F5F68-1FB4-4413-8EA9-3580A44DB980}" type="datetimeFigureOut">
              <a:rPr lang="en-US" smtClean="0"/>
              <a:t>10/29/2018</a:t>
            </a:fld>
            <a:endParaRPr dirty="0" lang="en-US"/>
          </a:p>
        </p:txBody>
      </p:sp>
      <p:sp>
        <p:nvSpPr>
          <p:cNvPr id="1048638" name="Footer Placeholder 3"/>
          <p:cNvSpPr>
            <a:spLocks noGrp="1"/>
          </p:cNvSpPr>
          <p:nvPr>
            <p:ph type="ftr" sz="quarter" idx="11"/>
          </p:nvPr>
        </p:nvSpPr>
        <p:spPr/>
        <p:txBody>
          <a:bodyPr/>
          <a:p>
            <a:endParaRPr dirty="0" lang="en-US"/>
          </a:p>
        </p:txBody>
      </p:sp>
      <p:sp>
        <p:nvSpPr>
          <p:cNvPr id="1048639" name="Slide Number Placeholder 4"/>
          <p:cNvSpPr>
            <a:spLocks noGrp="1"/>
          </p:cNvSpPr>
          <p:nvPr>
            <p:ph type="sldNum" sz="quarter" idx="12"/>
          </p:nvPr>
        </p:nvSpPr>
        <p:spPr/>
        <p:txBody>
          <a:bodyPr/>
          <a:p>
            <a:fld id="{04DB8D6D-D15F-4213-9C10-68CA774595A5}" type="slidenum">
              <a:rPr lang="en-US" smtClean="0"/>
              <a:t>‹#›</a:t>
            </a:fld>
            <a:endParaRPr dirty="0" lang="en-US"/>
          </a:p>
        </p:txBody>
      </p:sp>
      <p:sp>
        <p:nvSpPr>
          <p:cNvPr id="1048640" name="Title 5"/>
          <p:cNvSpPr>
            <a:spLocks noGrp="1"/>
          </p:cNvSpPr>
          <p:nvPr>
            <p:ph type="title"/>
          </p:nvPr>
        </p:nvSpPr>
        <p:spPr/>
        <p:txBody>
          <a:bodyPr rtlCol="0"/>
          <a:p>
            <a:r>
              <a:rPr kumimoji="0" lang="en-US" smtClean="0"/>
              <a:t>Click to edit Master title style</a:t>
            </a:r>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7" name=""/>
        <p:cNvGrpSpPr/>
        <p:nvPr/>
      </p:nvGrpSpPr>
      <p:grpSpPr>
        <a:xfrm>
          <a:off x="0" y="0"/>
          <a:ext cx="0" cy="0"/>
          <a:chOff x="0" y="0"/>
          <a:chExt cx="0" cy="0"/>
        </a:xfrm>
      </p:grpSpPr>
      <p:sp>
        <p:nvSpPr>
          <p:cNvPr id="1048683" name="Date Placeholder 1"/>
          <p:cNvSpPr>
            <a:spLocks noGrp="1"/>
          </p:cNvSpPr>
          <p:nvPr>
            <p:ph type="dt" sz="half" idx="10"/>
          </p:nvPr>
        </p:nvSpPr>
        <p:spPr/>
        <p:txBody>
          <a:bodyPr/>
          <a:p>
            <a:fld id="{535F5F68-1FB4-4413-8EA9-3580A44DB980}" type="datetimeFigureOut">
              <a:rPr lang="en-US" smtClean="0"/>
              <a:t>10/29/2018</a:t>
            </a:fld>
            <a:endParaRPr dirty="0" lang="en-US"/>
          </a:p>
        </p:txBody>
      </p:sp>
      <p:sp>
        <p:nvSpPr>
          <p:cNvPr id="1048684" name="Footer Placeholder 2"/>
          <p:cNvSpPr>
            <a:spLocks noGrp="1"/>
          </p:cNvSpPr>
          <p:nvPr>
            <p:ph type="ftr" sz="quarter" idx="11"/>
          </p:nvPr>
        </p:nvSpPr>
        <p:spPr/>
        <p:txBody>
          <a:bodyPr/>
          <a:p>
            <a:endParaRPr dirty="0" lang="en-US"/>
          </a:p>
        </p:txBody>
      </p:sp>
      <p:sp>
        <p:nvSpPr>
          <p:cNvPr id="1048685" name="Slide Number Placeholder 3"/>
          <p:cNvSpPr>
            <a:spLocks noGrp="1"/>
          </p:cNvSpPr>
          <p:nvPr>
            <p:ph type="sldNum" sz="quarter" idx="12"/>
          </p:nvPr>
        </p:nvSpPr>
        <p:spPr/>
        <p:txBody>
          <a:bodyPr/>
          <a:p>
            <a:fld id="{04DB8D6D-D15F-4213-9C10-68CA774595A5}"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3">
        <a:schemeClr val="bg1"/>
      </p:bgRef>
    </p:bg>
    <p:spTree>
      <p:nvGrpSpPr>
        <p:cNvPr id="68" name=""/>
        <p:cNvGrpSpPr/>
        <p:nvPr/>
      </p:nvGrpSpPr>
      <p:grpSpPr>
        <a:xfrm>
          <a:off x="0" y="0"/>
          <a:ext cx="0" cy="0"/>
          <a:chOff x="0" y="0"/>
          <a:chExt cx="0" cy="0"/>
        </a:xfrm>
      </p:grpSpPr>
      <p:sp>
        <p:nvSpPr>
          <p:cNvPr id="1048686" name="Title 1"/>
          <p:cNvSpPr>
            <a:spLocks noGrp="1"/>
          </p:cNvSpPr>
          <p:nvPr>
            <p:ph type="title"/>
          </p:nvPr>
        </p:nvSpPr>
        <p:spPr>
          <a:xfrm>
            <a:off x="914400" y="4876800"/>
            <a:ext cx="7481776" cy="457200"/>
          </a:xfrm>
        </p:spPr>
        <p:txBody>
          <a:bodyPr anchor="t" vert="horz">
            <a:noAutofit/>
            <a:sp3d prstMaterial="softEdge">
              <a:bevelT w="0" h="0"/>
            </a:sp3d>
          </a:bodyPr>
          <a:lstStyle>
            <a:lvl1pPr algn="r">
              <a:buNone/>
              <a:defRPr b="0" sz="2500">
                <a:solidFill>
                  <a:schemeClr val="accent1"/>
                </a:solidFill>
                <a:effectLst/>
              </a:defRPr>
            </a:lvl1pPr>
          </a:lstStyle>
          <a:p>
            <a:r>
              <a:rPr kumimoji="0" lang="en-US" smtClean="0"/>
              <a:t>Click to edit Master title style</a:t>
            </a:r>
            <a:endParaRPr kumimoji="0" lang="en-US"/>
          </a:p>
        </p:txBody>
      </p:sp>
      <p:sp>
        <p:nvSpPr>
          <p:cNvPr id="1048687" name="Text Placeholder 2"/>
          <p:cNvSpPr>
            <a:spLocks noGrp="1"/>
          </p:cNvSpPr>
          <p:nvPr>
            <p:ph type="body" idx="2"/>
          </p:nvPr>
        </p:nvSpPr>
        <p:spPr>
          <a:xfrm>
            <a:off x="4419600" y="5355102"/>
            <a:ext cx="3974592" cy="914400"/>
          </a:xfrm>
        </p:spPr>
        <p:txBody>
          <a:bodyPr/>
          <a:lstStyle>
            <a:lvl1pPr algn="r" indent="0" marL="0">
              <a:buNone/>
              <a:defRPr sz="16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688"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89" name="Date Placeholder 4"/>
          <p:cNvSpPr>
            <a:spLocks noGrp="1"/>
          </p:cNvSpPr>
          <p:nvPr>
            <p:ph type="dt" sz="half" idx="10"/>
          </p:nvPr>
        </p:nvSpPr>
        <p:spPr>
          <a:xfrm>
            <a:off x="6727032" y="6407944"/>
            <a:ext cx="1920240" cy="365760"/>
          </a:xfrm>
        </p:spPr>
        <p:txBody>
          <a:bodyPr/>
          <a:p>
            <a:fld id="{535F5F68-1FB4-4413-8EA9-3580A44DB980}" type="datetimeFigureOut">
              <a:rPr lang="en-US" smtClean="0"/>
              <a:t>10/29/2018</a:t>
            </a:fld>
            <a:endParaRPr dirty="0" lang="en-US"/>
          </a:p>
        </p:txBody>
      </p:sp>
      <p:sp>
        <p:nvSpPr>
          <p:cNvPr id="1048690" name="Footer Placeholder 5"/>
          <p:cNvSpPr>
            <a:spLocks noGrp="1"/>
          </p:cNvSpPr>
          <p:nvPr>
            <p:ph type="ftr" sz="quarter" idx="11"/>
          </p:nvPr>
        </p:nvSpPr>
        <p:spPr/>
        <p:txBody>
          <a:bodyPr/>
          <a:p>
            <a:endParaRPr dirty="0" lang="en-US"/>
          </a:p>
        </p:txBody>
      </p:sp>
      <p:sp>
        <p:nvSpPr>
          <p:cNvPr id="1048691" name="Slide Number Placeholder 6"/>
          <p:cNvSpPr>
            <a:spLocks noGrp="1"/>
          </p:cNvSpPr>
          <p:nvPr>
            <p:ph type="sldNum" sz="quarter" idx="12"/>
          </p:nvPr>
        </p:nvSpPr>
        <p:spPr/>
        <p:txBody>
          <a:bodyPr/>
          <a:p>
            <a:fld id="{04DB8D6D-D15F-4213-9C10-68CA774595A5}" type="slidenum">
              <a:rPr lang="en-US" smtClean="0"/>
              <a:t>‹#›</a:t>
            </a:fld>
            <a:endParaRPr dirty="0" lang="en-US"/>
          </a:p>
        </p:txBody>
      </p:sp>
    </p:spTree>
  </p:cSld>
  <p:clrMapOvr>
    <a:overrideClrMapping accent1="accent1" accent2="accent2" accent3="accent3" accent4="accent4" accent5="accent5" accent6="accent6" bg1="lt1" bg2="lt2" tx1="dk1" tx2="dk2"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bg>
      <p:bgRef idx="1002">
        <a:schemeClr val="bg1"/>
      </p:bgRef>
    </p:bg>
    <p:spTree>
      <p:nvGrpSpPr>
        <p:cNvPr id="62" name=""/>
        <p:cNvGrpSpPr/>
        <p:nvPr/>
      </p:nvGrpSpPr>
      <p:grpSpPr>
        <a:xfrm>
          <a:off x="0" y="0"/>
          <a:ext cx="0" cy="0"/>
          <a:chOff x="0" y="0"/>
          <a:chExt cx="0" cy="0"/>
        </a:xfrm>
      </p:grpSpPr>
      <p:sp>
        <p:nvSpPr>
          <p:cNvPr id="1048646" name="Text Placeholder 3"/>
          <p:cNvSpPr>
            <a:spLocks noGrp="1"/>
          </p:cNvSpPr>
          <p:nvPr>
            <p:ph type="body" sz="half" idx="2"/>
          </p:nvPr>
        </p:nvSpPr>
        <p:spPr>
          <a:xfrm>
            <a:off x="1141232" y="5443402"/>
            <a:ext cx="7162800" cy="648232"/>
          </a:xfrm>
          <a:noFill/>
        </p:spPr>
        <p:txBody>
          <a:bodyPr anchor="t" lIns="91440" rIns="91440" tIns="0"/>
          <a:lstStyle>
            <a:lvl1pPr algn="r" indent="0" marL="0" marR="18288">
              <a:buNone/>
              <a:defRPr sz="14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647" name="Picture Placeholder 2"/>
          <p:cNvSpPr>
            <a:spLocks noGrp="1"/>
          </p:cNvSpPr>
          <p:nvPr>
            <p:ph type="pic" idx="1"/>
          </p:nvPr>
        </p:nvSpPr>
        <p:spPr>
          <a:xfrm>
            <a:off x="228600" y="189968"/>
            <a:ext cx="8686800" cy="4389120"/>
          </a:xfrm>
          <a:prstGeom prst="rect"/>
          <a:solidFill>
            <a:schemeClr val="bg2"/>
          </a:solidFill>
          <a:ln>
            <a:solidFill>
              <a:schemeClr val="bg1"/>
            </a:solidFill>
          </a:ln>
          <a:effectLst>
            <a:innerShdw blurRad="95250">
              <a:srgbClr val="000000"/>
            </a:innerShdw>
          </a:effectLst>
        </p:spPr>
        <p:txBody>
          <a:bodyPr/>
          <a:lstStyle>
            <a:lvl1pPr indent="0" marL="0">
              <a:buNone/>
              <a:defRPr sz="3200"/>
            </a:lvl1pPr>
          </a:lstStyle>
          <a:p>
            <a:r>
              <a:rPr dirty="0" kumimoji="0" lang="en-US" smtClean="0"/>
              <a:t>Click icon to add picture</a:t>
            </a:r>
            <a:endParaRPr dirty="0" kumimoji="0" lang="en-US"/>
          </a:p>
        </p:txBody>
      </p:sp>
      <p:sp>
        <p:nvSpPr>
          <p:cNvPr id="1048648" name="Date Placeholder 4"/>
          <p:cNvSpPr>
            <a:spLocks noGrp="1"/>
          </p:cNvSpPr>
          <p:nvPr>
            <p:ph type="dt" sz="half" idx="10"/>
          </p:nvPr>
        </p:nvSpPr>
        <p:spPr/>
        <p:txBody>
          <a:bodyPr/>
          <a:lstStyle>
            <a:lvl1pPr>
              <a:defRPr>
                <a:solidFill>
                  <a:schemeClr val="tx1"/>
                </a:solidFill>
              </a:defRPr>
            </a:lvl1pPr>
          </a:lstStyle>
          <a:p>
            <a:fld id="{535F5F68-1FB4-4413-8EA9-3580A44DB980}" type="datetimeFigureOut">
              <a:rPr lang="en-US" smtClean="0"/>
              <a:t>10/29/2018</a:t>
            </a:fld>
            <a:endParaRPr dirty="0" lang="en-US"/>
          </a:p>
        </p:txBody>
      </p:sp>
      <p:sp>
        <p:nvSpPr>
          <p:cNvPr id="1048649"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dirty="0" lang="en-US"/>
          </a:p>
        </p:txBody>
      </p:sp>
      <p:sp>
        <p:nvSpPr>
          <p:cNvPr id="1048650" name="Slide Number Placeholder 6"/>
          <p:cNvSpPr>
            <a:spLocks noGrp="1"/>
          </p:cNvSpPr>
          <p:nvPr>
            <p:ph type="sldNum" sz="quarter" idx="12"/>
          </p:nvPr>
        </p:nvSpPr>
        <p:spPr/>
        <p:txBody>
          <a:bodyPr/>
          <a:lstStyle>
            <a:lvl1pPr>
              <a:defRPr>
                <a:solidFill>
                  <a:schemeClr val="tx1"/>
                </a:solidFill>
              </a:defRPr>
            </a:lvl1pPr>
          </a:lstStyle>
          <a:p>
            <a:fld id="{04DB8D6D-D15F-4213-9C10-68CA774595A5}" type="slidenum">
              <a:rPr lang="en-US" smtClean="0"/>
              <a:t>‹#›</a:t>
            </a:fld>
            <a:endParaRPr dirty="0" lang="en-US"/>
          </a:p>
        </p:txBody>
      </p:sp>
      <p:sp>
        <p:nvSpPr>
          <p:cNvPr id="1048651" name="Title 1"/>
          <p:cNvSpPr>
            <a:spLocks noGrp="1"/>
          </p:cNvSpPr>
          <p:nvPr>
            <p:ph type="title"/>
          </p:nvPr>
        </p:nvSpPr>
        <p:spPr>
          <a:xfrm>
            <a:off x="228600" y="4865122"/>
            <a:ext cx="8075432" cy="562672"/>
          </a:xfrm>
          <a:noFill/>
        </p:spPr>
        <p:txBody>
          <a:bodyPr anchor="t">
            <a:sp3d prstMaterial="softEdge"/>
          </a:bodyPr>
          <a:lstStyle>
            <a:lvl1pPr algn="r" marR="0">
              <a:buNone/>
              <a:defRPr b="0" sz="3000">
                <a:solidFill>
                  <a:schemeClr val="accent1"/>
                </a:solidFill>
                <a:effectLst>
                  <a:outerShdw algn="t" blurRad="50800" dir="5400000" dist="25000" rotWithShape="0">
                    <a:prstClr val="black">
                      <a:alpha val="45000"/>
                    </a:prstClr>
                  </a:outerShdw>
                </a:effectLst>
              </a:defRPr>
            </a:lvl1pPr>
          </a:lstStyle>
          <a:p>
            <a:r>
              <a:rPr kumimoji="0" lang="en-US" smtClean="0"/>
              <a:t>Click to edit Master title style</a:t>
            </a:r>
            <a:endParaRPr kumimoji="0" lang="en-US"/>
          </a:p>
        </p:txBody>
      </p:sp>
      <p:sp>
        <p:nvSpPr>
          <p:cNvPr id="1048652" name="Freeform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653" name="Freeform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654" name="Right Triangle 9"/>
          <p:cNvSpPr/>
          <p:nvPr/>
        </p:nvSpPr>
        <p:spPr bwMode="auto">
          <a:xfrm>
            <a:off x="-6042" y="5791253"/>
            <a:ext cx="3402314" cy="1080868"/>
          </a:xfrm>
          <a:prstGeom prst="rtTriangle"/>
          <a:blipFill>
            <a:blip xmlns:r="http://schemas.openxmlformats.org/officeDocument/2006/relationships" r:embed="rId1">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dirty="0" kumimoji="0" lang="en-US"/>
          </a:p>
        </p:txBody>
      </p:sp>
      <p:cxnSp>
        <p:nvCxnSpPr>
          <p:cNvPr id="3145730" name="Straight Connector 10"/>
          <p:cNvCxnSpPr>
            <a:cxnSpLocks/>
          </p:cNvCxnSpPr>
          <p:nvPr/>
        </p:nvCxnSpPr>
        <p:spPr>
          <a:xfrm>
            <a:off x="-9237" y="5787738"/>
            <a:ext cx="3405509" cy="108438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48655"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dirty="0" kumimoji="0" lang="en-US"/>
          </a:p>
        </p:txBody>
      </p:sp>
      <p:sp>
        <p:nvSpPr>
          <p:cNvPr id="1048656"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dirty="0" kumimoji="0" lang="en-US"/>
          </a:p>
        </p:txBody>
      </p:sp>
    </p:spTree>
  </p:cSld>
  <p:clrMapOvr>
    <a:overrideClrMapping accent1="accent1" accent2="accent2" accent3="accent3" accent4="accent4" accent5="accent5" accent6="accent6" bg1="dk1" bg2="dk2" tx1="lt1" tx2="lt2"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Freeform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577" name="Freeform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578" name="Right Triangle 13"/>
          <p:cNvSpPr/>
          <p:nvPr/>
        </p:nvSpPr>
        <p:spPr bwMode="auto">
          <a:xfrm>
            <a:off x="-6042" y="5791253"/>
            <a:ext cx="3402314" cy="1080868"/>
          </a:xfrm>
          <a:prstGeom prst="rtTriangle"/>
          <a:blipFill>
            <a:blip xmlns:r="http://schemas.openxmlformats.org/officeDocument/2006/relationships" r:embed="rId12">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dirty="0" kumimoji="0" lang="en-US"/>
          </a:p>
        </p:txBody>
      </p:sp>
      <p:cxnSp>
        <p:nvCxnSpPr>
          <p:cNvPr id="3145728" name="Straight Connector 14"/>
          <p:cNvCxnSpPr>
            <a:cxnSpLocks/>
          </p:cNvCxnSpPr>
          <p:nvPr/>
        </p:nvCxnSpPr>
        <p:spPr>
          <a:xfrm>
            <a:off x="-9237" y="5787738"/>
            <a:ext cx="3405509" cy="108438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48579" name="Title Placeholder 8"/>
          <p:cNvSpPr>
            <a:spLocks noGrp="1"/>
          </p:cNvSpPr>
          <p:nvPr>
            <p:ph type="title"/>
          </p:nvPr>
        </p:nvSpPr>
        <p:spPr>
          <a:xfrm>
            <a:off x="457200" y="274638"/>
            <a:ext cx="8229600" cy="1143000"/>
          </a:xfrm>
          <a:prstGeom prst="rect"/>
        </p:spPr>
        <p:txBody>
          <a:bodyPr anchor="ctr" vert="horz">
            <a:normAutofit/>
            <a:scene3d>
              <a:camera prst="orthographicFront"/>
              <a:lightRig dir="t" rig="soft"/>
            </a:scene3d>
            <a:sp3d prstMaterial="softEdge">
              <a:bevelT w="25400" h="25400"/>
            </a:sp3d>
          </a:bodyPr>
          <a:p>
            <a:r>
              <a:rPr kumimoji="0" lang="en-US" smtClean="0"/>
              <a:t>Click to edit Master title style</a:t>
            </a:r>
            <a:endParaRPr kumimoji="0" lang="en-US"/>
          </a:p>
        </p:txBody>
      </p:sp>
      <p:sp>
        <p:nvSpPr>
          <p:cNvPr id="1048580" name="Text Placeholder 29"/>
          <p:cNvSpPr>
            <a:spLocks noGrp="1"/>
          </p:cNvSpPr>
          <p:nvPr>
            <p:ph type="body" idx="1"/>
          </p:nvPr>
        </p:nvSpPr>
        <p:spPr>
          <a:xfrm>
            <a:off x="457200" y="1481328"/>
            <a:ext cx="8229600" cy="4525963"/>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1" name="Date Placeholder 9"/>
          <p:cNvSpPr>
            <a:spLocks noGrp="1"/>
          </p:cNvSpPr>
          <p:nvPr>
            <p:ph type="dt" sz="half" idx="2"/>
          </p:nvPr>
        </p:nvSpPr>
        <p:spPr>
          <a:xfrm>
            <a:off x="6727032" y="6407944"/>
            <a:ext cx="1920240" cy="365760"/>
          </a:xfrm>
          <a:prstGeom prst="rect"/>
        </p:spPr>
        <p:txBody>
          <a:bodyPr anchor="b" vert="horz"/>
          <a:lstStyle>
            <a:lvl1pPr algn="l" eaLnBrk="1" hangingPunct="1" latinLnBrk="0">
              <a:defRPr sz="1000" kumimoji="0">
                <a:solidFill>
                  <a:schemeClr val="tx1"/>
                </a:solidFill>
              </a:defRPr>
            </a:lvl1pPr>
          </a:lstStyle>
          <a:p>
            <a:fld id="{535F5F68-1FB4-4413-8EA9-3580A44DB980}" type="datetimeFigureOut">
              <a:rPr lang="en-US" smtClean="0"/>
              <a:t>10/29/2018</a:t>
            </a:fld>
            <a:endParaRPr dirty="0" lang="en-US"/>
          </a:p>
        </p:txBody>
      </p:sp>
      <p:sp>
        <p:nvSpPr>
          <p:cNvPr id="1048582" name="Footer Placeholder 21"/>
          <p:cNvSpPr>
            <a:spLocks noGrp="1"/>
          </p:cNvSpPr>
          <p:nvPr>
            <p:ph type="ftr" sz="quarter" idx="3"/>
          </p:nvPr>
        </p:nvSpPr>
        <p:spPr>
          <a:xfrm>
            <a:off x="4380072" y="6407944"/>
            <a:ext cx="2350681" cy="365125"/>
          </a:xfrm>
          <a:prstGeom prst="rect"/>
        </p:spPr>
        <p:txBody>
          <a:bodyPr anchor="b" vert="horz"/>
          <a:lstStyle>
            <a:lvl1pPr algn="r" eaLnBrk="1" hangingPunct="1" latinLnBrk="0">
              <a:defRPr sz="1000" kumimoji="0">
                <a:solidFill>
                  <a:schemeClr val="tx1"/>
                </a:solidFill>
              </a:defRPr>
            </a:lvl1pPr>
          </a:lstStyle>
          <a:p>
            <a:endParaRPr dirty="0" lang="en-US"/>
          </a:p>
        </p:txBody>
      </p:sp>
      <p:sp>
        <p:nvSpPr>
          <p:cNvPr id="1048583" name="Slide Number Placeholder 17"/>
          <p:cNvSpPr>
            <a:spLocks noGrp="1"/>
          </p:cNvSpPr>
          <p:nvPr>
            <p:ph type="sldNum" sz="quarter" idx="4"/>
          </p:nvPr>
        </p:nvSpPr>
        <p:spPr>
          <a:xfrm>
            <a:off x="8647272" y="6407944"/>
            <a:ext cx="365760" cy="365125"/>
          </a:xfrm>
          <a:prstGeom prst="rect"/>
        </p:spPr>
        <p:txBody>
          <a:bodyPr anchor="b" vert="horz"/>
          <a:lstStyle>
            <a:lvl1pPr algn="r" eaLnBrk="1" hangingPunct="1" latinLnBrk="0">
              <a:defRPr b="0" sz="1000" kumimoji="0">
                <a:solidFill>
                  <a:schemeClr val="tx1"/>
                </a:solidFill>
              </a:defRPr>
            </a:lvl1pPr>
          </a:lstStyle>
          <a:p>
            <a:fld id="{04DB8D6D-D15F-4213-9C10-68CA774595A5}" type="slidenum">
              <a:rPr lang="en-US" smtClean="0"/>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b="1" sz="4100" kern="1200" kumimoji="0">
          <a:solidFill>
            <a:schemeClr val="tx2"/>
          </a:solidFill>
          <a:effectLst>
            <a:outerShdw algn="tl" blurRad="31750" dir="5400000" dist="25400" rotWithShape="0">
              <a:srgbClr val="000000">
                <a:alpha val="25000"/>
              </a:srgbClr>
            </a:outerShdw>
          </a:effectLst>
          <a:latin typeface="+mj-lt"/>
          <a:ea typeface="+mj-ea"/>
          <a:cs typeface="+mj-cs"/>
        </a:defRPr>
      </a:lvl1pPr>
    </p:titleStyle>
    <p:bodyStyle>
      <a:lvl1pPr algn="l" eaLnBrk="1" hangingPunct="1" indent="-256032" latinLnBrk="0" marL="365760" rtl="0">
        <a:spcBef>
          <a:spcPts val="400"/>
        </a:spcBef>
        <a:spcAft>
          <a:spcPts val="0"/>
        </a:spcAft>
        <a:buClr>
          <a:schemeClr val="accent1"/>
        </a:buClr>
        <a:buSzPct val="68000"/>
        <a:buFont typeface="Wingdings 3"/>
        <a:buChar char=""/>
        <a:defRPr sz="2700" kern="1200" kumimoji="0">
          <a:solidFill>
            <a:schemeClr val="tx1"/>
          </a:solidFill>
          <a:latin typeface="+mn-lt"/>
          <a:ea typeface="+mn-ea"/>
          <a:cs typeface="+mn-cs"/>
        </a:defRPr>
      </a:lvl1pPr>
      <a:lvl2pPr algn="l" eaLnBrk="1" hangingPunct="1" indent="-228600" latinLnBrk="0" marL="621792" rtl="0">
        <a:spcBef>
          <a:spcPts val="324"/>
        </a:spcBef>
        <a:buClr>
          <a:schemeClr val="accent1"/>
        </a:buClr>
        <a:buFont typeface="Verdana"/>
        <a:buChar char="◦"/>
        <a:defRPr sz="2300" kern="1200" kumimoji="0">
          <a:solidFill>
            <a:schemeClr val="tx1"/>
          </a:solidFill>
          <a:latin typeface="+mn-lt"/>
          <a:ea typeface="+mn-ea"/>
          <a:cs typeface="+mn-cs"/>
        </a:defRPr>
      </a:lvl2pPr>
      <a:lvl3pPr algn="l" eaLnBrk="1" hangingPunct="1" indent="-228600" latinLnBrk="0" marL="859536" rtl="0">
        <a:spcBef>
          <a:spcPts val="350"/>
        </a:spcBef>
        <a:buClr>
          <a:schemeClr val="accent2"/>
        </a:buClr>
        <a:buSzPct val="100000"/>
        <a:buFont typeface="Wingdings 2"/>
        <a:buChar char=""/>
        <a:defRPr sz="2100" kern="1200" kumimoji="0">
          <a:solidFill>
            <a:schemeClr val="tx1"/>
          </a:solidFill>
          <a:latin typeface="+mn-lt"/>
          <a:ea typeface="+mn-ea"/>
          <a:cs typeface="+mn-cs"/>
        </a:defRPr>
      </a:lvl3pPr>
      <a:lvl4pPr algn="l" eaLnBrk="1" hangingPunct="1" indent="-228600" latinLnBrk="0" marL="1143000" rtl="0">
        <a:spcBef>
          <a:spcPts val="350"/>
        </a:spcBef>
        <a:buClr>
          <a:schemeClr val="accent2"/>
        </a:buClr>
        <a:buFont typeface="Wingdings 2"/>
        <a:buChar char=""/>
        <a:defRPr sz="1900" kern="1200" kumimoji="0">
          <a:solidFill>
            <a:schemeClr val="tx1"/>
          </a:solidFill>
          <a:latin typeface="+mn-lt"/>
          <a:ea typeface="+mn-ea"/>
          <a:cs typeface="+mn-cs"/>
        </a:defRPr>
      </a:lvl4pPr>
      <a:lvl5pPr algn="l" eaLnBrk="1" hangingPunct="1" indent="-228600" latinLnBrk="0" marL="1371600" rtl="0">
        <a:spcBef>
          <a:spcPts val="350"/>
        </a:spcBef>
        <a:buClr>
          <a:schemeClr val="accent2"/>
        </a:buClr>
        <a:buFont typeface="Wingdings 2"/>
        <a:buChar char=""/>
        <a:defRPr sz="1800" kern="1200" kumimoji="0">
          <a:solidFill>
            <a:schemeClr val="tx1"/>
          </a:solidFill>
          <a:latin typeface="+mn-lt"/>
          <a:ea typeface="+mn-ea"/>
          <a:cs typeface="+mn-cs"/>
        </a:defRPr>
      </a:lvl5pPr>
      <a:lvl6pPr algn="l" eaLnBrk="1" hangingPunct="1" indent="-228600" latinLnBrk="0" marL="1600200" rtl="0">
        <a:spcBef>
          <a:spcPts val="350"/>
        </a:spcBef>
        <a:buClr>
          <a:schemeClr val="accent3"/>
        </a:buClr>
        <a:buFont typeface="Wingdings 2"/>
        <a:buChar char=""/>
        <a:defRPr sz="1800" kern="1200" kumimoji="0">
          <a:solidFill>
            <a:schemeClr val="tx1"/>
          </a:solidFill>
          <a:latin typeface="+mn-lt"/>
          <a:ea typeface="+mn-ea"/>
          <a:cs typeface="+mn-cs"/>
        </a:defRPr>
      </a:lvl6pPr>
      <a:lvl7pPr algn="l" eaLnBrk="1" hangingPunct="1" indent="-228600" latinLnBrk="0" marL="1828800" rtl="0">
        <a:spcBef>
          <a:spcPts val="350"/>
        </a:spcBef>
        <a:buClr>
          <a:schemeClr val="accent3"/>
        </a:buClr>
        <a:buFont typeface="Wingdings 2"/>
        <a:buChar char=""/>
        <a:defRPr sz="1600" kern="1200" kumimoji="0">
          <a:solidFill>
            <a:schemeClr val="tx1"/>
          </a:solidFill>
          <a:latin typeface="+mn-lt"/>
          <a:ea typeface="+mn-ea"/>
          <a:cs typeface="+mn-cs"/>
        </a:defRPr>
      </a:lvl7pPr>
      <a:lvl8pPr algn="l" eaLnBrk="1" hangingPunct="1" indent="-228600" latinLnBrk="0" marL="2057400" rtl="0">
        <a:spcBef>
          <a:spcPts val="350"/>
        </a:spcBef>
        <a:buClr>
          <a:schemeClr val="accent3"/>
        </a:buClr>
        <a:buFont typeface="Wingdings 2"/>
        <a:buChar char=""/>
        <a:defRPr sz="1600" kern="1200" kumimoji="0">
          <a:solidFill>
            <a:schemeClr val="tx1"/>
          </a:solidFill>
          <a:latin typeface="+mn-lt"/>
          <a:ea typeface="+mn-ea"/>
          <a:cs typeface="+mn-cs"/>
        </a:defRPr>
      </a:lvl8pPr>
      <a:lvl9pPr algn="l" eaLnBrk="1" hangingPunct="1" indent="-228600" latinLnBrk="0" marL="2286000" rtl="0">
        <a:spcBef>
          <a:spcPts val="350"/>
        </a:spcBef>
        <a:buClr>
          <a:schemeClr val="accent3"/>
        </a:buClr>
        <a:buFont typeface="Wingdings 2"/>
        <a:buChar char=""/>
        <a:defRPr baseline="0" sz="16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9" name="Title 1"/>
          <p:cNvSpPr>
            <a:spLocks noGrp="1"/>
          </p:cNvSpPr>
          <p:nvPr>
            <p:ph type="ctrTitle"/>
          </p:nvPr>
        </p:nvSpPr>
        <p:spPr>
          <a:xfrm>
            <a:off x="533400" y="533400"/>
            <a:ext cx="7772400" cy="1829761"/>
          </a:xfrm>
        </p:spPr>
        <p:txBody>
          <a:bodyPr>
            <a:normAutofit/>
          </a:bodyPr>
          <a:p>
            <a:pPr algn="ctr"/>
            <a:r>
              <a:rPr dirty="0" lang="en-IN"/>
              <a:t>Release C</a:t>
            </a:r>
            <a:r>
              <a:rPr dirty="0" lang="en-IN" smtClean="0"/>
              <a:t>onsistency &amp; </a:t>
            </a:r>
            <a:r>
              <a:rPr dirty="0" lang="en-US" err="1" smtClean="0"/>
              <a:t>Munin</a:t>
            </a:r>
            <a:r>
              <a:rPr dirty="0" lang="en-US" smtClean="0"/>
              <a:t> Case Study</a:t>
            </a:r>
            <a:endParaRPr dirty="0" lang="en-US"/>
          </a:p>
        </p:txBody>
      </p:sp>
      <p:sp>
        <p:nvSpPr>
          <p:cNvPr id="1048610" name="Subtitle 2"/>
          <p:cNvSpPr>
            <a:spLocks noGrp="1"/>
          </p:cNvSpPr>
          <p:nvPr>
            <p:ph type="subTitle" idx="1"/>
          </p:nvPr>
        </p:nvSpPr>
        <p:spPr>
          <a:xfrm>
            <a:off x="1143000" y="2895600"/>
            <a:ext cx="7772400" cy="2286000"/>
          </a:xfrm>
        </p:spPr>
        <p:txBody>
          <a:bodyPr>
            <a:normAutofit fontScale="96296" lnSpcReduction="20000"/>
          </a:bodyPr>
          <a:p>
            <a:r>
              <a:rPr dirty="0" lang="en-US" smtClean="0"/>
              <a:t>Submitted By</a:t>
            </a:r>
          </a:p>
          <a:p>
            <a:r>
              <a:rPr dirty="0" lang="en-US" smtClean="0"/>
              <a:t>			K Ramakrishna(161FAo4300)	</a:t>
            </a:r>
            <a:r>
              <a:rPr dirty="0" lang="en-US"/>
              <a:t>	</a:t>
            </a:r>
            <a:r>
              <a:rPr dirty="0" lang="en-US" smtClean="0"/>
              <a:t>				</a:t>
            </a:r>
          </a:p>
          <a:p>
            <a:r>
              <a:rPr dirty="0" lang="en-US" smtClean="0"/>
              <a:t>M BhanuPrakash(161FA04313)</a:t>
            </a:r>
          </a:p>
          <a:p>
            <a:endParaRPr dirty="0" lang="en-US" smtClean="0"/>
          </a:p>
          <a:p>
            <a:r>
              <a:rPr dirty="0" lang="en-US" smtClean="0"/>
              <a:t>H.Krishna Chaitanya(161FA04298)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5" name="Content Placeholder 1"/>
          <p:cNvSpPr>
            <a:spLocks noGrp="1"/>
          </p:cNvSpPr>
          <p:nvPr>
            <p:ph idx="1"/>
          </p:nvPr>
        </p:nvSpPr>
        <p:spPr>
          <a:xfrm>
            <a:off x="457200" y="914400"/>
            <a:ext cx="8229600" cy="5410200"/>
          </a:xfrm>
        </p:spPr>
        <p:txBody>
          <a:bodyPr/>
          <a:p>
            <a:r>
              <a:rPr dirty="0" lang="en-IN"/>
              <a:t> </a:t>
            </a:r>
            <a:r>
              <a:rPr b="1" dirty="0" lang="en-IN"/>
              <a:t>advantage of Release consistency</a:t>
            </a:r>
            <a:r>
              <a:rPr dirty="0" lang="en-IN"/>
              <a:t> comes at the expense of requiring synchronization accesses to be properly identified and identified as acquires and </a:t>
            </a:r>
            <a:r>
              <a:rPr b="1" dirty="0" lang="en-IN"/>
              <a:t>releases</a:t>
            </a:r>
            <a:r>
              <a:rPr dirty="0" lang="en-IN" smtClean="0"/>
              <a:t>.</a:t>
            </a:r>
          </a:p>
          <a:p>
            <a:endParaRPr dirty="0" lang="en-IN" smtClean="0"/>
          </a:p>
          <a:p>
            <a:r>
              <a:rPr dirty="0" lang="en-IN" smtClean="0"/>
              <a:t>The </a:t>
            </a:r>
            <a:r>
              <a:rPr dirty="0" lang="en-IN" smtClean="0"/>
              <a:t>programmer is responsible for labelling read and write operations as release,acquire</a:t>
            </a:r>
          </a:p>
          <a:p>
            <a:pPr indent="0" marL="109728">
              <a:buNone/>
            </a:pPr>
            <a:r>
              <a:rPr dirty="0" lang="en-IN"/>
              <a:t> </a:t>
            </a:r>
            <a:r>
              <a:rPr dirty="0" lang="en-IN" smtClean="0"/>
              <a:t> or non synchronization access other instructions are assumed to be </a:t>
            </a:r>
            <a:r>
              <a:rPr dirty="0" lang="en-IN" smtClean="0"/>
              <a:t>ordinary</a:t>
            </a:r>
          </a:p>
          <a:p>
            <a:pPr indent="0" marL="109728">
              <a:buNone/>
            </a:pPr>
            <a:endParaRPr dirty="0" lang="en-IN"/>
          </a:p>
          <a:p>
            <a:pPr indent="0" marL="109728">
              <a:buNone/>
            </a:pPr>
            <a:endParaRPr dirty="0" lang="en-IN" smtClean="0"/>
          </a:p>
          <a:p>
            <a:pPr indent="0" marL="109728">
              <a:buNone/>
            </a:pPr>
            <a:endParaRPr dirty="0" lang="en-IN"/>
          </a:p>
          <a:p>
            <a:pPr indent="0" marL="109728">
              <a:buNone/>
            </a:pPr>
            <a:endParaRPr dirty="0" lang="en-IN" smtClean="0"/>
          </a:p>
          <a:p>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703" name=""/>
          <p:cNvSpPr txBox="1"/>
          <p:nvPr/>
        </p:nvSpPr>
        <p:spPr>
          <a:xfrm>
            <a:off x="172436" y="799163"/>
            <a:ext cx="8393179" cy="586739"/>
          </a:xfrm>
          <a:prstGeom prst="rect"/>
        </p:spPr>
        <p:txBody>
          <a:bodyPr rtlCol="0" wrap="square">
            <a:spAutoFit/>
          </a:bodyPr>
          <a:p>
            <a:r>
              <a:rPr sz="3300" lang="en-US">
                <a:solidFill>
                  <a:srgbClr val="000000"/>
                </a:solidFill>
              </a:rPr>
              <a:t>L</a:t>
            </a:r>
            <a:r>
              <a:rPr sz="3300" lang="en-US">
                <a:solidFill>
                  <a:srgbClr val="000000"/>
                </a:solidFill>
              </a:rPr>
              <a:t>A</a:t>
            </a:r>
            <a:r>
              <a:rPr sz="3300" lang="en-US">
                <a:solidFill>
                  <a:srgbClr val="000000"/>
                </a:solidFill>
              </a:rPr>
              <a:t>Z</a:t>
            </a:r>
            <a:r>
              <a:rPr sz="3300" lang="en-US">
                <a:solidFill>
                  <a:srgbClr val="000000"/>
                </a:solidFill>
              </a:rPr>
              <a:t>Y</a:t>
            </a:r>
            <a:r>
              <a:rPr sz="3300" lang="en-US">
                <a:solidFill>
                  <a:srgbClr val="000000"/>
                </a:solidFill>
              </a:rPr>
              <a:t> </a:t>
            </a:r>
            <a:r>
              <a:rPr sz="3300" lang="en-US">
                <a:solidFill>
                  <a:srgbClr val="000000"/>
                </a:solidFill>
              </a:rPr>
              <a:t>R</a:t>
            </a:r>
            <a:r>
              <a:rPr sz="3300" lang="en-US">
                <a:solidFill>
                  <a:srgbClr val="000000"/>
                </a:solidFill>
              </a:rPr>
              <a:t>E</a:t>
            </a:r>
            <a:r>
              <a:rPr sz="3300" lang="en-US">
                <a:solidFill>
                  <a:srgbClr val="000000"/>
                </a:solidFill>
              </a:rPr>
              <a:t>L</a:t>
            </a:r>
            <a:r>
              <a:rPr sz="3300" lang="en-US">
                <a:solidFill>
                  <a:srgbClr val="000000"/>
                </a:solidFill>
              </a:rPr>
              <a:t>E</a:t>
            </a:r>
            <a:r>
              <a:rPr sz="3300" lang="en-US">
                <a:solidFill>
                  <a:srgbClr val="000000"/>
                </a:solidFill>
              </a:rPr>
              <a:t>A</a:t>
            </a:r>
            <a:r>
              <a:rPr sz="3300" lang="en-US">
                <a:solidFill>
                  <a:srgbClr val="000000"/>
                </a:solidFill>
              </a:rPr>
              <a:t>S</a:t>
            </a:r>
            <a:r>
              <a:rPr sz="3300" lang="en-US">
                <a:solidFill>
                  <a:srgbClr val="000000"/>
                </a:solidFill>
              </a:rPr>
              <a:t>E</a:t>
            </a:r>
            <a:r>
              <a:rPr sz="3300" lang="en-US">
                <a:solidFill>
                  <a:srgbClr val="000000"/>
                </a:solidFill>
              </a:rPr>
              <a:t> </a:t>
            </a:r>
            <a:r>
              <a:rPr sz="3300" lang="en-US">
                <a:solidFill>
                  <a:srgbClr val="000000"/>
                </a:solidFill>
              </a:rPr>
              <a:t>C</a:t>
            </a:r>
            <a:r>
              <a:rPr sz="3300" lang="en-US">
                <a:solidFill>
                  <a:srgbClr val="000000"/>
                </a:solidFill>
              </a:rPr>
              <a:t>O</a:t>
            </a:r>
            <a:r>
              <a:rPr sz="3300" lang="en-US">
                <a:solidFill>
                  <a:srgbClr val="000000"/>
                </a:solidFill>
              </a:rPr>
              <a:t>N</a:t>
            </a:r>
            <a:r>
              <a:rPr sz="3300" lang="en-US">
                <a:solidFill>
                  <a:srgbClr val="000000"/>
                </a:solidFill>
              </a:rPr>
              <a:t>S</a:t>
            </a:r>
            <a:r>
              <a:rPr sz="3300" lang="en-US">
                <a:solidFill>
                  <a:srgbClr val="000000"/>
                </a:solidFill>
              </a:rPr>
              <a:t>I</a:t>
            </a:r>
            <a:r>
              <a:rPr sz="3300" lang="en-US">
                <a:solidFill>
                  <a:srgbClr val="000000"/>
                </a:solidFill>
              </a:rPr>
              <a:t>S</a:t>
            </a:r>
            <a:r>
              <a:rPr sz="3300" lang="en-US">
                <a:solidFill>
                  <a:srgbClr val="000000"/>
                </a:solidFill>
              </a:rPr>
              <a:t>T</a:t>
            </a:r>
            <a:r>
              <a:rPr sz="3300" lang="en-US">
                <a:solidFill>
                  <a:srgbClr val="000000"/>
                </a:solidFill>
              </a:rPr>
              <a:t>E</a:t>
            </a:r>
            <a:r>
              <a:rPr sz="3300" lang="en-US">
                <a:solidFill>
                  <a:srgbClr val="000000"/>
                </a:solidFill>
              </a:rPr>
              <a:t>N</a:t>
            </a:r>
            <a:r>
              <a:rPr sz="3300" lang="en-US">
                <a:solidFill>
                  <a:srgbClr val="000000"/>
                </a:solidFill>
              </a:rPr>
              <a:t>C</a:t>
            </a:r>
            <a:r>
              <a:rPr sz="3300" lang="en-US">
                <a:solidFill>
                  <a:srgbClr val="000000"/>
                </a:solidFill>
              </a:rPr>
              <a:t>Y</a:t>
            </a:r>
            <a:r>
              <a:rPr sz="3300" lang="en-US">
                <a:solidFill>
                  <a:srgbClr val="000000"/>
                </a:solidFill>
              </a:rPr>
              <a:t>:</a:t>
            </a:r>
            <a:endParaRPr sz="3300" lang="en-US">
              <a:solidFill>
                <a:srgbClr val="000000"/>
              </a:solidFill>
            </a:endParaRPr>
          </a:p>
        </p:txBody>
      </p:sp>
      <p:sp>
        <p:nvSpPr>
          <p:cNvPr id="1048704" name=""/>
          <p:cNvSpPr txBox="1"/>
          <p:nvPr/>
        </p:nvSpPr>
        <p:spPr>
          <a:xfrm>
            <a:off x="172436" y="1881209"/>
            <a:ext cx="8627357" cy="3025140"/>
          </a:xfrm>
          <a:prstGeom prst="rect"/>
        </p:spPr>
        <p:txBody>
          <a:bodyPr rtlCol="0" wrap="square">
            <a:spAutoFit/>
          </a:bodyPr>
          <a:p>
            <a:r>
              <a:rPr sz="2800" lang="en-US">
                <a:solidFill>
                  <a:srgbClr val="000000"/>
                </a:solidFill>
              </a:rPr>
              <a:t>Lazy release consistency is a further optimization of release consistency. It assumes that the thread executing an acquire access does not need the values written by other threads until the acquire access has completed. Hence, all behavior of coherence can be delayed and timing for write propagation can be tweaked.</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pic>
        <p:nvPicPr>
          <p:cNvPr id="2097153" name=""/>
          <p:cNvPicPr>
            <a:picLocks/>
          </p:cNvPicPr>
          <p:nvPr/>
        </p:nvPicPr>
        <p:blipFill>
          <a:blip xmlns:r="http://schemas.openxmlformats.org/officeDocument/2006/relationships" r:embed="rId1"/>
          <a:stretch>
            <a:fillRect/>
          </a:stretch>
        </p:blipFill>
        <p:spPr>
          <a:xfrm rot="0">
            <a:off x="823635" y="1986465"/>
            <a:ext cx="3386052" cy="2600611"/>
          </a:xfrm>
          <a:prstGeom prst="rect"/>
        </p:spPr>
      </p:pic>
      <p:pic>
        <p:nvPicPr>
          <p:cNvPr id="2097154" name=""/>
          <p:cNvPicPr>
            <a:picLocks/>
          </p:cNvPicPr>
          <p:nvPr/>
        </p:nvPicPr>
        <p:blipFill>
          <a:blip xmlns:r="http://schemas.openxmlformats.org/officeDocument/2006/relationships" r:embed="rId2"/>
          <a:stretch>
            <a:fillRect/>
          </a:stretch>
        </p:blipFill>
        <p:spPr>
          <a:xfrm rot="0">
            <a:off x="4876687" y="2316244"/>
            <a:ext cx="2664375" cy="1941052"/>
          </a:xfrm>
          <a:prstGeom prst="rect"/>
        </p:spPr>
      </p:pic>
      <p:sp>
        <p:nvSpPr>
          <p:cNvPr id="1048705" name=""/>
          <p:cNvSpPr txBox="1"/>
          <p:nvPr/>
        </p:nvSpPr>
        <p:spPr>
          <a:xfrm>
            <a:off x="209687" y="460464"/>
            <a:ext cx="8283013" cy="929639"/>
          </a:xfrm>
          <a:prstGeom prst="rect"/>
        </p:spPr>
        <p:txBody>
          <a:bodyPr rtlCol="0" wrap="square">
            <a:spAutoFit/>
          </a:bodyPr>
          <a:p>
            <a:r>
              <a:rPr sz="2800" lang="en-US">
                <a:solidFill>
                  <a:srgbClr val="000000"/>
                </a:solidFill>
              </a:rPr>
              <a:t>D</a:t>
            </a:r>
            <a:r>
              <a:rPr sz="2800" lang="en-US">
                <a:solidFill>
                  <a:srgbClr val="000000"/>
                </a:solidFill>
              </a:rPr>
              <a:t>I</a:t>
            </a:r>
            <a:r>
              <a:rPr sz="2800" lang="en-US">
                <a:solidFill>
                  <a:srgbClr val="000000"/>
                </a:solidFill>
              </a:rPr>
              <a:t>F</a:t>
            </a:r>
            <a:r>
              <a:rPr sz="2800" lang="en-US">
                <a:solidFill>
                  <a:srgbClr val="000000"/>
                </a:solidFill>
              </a:rPr>
              <a:t>F</a:t>
            </a:r>
            <a:r>
              <a:rPr sz="2800" lang="en-US">
                <a:solidFill>
                  <a:srgbClr val="000000"/>
                </a:solidFill>
              </a:rPr>
              <a:t>E</a:t>
            </a:r>
            <a:r>
              <a:rPr sz="2800" lang="en-US">
                <a:solidFill>
                  <a:srgbClr val="000000"/>
                </a:solidFill>
              </a:rPr>
              <a:t>R</a:t>
            </a:r>
            <a:r>
              <a:rPr sz="2800" lang="en-US">
                <a:solidFill>
                  <a:srgbClr val="000000"/>
                </a:solidFill>
              </a:rPr>
              <a:t>E</a:t>
            </a:r>
            <a:r>
              <a:rPr sz="2800" lang="en-US">
                <a:solidFill>
                  <a:srgbClr val="000000"/>
                </a:solidFill>
              </a:rPr>
              <a:t>NCE</a:t>
            </a:r>
            <a:r>
              <a:rPr sz="2800" lang="en-US">
                <a:solidFill>
                  <a:srgbClr val="000000"/>
                </a:solidFill>
              </a:rPr>
              <a:t> </a:t>
            </a:r>
            <a:r>
              <a:rPr sz="2800" lang="en-US">
                <a:solidFill>
                  <a:srgbClr val="000000"/>
                </a:solidFill>
              </a:rPr>
              <a:t>BETWEEN</a:t>
            </a:r>
            <a:r>
              <a:rPr sz="2800" lang="en-US">
                <a:solidFill>
                  <a:srgbClr val="000000"/>
                </a:solidFill>
              </a:rPr>
              <a:t> </a:t>
            </a:r>
            <a:r>
              <a:rPr sz="2800" lang="en-US">
                <a:solidFill>
                  <a:srgbClr val="000000"/>
                </a:solidFill>
              </a:rPr>
              <a:t>R</a:t>
            </a:r>
            <a:r>
              <a:rPr sz="2800" lang="en-US">
                <a:solidFill>
                  <a:srgbClr val="000000"/>
                </a:solidFill>
              </a:rPr>
              <a:t>E</a:t>
            </a:r>
            <a:r>
              <a:rPr sz="2800" lang="en-US">
                <a:solidFill>
                  <a:srgbClr val="000000"/>
                </a:solidFill>
              </a:rPr>
              <a:t>L</a:t>
            </a:r>
            <a:r>
              <a:rPr sz="2800" lang="en-US">
                <a:solidFill>
                  <a:srgbClr val="000000"/>
                </a:solidFill>
              </a:rPr>
              <a:t>E</a:t>
            </a:r>
            <a:r>
              <a:rPr sz="2800" lang="en-US">
                <a:solidFill>
                  <a:srgbClr val="000000"/>
                </a:solidFill>
              </a:rPr>
              <a:t>A</a:t>
            </a:r>
            <a:r>
              <a:rPr sz="2800" lang="en-US">
                <a:solidFill>
                  <a:srgbClr val="000000"/>
                </a:solidFill>
              </a:rPr>
              <a:t>S</a:t>
            </a:r>
            <a:r>
              <a:rPr sz="2800" lang="en-US">
                <a:solidFill>
                  <a:srgbClr val="000000"/>
                </a:solidFill>
              </a:rPr>
              <a:t>E</a:t>
            </a:r>
            <a:r>
              <a:rPr sz="2800" lang="en-US">
                <a:solidFill>
                  <a:srgbClr val="000000"/>
                </a:solidFill>
              </a:rPr>
              <a:t> </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L</a:t>
            </a:r>
            <a:r>
              <a:rPr sz="2800" lang="en-US">
                <a:solidFill>
                  <a:srgbClr val="000000"/>
                </a:solidFill>
              </a:rPr>
              <a:t>A</a:t>
            </a:r>
            <a:r>
              <a:rPr sz="2800" lang="en-US">
                <a:solidFill>
                  <a:srgbClr val="000000"/>
                </a:solidFill>
              </a:rPr>
              <a:t>Z</a:t>
            </a:r>
            <a:r>
              <a:rPr sz="2800" lang="en-US">
                <a:solidFill>
                  <a:srgbClr val="000000"/>
                </a:solidFill>
              </a:rPr>
              <a:t>Y</a:t>
            </a:r>
            <a:r>
              <a:rPr sz="2800" lang="en-US">
                <a:solidFill>
                  <a:srgbClr val="000000"/>
                </a:solidFill>
              </a:rPr>
              <a:t> </a:t>
            </a:r>
            <a:r>
              <a:rPr sz="2800" lang="en-US">
                <a:solidFill>
                  <a:srgbClr val="000000"/>
                </a:solidFill>
              </a:rPr>
              <a:t>R</a:t>
            </a:r>
            <a:r>
              <a:rPr sz="2800" lang="en-US">
                <a:solidFill>
                  <a:srgbClr val="000000"/>
                </a:solidFill>
              </a:rPr>
              <a:t>E</a:t>
            </a:r>
            <a:r>
              <a:rPr sz="2800" lang="en-US">
                <a:solidFill>
                  <a:srgbClr val="000000"/>
                </a:solidFill>
              </a:rPr>
              <a:t>L</a:t>
            </a:r>
            <a:r>
              <a:rPr sz="2800" lang="en-US">
                <a:solidFill>
                  <a:srgbClr val="000000"/>
                </a:solidFill>
              </a:rPr>
              <a:t>E</a:t>
            </a:r>
            <a:r>
              <a:rPr sz="2800" lang="en-US">
                <a:solidFill>
                  <a:srgbClr val="000000"/>
                </a:solidFill>
              </a:rPr>
              <a:t>A</a:t>
            </a:r>
            <a:r>
              <a:rPr sz="2800" lang="en-US">
                <a:solidFill>
                  <a:srgbClr val="000000"/>
                </a:solidFill>
              </a:rPr>
              <a:t>S</a:t>
            </a:r>
            <a:r>
              <a:rPr sz="2800" lang="en-US">
                <a:solidFill>
                  <a:srgbClr val="000000"/>
                </a:solidFill>
              </a:rPr>
              <a:t>E</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N</a:t>
            </a:r>
            <a:r>
              <a:rPr sz="2800" lang="en-US">
                <a:solidFill>
                  <a:srgbClr val="000000"/>
                </a:solidFill>
              </a:rPr>
              <a:t>S</a:t>
            </a:r>
            <a:r>
              <a:rPr sz="2800" lang="en-US">
                <a:solidFill>
                  <a:srgbClr val="000000"/>
                </a:solidFill>
              </a:rPr>
              <a:t>I</a:t>
            </a:r>
            <a:r>
              <a:rPr sz="2800" lang="en-US">
                <a:solidFill>
                  <a:srgbClr val="000000"/>
                </a:solidFill>
              </a:rPr>
              <a:t>S</a:t>
            </a:r>
            <a:r>
              <a:rPr sz="2800" lang="en-US">
                <a:solidFill>
                  <a:srgbClr val="000000"/>
                </a:solidFill>
              </a:rPr>
              <a:t>T</a:t>
            </a:r>
            <a:r>
              <a:rPr sz="2800" lang="en-US">
                <a:solidFill>
                  <a:srgbClr val="000000"/>
                </a:solidFill>
              </a:rPr>
              <a:t>E</a:t>
            </a:r>
            <a:r>
              <a:rPr sz="2800" lang="en-US">
                <a:solidFill>
                  <a:srgbClr val="000000"/>
                </a:solidFill>
              </a:rPr>
              <a:t>N</a:t>
            </a:r>
            <a:r>
              <a:rPr sz="2800" lang="en-US">
                <a:solidFill>
                  <a:srgbClr val="000000"/>
                </a:solidFill>
              </a:rPr>
              <a:t>C</a:t>
            </a:r>
            <a:r>
              <a:rPr sz="2800" lang="en-US">
                <a:solidFill>
                  <a:srgbClr val="000000"/>
                </a:solidFill>
              </a:rPr>
              <a:t>Y</a:t>
            </a:r>
            <a:r>
              <a:rPr sz="2800" lang="en-US">
                <a:solidFill>
                  <a:srgbClr val="000000"/>
                </a:solidFill>
              </a:rPr>
              <a:t>:</a:t>
            </a:r>
            <a:endParaRPr sz="2800" lang="en-US">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6" name="Title 2"/>
          <p:cNvSpPr>
            <a:spLocks noGrp="1"/>
          </p:cNvSpPr>
          <p:nvPr>
            <p:ph type="title"/>
          </p:nvPr>
        </p:nvSpPr>
        <p:spPr>
          <a:xfrm>
            <a:off x="1905000" y="2362200"/>
            <a:ext cx="8229600" cy="1143000"/>
          </a:xfrm>
        </p:spPr>
        <p:txBody>
          <a:bodyPr/>
          <a:p>
            <a:r>
              <a:rPr dirty="0" lang="en-IN" smtClean="0"/>
              <a:t>MUNIN CASE STUDY</a:t>
            </a:r>
            <a:endParaRPr dirty="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7" name="Content Placeholder 1"/>
          <p:cNvSpPr>
            <a:spLocks noGrp="1"/>
          </p:cNvSpPr>
          <p:nvPr>
            <p:ph idx="1"/>
          </p:nvPr>
        </p:nvSpPr>
        <p:spPr/>
        <p:txBody>
          <a:bodyPr/>
          <a:p>
            <a:r>
              <a:rPr b="1" dirty="0" lang="en-US" smtClean="0"/>
              <a:t>Thrashing</a:t>
            </a:r>
            <a:r>
              <a:rPr dirty="0" lang="en-US" smtClean="0"/>
              <a:t>:</a:t>
            </a:r>
          </a:p>
          <a:p>
            <a:pPr>
              <a:buNone/>
            </a:pPr>
            <a:r>
              <a:rPr dirty="0" lang="en-US" smtClean="0"/>
              <a:t>              Thrashing may occur when write-invalidation is used. This will help to reduce the application level synchronization by allowing computers to retain a page for a minimum time(searching).</a:t>
            </a:r>
          </a:p>
          <a:p>
            <a:pPr>
              <a:buNone/>
            </a:pPr>
            <a:r>
              <a:rPr b="1" dirty="0" lang="en-US" smtClean="0"/>
              <a:t>Annotation:</a:t>
            </a:r>
          </a:p>
          <a:p>
            <a:pPr>
              <a:buNone/>
            </a:pPr>
            <a:r>
              <a:rPr dirty="0" lang="en-US" smtClean="0"/>
              <a:t>           A comment added to text or image.</a:t>
            </a:r>
          </a:p>
        </p:txBody>
      </p:sp>
      <p:sp>
        <p:nvSpPr>
          <p:cNvPr id="1048618" name="Title 2"/>
          <p:cNvSpPr>
            <a:spLocks noGrp="1"/>
          </p:cNvSpPr>
          <p:nvPr>
            <p:ph type="title"/>
          </p:nvPr>
        </p:nvSpPr>
        <p:spPr/>
        <p:txBody>
          <a:bodyPr/>
          <a:p>
            <a:r>
              <a:rPr dirty="0" lang="en-US" smtClean="0"/>
              <a:t>Some common terms </a:t>
            </a:r>
            <a:endParaRPr dirty="0"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9" name="Content Placeholder 1"/>
          <p:cNvSpPr>
            <a:spLocks noGrp="1"/>
          </p:cNvSpPr>
          <p:nvPr>
            <p:ph idx="1"/>
          </p:nvPr>
        </p:nvSpPr>
        <p:spPr/>
        <p:txBody>
          <a:bodyPr/>
          <a:p>
            <a:r>
              <a:rPr dirty="0" lang="en-US" smtClean="0"/>
              <a:t>The </a:t>
            </a:r>
            <a:r>
              <a:rPr dirty="0" lang="en-US" err="1" smtClean="0"/>
              <a:t>Munin</a:t>
            </a:r>
            <a:r>
              <a:rPr dirty="0" lang="en-US" smtClean="0"/>
              <a:t> DSM design attempts to improve the efficiency of DSM by implementing the release consistency model.</a:t>
            </a:r>
          </a:p>
          <a:p>
            <a:endParaRPr dirty="0" lang="en-US" smtClean="0"/>
          </a:p>
          <a:p>
            <a:r>
              <a:rPr dirty="0" lang="en-US" err="1" smtClean="0"/>
              <a:t>Munin</a:t>
            </a:r>
            <a:r>
              <a:rPr dirty="0" lang="en-US" smtClean="0"/>
              <a:t> allows programmers to annotate their data items according to way in which they are </a:t>
            </a:r>
            <a:r>
              <a:rPr dirty="0" lang="en-US" err="1" smtClean="0"/>
              <a:t>shared,so</a:t>
            </a:r>
            <a:r>
              <a:rPr dirty="0" lang="en-US" smtClean="0"/>
              <a:t> that optimization can be made in the update option.</a:t>
            </a:r>
            <a:endParaRPr dirty="0" lang="en-US"/>
          </a:p>
        </p:txBody>
      </p:sp>
      <p:sp>
        <p:nvSpPr>
          <p:cNvPr id="1048620" name="Title 2"/>
          <p:cNvSpPr>
            <a:spLocks noGrp="1"/>
          </p:cNvSpPr>
          <p:nvPr>
            <p:ph type="title"/>
          </p:nvPr>
        </p:nvSpPr>
        <p:spPr/>
        <p:txBody>
          <a:bodyPr/>
          <a:p>
            <a:r>
              <a:rPr dirty="0" lang="en-US" smtClean="0"/>
              <a:t>Introduction</a:t>
            </a:r>
            <a:endParaRPr dirty="0"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1" name="Content Placeholder 1"/>
          <p:cNvSpPr>
            <a:spLocks noGrp="1"/>
          </p:cNvSpPr>
          <p:nvPr>
            <p:ph idx="1"/>
          </p:nvPr>
        </p:nvSpPr>
        <p:spPr/>
        <p:txBody>
          <a:bodyPr>
            <a:normAutofit fontScale="96296" lnSpcReduction="10000"/>
          </a:bodyPr>
          <a:p>
            <a:r>
              <a:rPr dirty="0" lang="en-US" err="1" smtClean="0"/>
              <a:t>Munin</a:t>
            </a:r>
            <a:r>
              <a:rPr dirty="0" lang="en-US" smtClean="0"/>
              <a:t> sends update or invalidation information as soon as lock is released. </a:t>
            </a:r>
          </a:p>
          <a:p>
            <a:pPr>
              <a:buNone/>
            </a:pPr>
            <a:r>
              <a:rPr b="1" dirty="0" lang="en-US" smtClean="0"/>
              <a:t>   </a:t>
            </a:r>
            <a:r>
              <a:rPr b="1" dirty="0" lang="en-US" err="1" smtClean="0">
                <a:solidFill>
                  <a:srgbClr val="FF0000"/>
                </a:solidFill>
              </a:rPr>
              <a:t>Ex:PUBG</a:t>
            </a:r>
            <a:r>
              <a:rPr b="1" dirty="0" lang="en-US" smtClean="0">
                <a:solidFill>
                  <a:srgbClr val="FF0000"/>
                </a:solidFill>
              </a:rPr>
              <a:t> Update</a:t>
            </a:r>
            <a:r>
              <a:rPr b="1" dirty="0" lang="en-US" smtClean="0"/>
              <a:t>: </a:t>
            </a:r>
            <a:r>
              <a:rPr dirty="0" lang="en-US" smtClean="0"/>
              <a:t>Before going to update the server will become stop.</a:t>
            </a:r>
          </a:p>
          <a:p>
            <a:endParaRPr dirty="0" lang="en-US" smtClean="0"/>
          </a:p>
          <a:p>
            <a:r>
              <a:rPr dirty="0" lang="en-US" smtClean="0"/>
              <a:t>The programmer can make annotation that associate a lock with a particular data items.</a:t>
            </a:r>
          </a:p>
          <a:p>
            <a:endParaRPr dirty="0" lang="en-US" smtClean="0"/>
          </a:p>
          <a:p>
            <a:r>
              <a:rPr dirty="0" lang="en-US" smtClean="0"/>
              <a:t>That means if we want to update anything we must have a copy of old version.</a:t>
            </a:r>
          </a:p>
          <a:p>
            <a:pPr>
              <a:buNone/>
            </a:pPr>
            <a:r>
              <a:rPr dirty="0" lang="en-US" smtClean="0"/>
              <a:t>    </a:t>
            </a:r>
            <a:r>
              <a:rPr b="1" dirty="0" lang="en-US" err="1" smtClean="0">
                <a:solidFill>
                  <a:srgbClr val="FF0000"/>
                </a:solidFill>
              </a:rPr>
              <a:t>Ex:whatsapp</a:t>
            </a:r>
            <a:r>
              <a:rPr b="1" dirty="0" lang="en-US" smtClean="0">
                <a:solidFill>
                  <a:srgbClr val="FF0000"/>
                </a:solidFill>
              </a:rPr>
              <a:t> update, Before install any app it     will ask allow option</a:t>
            </a:r>
            <a:r>
              <a:rPr b="1" dirty="0" lang="en-US" smtClean="0"/>
              <a:t>.</a:t>
            </a:r>
            <a:endParaRPr b="1" dirty="0" lang="en-US"/>
          </a:p>
        </p:txBody>
      </p:sp>
      <p:sp>
        <p:nvSpPr>
          <p:cNvPr id="1048622" name="Title 2"/>
          <p:cNvSpPr>
            <a:spLocks noGrp="1"/>
          </p:cNvSpPr>
          <p:nvPr>
            <p:ph type="title"/>
          </p:nvPr>
        </p:nvSpPr>
        <p:spPr/>
        <p:txBody>
          <a:bodyPr>
            <a:normAutofit fontScale="90000"/>
          </a:bodyPr>
          <a:p>
            <a:r>
              <a:rPr dirty="0" lang="en-US" err="1" smtClean="0"/>
              <a:t>Munin</a:t>
            </a:r>
            <a:r>
              <a:rPr dirty="0" lang="en-US" smtClean="0"/>
              <a:t> consistency Implementation</a:t>
            </a:r>
            <a:endParaRPr dirty="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23" name="Content Placeholder 1"/>
          <p:cNvSpPr>
            <a:spLocks noGrp="1"/>
          </p:cNvSpPr>
          <p:nvPr>
            <p:ph idx="1"/>
          </p:nvPr>
        </p:nvSpPr>
        <p:spPr/>
        <p:txBody>
          <a:bodyPr>
            <a:normAutofit lnSpcReduction="10000"/>
          </a:bodyPr>
          <a:p>
            <a:r>
              <a:rPr dirty="0" lang="en-US" smtClean="0"/>
              <a:t>Munin implementation a variety of consistency protocols, which are applied at the granularity(quality) of individual data items.</a:t>
            </a:r>
          </a:p>
          <a:p>
            <a:endParaRPr dirty="0" lang="en-US" smtClean="0"/>
          </a:p>
          <a:p>
            <a:pPr>
              <a:buFont typeface="Courier New" pitchFamily="49" charset="0"/>
              <a:buChar char="o"/>
            </a:pPr>
            <a:r>
              <a:rPr dirty="0" lang="en-US" smtClean="0"/>
              <a:t>Whether to use a write-update or write invalid protocols.(</a:t>
            </a:r>
            <a:r>
              <a:rPr b="1" dirty="0" lang="en-US" smtClean="0">
                <a:solidFill>
                  <a:srgbClr val="FF0000"/>
                </a:solidFill>
              </a:rPr>
              <a:t>when we give update to app</a:t>
            </a:r>
            <a:r>
              <a:rPr dirty="0" lang="en-US" smtClean="0"/>
              <a:t>).</a:t>
            </a:r>
          </a:p>
          <a:p>
            <a:pPr>
              <a:buFont typeface="Courier New" pitchFamily="49" charset="0"/>
              <a:buChar char="o"/>
            </a:pPr>
            <a:endParaRPr dirty="0" lang="en-US" smtClean="0"/>
          </a:p>
          <a:p>
            <a:pPr>
              <a:buFont typeface="Courier New" pitchFamily="49" charset="0"/>
              <a:buChar char="o"/>
            </a:pPr>
            <a:r>
              <a:rPr dirty="0" lang="en-US" smtClean="0"/>
              <a:t>Whether several replicas of a modifiable data item may exist simultaneously(</a:t>
            </a:r>
            <a:r>
              <a:rPr b="1" dirty="0" lang="en-US" smtClean="0">
                <a:solidFill>
                  <a:srgbClr val="FF0000"/>
                </a:solidFill>
              </a:rPr>
              <a:t>student info update in a college</a:t>
            </a:r>
            <a:r>
              <a:rPr dirty="0" lang="en-US" smtClean="0"/>
              <a:t>).</a:t>
            </a:r>
          </a:p>
          <a:p>
            <a:endParaRPr dirty="0" lang="en-US" smtClean="0"/>
          </a:p>
        </p:txBody>
      </p:sp>
      <p:sp>
        <p:nvSpPr>
          <p:cNvPr id="1048624" name="Title 2"/>
          <p:cNvSpPr>
            <a:spLocks noGrp="1"/>
          </p:cNvSpPr>
          <p:nvPr>
            <p:ph type="title"/>
          </p:nvPr>
        </p:nvSpPr>
        <p:spPr/>
        <p:txBody>
          <a:bodyPr>
            <a:normAutofit/>
          </a:bodyPr>
          <a:p>
            <a:r>
              <a:rPr dirty="0" lang="en-US" smtClean="0"/>
              <a:t>Sharing Annotations		</a:t>
            </a:r>
            <a:endParaRPr dirty="0"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5" name="Content Placeholder 1"/>
          <p:cNvSpPr>
            <a:spLocks noGrp="1"/>
          </p:cNvSpPr>
          <p:nvPr>
            <p:ph idx="1"/>
          </p:nvPr>
        </p:nvSpPr>
        <p:spPr/>
        <p:txBody>
          <a:bodyPr>
            <a:normAutofit fontScale="96296" lnSpcReduction="10000"/>
          </a:bodyPr>
          <a:p>
            <a:pPr>
              <a:buFont typeface="Courier New" pitchFamily="49" charset="0"/>
              <a:buChar char="o"/>
            </a:pPr>
            <a:r>
              <a:rPr dirty="0" lang="en-US" smtClean="0"/>
              <a:t>Whether the item has fixed owner, to which all updates must be </a:t>
            </a:r>
            <a:r>
              <a:rPr dirty="0" lang="en-US" smtClean="0">
                <a:solidFill>
                  <a:srgbClr val="FF0000"/>
                </a:solidFill>
              </a:rPr>
              <a:t>sent(</a:t>
            </a:r>
            <a:r>
              <a:rPr b="1" dirty="0" lang="en-US" smtClean="0">
                <a:solidFill>
                  <a:srgbClr val="FF0000"/>
                </a:solidFill>
              </a:rPr>
              <a:t>Windows original-windows pirated</a:t>
            </a:r>
            <a:r>
              <a:rPr dirty="0" lang="en-US" smtClean="0"/>
              <a:t>). </a:t>
            </a:r>
          </a:p>
          <a:p>
            <a:pPr>
              <a:buFont typeface="Courier New" pitchFamily="49" charset="0"/>
              <a:buChar char="o"/>
            </a:pPr>
            <a:endParaRPr dirty="0" lang="en-US" smtClean="0"/>
          </a:p>
          <a:p>
            <a:pPr>
              <a:buFont typeface="Courier New" pitchFamily="49" charset="0"/>
              <a:buChar char="o"/>
            </a:pPr>
            <a:r>
              <a:rPr dirty="0" lang="en-US" smtClean="0"/>
              <a:t>Whether same data item may be modified concurrently by several writers.</a:t>
            </a:r>
          </a:p>
          <a:p>
            <a:pPr>
              <a:buFont typeface="Courier New" pitchFamily="49" charset="0"/>
              <a:buChar char="o"/>
            </a:pPr>
            <a:endParaRPr dirty="0" lang="en-US" smtClean="0"/>
          </a:p>
          <a:p>
            <a:pPr>
              <a:buFont typeface="Courier New" pitchFamily="49" charset="0"/>
              <a:buChar char="o"/>
            </a:pPr>
            <a:r>
              <a:rPr dirty="0" lang="en-US" smtClean="0"/>
              <a:t>Whether the data item is shared by a fixed set of </a:t>
            </a:r>
            <a:r>
              <a:rPr dirty="0" lang="en-US" err="1" smtClean="0"/>
              <a:t>proceses</a:t>
            </a:r>
            <a:r>
              <a:rPr dirty="0" lang="en-US" smtClean="0"/>
              <a:t>(</a:t>
            </a:r>
            <a:r>
              <a:rPr b="1" dirty="0" lang="en-US" err="1" smtClean="0">
                <a:solidFill>
                  <a:srgbClr val="FF0000"/>
                </a:solidFill>
              </a:rPr>
              <a:t>RedBus</a:t>
            </a:r>
            <a:r>
              <a:rPr b="1" dirty="0" lang="en-US" smtClean="0">
                <a:solidFill>
                  <a:srgbClr val="FF0000"/>
                </a:solidFill>
              </a:rPr>
              <a:t> Ticket Booking</a:t>
            </a:r>
            <a:r>
              <a:rPr dirty="0" lang="en-US" smtClean="0"/>
              <a:t>).</a:t>
            </a:r>
          </a:p>
          <a:p>
            <a:pPr>
              <a:buFont typeface="Courier New" pitchFamily="49" charset="0"/>
              <a:buChar char="o"/>
            </a:pPr>
            <a:endParaRPr dirty="0" lang="en-US" smtClean="0"/>
          </a:p>
          <a:p>
            <a:pPr>
              <a:buFont typeface="Courier New" pitchFamily="49" charset="0"/>
              <a:buChar char="o"/>
            </a:pPr>
            <a:r>
              <a:rPr dirty="0" lang="en-US" smtClean="0"/>
              <a:t>Whether the data item may be modified(</a:t>
            </a:r>
            <a:r>
              <a:rPr b="1" dirty="0" lang="en-US" smtClean="0">
                <a:solidFill>
                  <a:srgbClr val="FF0000"/>
                </a:solidFill>
              </a:rPr>
              <a:t>IRCTC update</a:t>
            </a:r>
            <a:r>
              <a:rPr dirty="0" lang="en-US" smtClean="0"/>
              <a:t>).</a:t>
            </a:r>
            <a:endParaRPr dirty="0" lang="en-US"/>
          </a:p>
        </p:txBody>
      </p:sp>
      <p:sp>
        <p:nvSpPr>
          <p:cNvPr id="1048626" name="Title 2"/>
          <p:cNvSpPr>
            <a:spLocks noGrp="1"/>
          </p:cNvSpPr>
          <p:nvPr>
            <p:ph type="title"/>
          </p:nvPr>
        </p:nvSpPr>
        <p:spPr/>
        <p:txBody>
          <a:bodyPr/>
          <a:p>
            <a:r>
              <a:rPr dirty="0" lang="en-US" smtClean="0"/>
              <a:t>Sharing Annotations(Contd..)</a:t>
            </a:r>
            <a:endParaRPr dirty="0"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7" name="Content Placeholder 1"/>
          <p:cNvSpPr>
            <a:spLocks noGrp="1"/>
          </p:cNvSpPr>
          <p:nvPr>
            <p:ph idx="1"/>
          </p:nvPr>
        </p:nvSpPr>
        <p:spPr/>
        <p:txBody>
          <a:bodyPr>
            <a:normAutofit fontScale="88889" lnSpcReduction="10000"/>
          </a:bodyPr>
          <a:p>
            <a:r>
              <a:rPr dirty="0" lang="en-US" err="1" smtClean="0"/>
              <a:t>Munin</a:t>
            </a:r>
            <a:r>
              <a:rPr dirty="0" lang="en-US" smtClean="0"/>
              <a:t> supplies a small set of annotations for programmers to apply to data items, each of them have conventional choice of the parameter suitable for variety of applications they are as follows:</a:t>
            </a:r>
          </a:p>
          <a:p>
            <a:endParaRPr dirty="0" lang="en-US" smtClean="0"/>
          </a:p>
          <a:p>
            <a:r>
              <a:rPr b="1" dirty="0" lang="en-US" smtClean="0"/>
              <a:t>Read-only</a:t>
            </a:r>
            <a:r>
              <a:rPr dirty="0" lang="en-US" smtClean="0"/>
              <a:t>:</a:t>
            </a:r>
          </a:p>
          <a:p>
            <a:pPr>
              <a:buNone/>
            </a:pPr>
            <a:r>
              <a:rPr dirty="0" lang="en-US" smtClean="0"/>
              <a:t>        No update should be made after </a:t>
            </a:r>
            <a:r>
              <a:rPr dirty="0" lang="en-US" err="1" smtClean="0"/>
              <a:t>initalization</a:t>
            </a:r>
            <a:r>
              <a:rPr dirty="0" lang="en-US" smtClean="0"/>
              <a:t> and item freely copied(</a:t>
            </a:r>
            <a:r>
              <a:rPr b="1" dirty="0" lang="en-US" smtClean="0">
                <a:solidFill>
                  <a:srgbClr val="FF0000"/>
                </a:solidFill>
              </a:rPr>
              <a:t>Windows updates</a:t>
            </a:r>
            <a:r>
              <a:rPr dirty="0" lang="en-US" smtClean="0"/>
              <a:t>).</a:t>
            </a:r>
          </a:p>
          <a:p>
            <a:endParaRPr b="1" dirty="0" lang="en-US" smtClean="0"/>
          </a:p>
          <a:p>
            <a:r>
              <a:rPr b="1" dirty="0" lang="en-US" smtClean="0"/>
              <a:t>Migratory</a:t>
            </a:r>
            <a:r>
              <a:rPr dirty="0" lang="en-US" smtClean="0"/>
              <a:t>:</a:t>
            </a:r>
          </a:p>
          <a:p>
            <a:pPr>
              <a:buNone/>
            </a:pPr>
            <a:r>
              <a:rPr dirty="0" lang="en-US" smtClean="0"/>
              <a:t>			Process typically take turns in making several accesses to the item. A least one of which is an update.</a:t>
            </a:r>
          </a:p>
        </p:txBody>
      </p:sp>
      <p:sp>
        <p:nvSpPr>
          <p:cNvPr id="1048628" name="Title 2"/>
          <p:cNvSpPr>
            <a:spLocks noGrp="1"/>
          </p:cNvSpPr>
          <p:nvPr>
            <p:ph type="title"/>
          </p:nvPr>
        </p:nvSpPr>
        <p:spPr/>
        <p:txBody>
          <a:bodyPr/>
          <a:p>
            <a:r>
              <a:rPr dirty="0" lang="en-US" smtClean="0"/>
              <a:t>Contd..	</a:t>
            </a:r>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6" name="Content Placeholder 1"/>
          <p:cNvSpPr>
            <a:spLocks noGrp="1"/>
          </p:cNvSpPr>
          <p:nvPr>
            <p:ph idx="1"/>
          </p:nvPr>
        </p:nvSpPr>
        <p:spPr/>
        <p:txBody>
          <a:bodyPr>
            <a:normAutofit fontScale="96296" lnSpcReduction="20000"/>
          </a:bodyPr>
          <a:p>
            <a:r>
              <a:rPr dirty="0" lang="en-IN"/>
              <a:t>Release consistency is one of the synchronization based consistency models used in concurrent programming </a:t>
            </a:r>
            <a:r>
              <a:rPr dirty="0" lang="en-IN" smtClean="0"/>
              <a:t>.</a:t>
            </a:r>
          </a:p>
          <a:p>
            <a:endParaRPr dirty="0" lang="en-IN"/>
          </a:p>
          <a:p>
            <a:pPr indent="0" marL="0">
              <a:buNone/>
            </a:pPr>
            <a:r>
              <a:rPr dirty="0" lang="en-IN"/>
              <a:t>  </a:t>
            </a:r>
            <a:r>
              <a:rPr dirty="0" lang="en-IN" smtClean="0"/>
              <a:t>eg</a:t>
            </a:r>
            <a:r>
              <a:rPr dirty="0" lang="en-IN"/>
              <a:t>.. Distributed shared memory, Distributed </a:t>
            </a:r>
            <a:r>
              <a:rPr dirty="0" lang="en-IN" smtClean="0"/>
              <a:t> 	transactions </a:t>
            </a:r>
            <a:r>
              <a:rPr dirty="0" lang="en-IN"/>
              <a:t>etc.</a:t>
            </a:r>
          </a:p>
          <a:p>
            <a:endParaRPr dirty="0" lang="en-IN"/>
          </a:p>
          <a:p>
            <a:r>
              <a:rPr dirty="0" lang="en-IN"/>
              <a:t>The concept of release consistency is to preserve the synchronization semantics of objects such as locks and barriers.</a:t>
            </a:r>
          </a:p>
          <a:p>
            <a:endParaRPr dirty="0" lang="en-IN"/>
          </a:p>
          <a:p>
            <a:r>
              <a:rPr dirty="0" lang="en-IN"/>
              <a:t>To gain performance we allow a degree of asynchronicity for memory operations .</a:t>
            </a:r>
          </a:p>
          <a:p>
            <a:endParaRPr dirty="0" lang="en-IN"/>
          </a:p>
        </p:txBody>
      </p:sp>
      <p:sp>
        <p:nvSpPr>
          <p:cNvPr id="1048597" name="Title 2"/>
          <p:cNvSpPr>
            <a:spLocks noGrp="1"/>
          </p:cNvSpPr>
          <p:nvPr>
            <p:ph type="title"/>
          </p:nvPr>
        </p:nvSpPr>
        <p:spPr/>
        <p:txBody>
          <a:bodyPr/>
          <a:p>
            <a:r>
              <a:rPr dirty="0" lang="en-IN"/>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9" name="Content Placeholder 1"/>
          <p:cNvSpPr>
            <a:spLocks noGrp="1"/>
          </p:cNvSpPr>
          <p:nvPr>
            <p:ph idx="1"/>
          </p:nvPr>
        </p:nvSpPr>
        <p:spPr/>
        <p:txBody>
          <a:bodyPr>
            <a:normAutofit fontScale="96296" lnSpcReduction="10000"/>
          </a:bodyPr>
          <a:p>
            <a:r>
              <a:rPr b="1" dirty="0" lang="en-US" smtClean="0"/>
              <a:t>Write-shared</a:t>
            </a:r>
            <a:r>
              <a:rPr dirty="0" lang="en-US" smtClean="0"/>
              <a:t>:</a:t>
            </a:r>
          </a:p>
          <a:p>
            <a:pPr>
              <a:buNone/>
            </a:pPr>
            <a:r>
              <a:rPr dirty="0" lang="en-US" smtClean="0"/>
              <a:t>			several process update the same data item concurrently the programmer processes so not update the same parts of it.</a:t>
            </a:r>
          </a:p>
          <a:p>
            <a:r>
              <a:rPr dirty="0" lang="en-US" err="1" smtClean="0"/>
              <a:t>Munin</a:t>
            </a:r>
            <a:r>
              <a:rPr dirty="0" lang="en-US" smtClean="0"/>
              <a:t> makes a copy of a page just before it is update locally(</a:t>
            </a:r>
            <a:r>
              <a:rPr b="1" dirty="0" lang="en-US" err="1" smtClean="0">
                <a:solidFill>
                  <a:srgbClr val="FF0000"/>
                </a:solidFill>
              </a:rPr>
              <a:t>whatsapp</a:t>
            </a:r>
            <a:r>
              <a:rPr b="1" dirty="0" lang="en-US" smtClean="0">
                <a:solidFill>
                  <a:srgbClr val="FF0000"/>
                </a:solidFill>
              </a:rPr>
              <a:t> update, </a:t>
            </a:r>
            <a:r>
              <a:rPr b="1" dirty="0" lang="en-US" err="1" smtClean="0">
                <a:solidFill>
                  <a:srgbClr val="FF0000"/>
                </a:solidFill>
              </a:rPr>
              <a:t>gmail</a:t>
            </a:r>
            <a:r>
              <a:rPr b="1" dirty="0" lang="en-US" smtClean="0">
                <a:solidFill>
                  <a:srgbClr val="FF0000"/>
                </a:solidFill>
              </a:rPr>
              <a:t> update</a:t>
            </a:r>
            <a:r>
              <a:rPr dirty="0" lang="en-US" smtClean="0"/>
              <a:t>).</a:t>
            </a:r>
            <a:r>
              <a:rPr dirty="0" lang="en-US" err="1" smtClean="0"/>
              <a:t>i.e,Different</a:t>
            </a:r>
            <a:r>
              <a:rPr dirty="0" lang="en-US" smtClean="0"/>
              <a:t> versions only update.</a:t>
            </a:r>
          </a:p>
          <a:p>
            <a:endParaRPr dirty="0" lang="en-US" smtClean="0"/>
          </a:p>
          <a:p>
            <a:r>
              <a:rPr b="1" dirty="0" lang="en-US" smtClean="0"/>
              <a:t>Producer-Consumer</a:t>
            </a:r>
            <a:r>
              <a:rPr dirty="0" lang="en-US" smtClean="0"/>
              <a:t>: The date objects is shared a fixed set of process, only one of which updates it, but one disadvantage here is updates are takes more time</a:t>
            </a:r>
            <a:r>
              <a:rPr b="1" dirty="0" lang="en-US" smtClean="0">
                <a:solidFill>
                  <a:srgbClr val="FF0000"/>
                </a:solidFill>
              </a:rPr>
              <a:t>(</a:t>
            </a:r>
            <a:r>
              <a:rPr b="1" dirty="0" lang="en-US" err="1" smtClean="0">
                <a:solidFill>
                  <a:srgbClr val="FF0000"/>
                </a:solidFill>
              </a:rPr>
              <a:t>ex:write</a:t>
            </a:r>
            <a:r>
              <a:rPr b="1" dirty="0" lang="en-US" smtClean="0">
                <a:solidFill>
                  <a:srgbClr val="FF0000"/>
                </a:solidFill>
              </a:rPr>
              <a:t> update Protocol).</a:t>
            </a:r>
          </a:p>
          <a:p>
            <a:endParaRPr b="1" dirty="0" lang="en-US">
              <a:solidFill>
                <a:srgbClr val="FF0000"/>
              </a:solidFill>
            </a:endParaRPr>
          </a:p>
        </p:txBody>
      </p:sp>
      <p:sp>
        <p:nvSpPr>
          <p:cNvPr id="1048630" name="Title 2"/>
          <p:cNvSpPr>
            <a:spLocks noGrp="1"/>
          </p:cNvSpPr>
          <p:nvPr>
            <p:ph type="title"/>
          </p:nvPr>
        </p:nvSpPr>
        <p:spPr/>
        <p:txBody>
          <a:bodyPr/>
          <a:p>
            <a:r>
              <a:rPr dirty="0" lang="en-US" smtClean="0"/>
              <a:t>Contd..</a:t>
            </a:r>
            <a:endParaRPr dirty="0"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31" name="Content Placeholder 1"/>
          <p:cNvSpPr>
            <a:spLocks noGrp="1"/>
          </p:cNvSpPr>
          <p:nvPr>
            <p:ph idx="1"/>
          </p:nvPr>
        </p:nvSpPr>
        <p:spPr/>
        <p:txBody>
          <a:bodyPr/>
          <a:p>
            <a:r>
              <a:rPr dirty="0" lang="en-US" smtClean="0"/>
              <a:t>The data item is always modified by being locked, read, updated and unlocked.</a:t>
            </a:r>
          </a:p>
          <a:p>
            <a:r>
              <a:rPr dirty="0" lang="en-US" smtClean="0"/>
              <a:t>After that only update is send to the particular user, This will leads to increases parallel computations(</a:t>
            </a:r>
            <a:r>
              <a:rPr b="1" dirty="0" lang="en-US" err="1" smtClean="0">
                <a:solidFill>
                  <a:srgbClr val="FF0000"/>
                </a:solidFill>
              </a:rPr>
              <a:t>fb</a:t>
            </a:r>
            <a:r>
              <a:rPr b="1" dirty="0" lang="en-US" smtClean="0">
                <a:solidFill>
                  <a:srgbClr val="FF0000"/>
                </a:solidFill>
              </a:rPr>
              <a:t>, </a:t>
            </a:r>
            <a:r>
              <a:rPr b="1" dirty="0" lang="en-US" err="1" smtClean="0">
                <a:solidFill>
                  <a:srgbClr val="FF0000"/>
                </a:solidFill>
              </a:rPr>
              <a:t>amazon</a:t>
            </a:r>
            <a:r>
              <a:rPr b="1" dirty="0" lang="en-US" smtClean="0">
                <a:solidFill>
                  <a:srgbClr val="FF0000"/>
                </a:solidFill>
              </a:rPr>
              <a:t> updates</a:t>
            </a:r>
            <a:r>
              <a:rPr dirty="0" lang="en-US" smtClean="0"/>
              <a:t>).</a:t>
            </a:r>
          </a:p>
          <a:p>
            <a:r>
              <a:rPr b="1" dirty="0" lang="en-US" smtClean="0"/>
              <a:t>Result</a:t>
            </a:r>
            <a:r>
              <a:rPr dirty="0" lang="en-US" smtClean="0"/>
              <a:t>:</a:t>
            </a:r>
          </a:p>
          <a:p>
            <a:pPr lvl="1"/>
            <a:r>
              <a:rPr dirty="0" lang="en-US" smtClean="0"/>
              <a:t>several processes update different words within the data item, </a:t>
            </a:r>
            <a:r>
              <a:rPr dirty="0" lang="en-US" err="1" smtClean="0"/>
              <a:t>i.e</a:t>
            </a:r>
            <a:r>
              <a:rPr dirty="0" lang="en-US" smtClean="0"/>
              <a:t> single process reads the whole item.</a:t>
            </a:r>
          </a:p>
          <a:p>
            <a:pPr lvl="1"/>
            <a:r>
              <a:rPr dirty="0" lang="en-US" smtClean="0"/>
              <a:t>Ex: </a:t>
            </a:r>
            <a:r>
              <a:rPr dirty="0" lang="en-US" err="1" smtClean="0"/>
              <a:t>vignan</a:t>
            </a:r>
            <a:r>
              <a:rPr dirty="0" lang="en-US" smtClean="0"/>
              <a:t> </a:t>
            </a:r>
            <a:r>
              <a:rPr dirty="0" lang="en-US" err="1" smtClean="0"/>
              <a:t>servers,windows</a:t>
            </a:r>
            <a:r>
              <a:rPr dirty="0" lang="en-US" smtClean="0"/>
              <a:t> server update</a:t>
            </a:r>
          </a:p>
          <a:p>
            <a:endParaRPr dirty="0" lang="en-US" smtClean="0"/>
          </a:p>
        </p:txBody>
      </p:sp>
      <p:sp>
        <p:nvSpPr>
          <p:cNvPr id="1048632" name="Title 2"/>
          <p:cNvSpPr>
            <a:spLocks noGrp="1"/>
          </p:cNvSpPr>
          <p:nvPr>
            <p:ph type="title"/>
          </p:nvPr>
        </p:nvSpPr>
        <p:spPr/>
        <p:txBody>
          <a:bodyPr/>
          <a:p>
            <a:r>
              <a:rPr dirty="0" lang="en-US" smtClean="0"/>
              <a:t>Reduction:	</a:t>
            </a:r>
            <a:endParaRPr dirty="0"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33" name="Content Placeholder 1"/>
          <p:cNvSpPr>
            <a:spLocks noGrp="1"/>
          </p:cNvSpPr>
          <p:nvPr>
            <p:ph idx="1"/>
          </p:nvPr>
        </p:nvSpPr>
        <p:spPr/>
        <p:txBody>
          <a:bodyPr/>
          <a:p>
            <a:r>
              <a:rPr dirty="0" lang="en-US" smtClean="0"/>
              <a:t>The data item is managed under an invalidation protocol similar to described in previous sections.</a:t>
            </a:r>
          </a:p>
          <a:p>
            <a:r>
              <a:rPr dirty="0" lang="en-US" smtClean="0"/>
              <a:t>No process may read  steal version of the data item.</a:t>
            </a:r>
            <a:endParaRPr dirty="0" lang="en-US"/>
          </a:p>
        </p:txBody>
      </p:sp>
      <p:sp>
        <p:nvSpPr>
          <p:cNvPr id="1048634" name="Title 2"/>
          <p:cNvSpPr>
            <a:spLocks noGrp="1"/>
          </p:cNvSpPr>
          <p:nvPr>
            <p:ph type="title"/>
          </p:nvPr>
        </p:nvSpPr>
        <p:spPr/>
        <p:txBody>
          <a:bodyPr/>
          <a:p>
            <a:r>
              <a:rPr dirty="0" lang="en-US" smtClean="0"/>
              <a:t>Conventional:</a:t>
            </a:r>
            <a:endParaRPr dirty="0"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35" name="Content Placeholder 1"/>
          <p:cNvSpPr>
            <a:spLocks noGrp="1"/>
          </p:cNvSpPr>
          <p:nvPr>
            <p:ph idx="1"/>
          </p:nvPr>
        </p:nvSpPr>
        <p:spPr/>
        <p:txBody>
          <a:bodyPr/>
          <a:p>
            <a:r>
              <a:rPr dirty="0" lang="en-US" smtClean="0"/>
              <a:t>The final them of </a:t>
            </a:r>
            <a:r>
              <a:rPr dirty="0" lang="en-US" err="1" smtClean="0"/>
              <a:t>munin</a:t>
            </a:r>
            <a:r>
              <a:rPr dirty="0" lang="en-US" smtClean="0"/>
              <a:t> and release consistency to increase the degree  of parallelism.</a:t>
            </a:r>
          </a:p>
          <a:p>
            <a:r>
              <a:rPr dirty="0" lang="en-US" smtClean="0"/>
              <a:t>The main advantage of release consistency is to increase efficiency of application without any break.</a:t>
            </a:r>
          </a:p>
          <a:p>
            <a:r>
              <a:rPr dirty="0" lang="en-US" smtClean="0"/>
              <a:t>One of the disadvantage of release consistency is it is more cost when compared to  sequential consistency.</a:t>
            </a:r>
            <a:endParaRPr dirty="0" lang="en-US"/>
          </a:p>
        </p:txBody>
      </p:sp>
      <p:sp>
        <p:nvSpPr>
          <p:cNvPr id="1048636" name="Title 2"/>
          <p:cNvSpPr>
            <a:spLocks noGrp="1"/>
          </p:cNvSpPr>
          <p:nvPr>
            <p:ph type="title"/>
          </p:nvPr>
        </p:nvSpPr>
        <p:spPr/>
        <p:txBody>
          <a:bodyPr/>
          <a:p>
            <a:r>
              <a:rPr dirty="0" lang="en-US" smtClean="0"/>
              <a:t>Conclusion:</a:t>
            </a:r>
            <a:endParaRPr dirty="0"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pic>
        <p:nvPicPr>
          <p:cNvPr id="2097152" name="Picture 2" descr="C:\Users\kamma\Downloads\thank you.jpg"/>
          <p:cNvPicPr>
            <a:picLocks noChangeAspect="1" noGrp="1" noChangeArrowheads="1"/>
          </p:cNvPicPr>
          <p:nvPr>
            <p:ph idx="1"/>
          </p:nvPr>
        </p:nvPicPr>
        <p:blipFill>
          <a:blip xmlns:r="http://schemas.openxmlformats.org/officeDocument/2006/relationships" r:embed="rId1"/>
          <a:srcRect/>
          <a:stretch>
            <a:fillRect/>
          </a:stretch>
        </p:blipFill>
        <p:spPr bwMode="auto">
          <a:xfrm>
            <a:off x="762000" y="948756"/>
            <a:ext cx="7391400" cy="4930006"/>
          </a:xfrm>
          <a:prstGeom prst="rect"/>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2" name="Content Placeholder 1"/>
          <p:cNvSpPr>
            <a:spLocks noGrp="1"/>
          </p:cNvSpPr>
          <p:nvPr>
            <p:ph idx="1"/>
          </p:nvPr>
        </p:nvSpPr>
        <p:spPr>
          <a:xfrm>
            <a:off x="457200" y="1295400"/>
            <a:ext cx="8229600" cy="4711891"/>
          </a:xfrm>
        </p:spPr>
        <p:txBody>
          <a:bodyPr>
            <a:normAutofit fontScale="96296" lnSpcReduction="10000"/>
          </a:bodyPr>
          <a:p>
            <a:r>
              <a:rPr dirty="0" lang="en-IN"/>
              <a:t>To constrain the overlap between memory accesses in order to guarantee executions that provide sequential consistency</a:t>
            </a:r>
            <a:r>
              <a:rPr dirty="0" lang="en-IN" smtClean="0"/>
              <a:t>.</a:t>
            </a:r>
          </a:p>
          <a:p>
            <a:endParaRPr dirty="0" lang="en-IN"/>
          </a:p>
          <a:p>
            <a:r>
              <a:rPr dirty="0" lang="en-IN" err="1">
                <a:solidFill>
                  <a:srgbClr val="FF0000"/>
                </a:solidFill>
              </a:rPr>
              <a:t>Gharachrloo</a:t>
            </a:r>
            <a:r>
              <a:rPr dirty="0" lang="en-IN"/>
              <a:t> in 1990 define release consistency as </a:t>
            </a:r>
            <a:r>
              <a:rPr dirty="0" lang="en-IN" smtClean="0"/>
              <a:t>follows:</a:t>
            </a:r>
          </a:p>
          <a:p>
            <a:endParaRPr dirty="0" lang="en-IN"/>
          </a:p>
          <a:p>
            <a:r>
              <a:rPr dirty="0" lang="en-IN">
                <a:solidFill>
                  <a:srgbClr val="FF0000"/>
                </a:solidFill>
              </a:rPr>
              <a:t>RC1</a:t>
            </a:r>
            <a:r>
              <a:rPr dirty="0" lang="en-IN"/>
              <a:t>: before an ordinary read or write operation is allowed to perform </a:t>
            </a:r>
            <a:r>
              <a:rPr dirty="0" lang="en-IN" smtClean="0"/>
              <a:t> with </a:t>
            </a:r>
            <a:r>
              <a:rPr dirty="0" lang="en-IN"/>
              <a:t>respect to any other process ,all previous acquire access </a:t>
            </a:r>
            <a:r>
              <a:rPr dirty="0" lang="en-IN" smtClean="0"/>
              <a:t>must </a:t>
            </a:r>
            <a:r>
              <a:rPr dirty="0" lang="en-IN"/>
              <a:t>be     performed </a:t>
            </a:r>
            <a:r>
              <a:rPr dirty="0" lang="en-IN" smtClean="0"/>
              <a:t>.</a:t>
            </a:r>
          </a:p>
          <a:p>
            <a:pPr indent="0" marL="109728">
              <a:buNone/>
            </a:pPr>
            <a:endParaRPr dirty="0" lang="en-IN"/>
          </a:p>
          <a:p>
            <a:endParaRPr dirty="0" lang="en-IN"/>
          </a:p>
        </p:txBody>
      </p:sp>
      <p:sp>
        <p:nvSpPr>
          <p:cNvPr id="1048593" name="Title 2"/>
          <p:cNvSpPr>
            <a:spLocks noGrp="1"/>
          </p:cNvSpPr>
          <p:nvPr>
            <p:ph type="title"/>
          </p:nvPr>
        </p:nvSpPr>
        <p:spPr/>
        <p:txBody>
          <a:bodyPr/>
          <a:p>
            <a:r>
              <a:rPr dirty="0" lang="en-IN" smtClean="0"/>
              <a:t>Contd.</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9" name="Content Placeholder 1"/>
          <p:cNvSpPr>
            <a:spLocks noGrp="1"/>
          </p:cNvSpPr>
          <p:nvPr>
            <p:ph idx="1"/>
          </p:nvPr>
        </p:nvSpPr>
        <p:spPr/>
        <p:txBody>
          <a:bodyPr>
            <a:normAutofit fontScale="96296" lnSpcReduction="10000"/>
          </a:bodyPr>
          <a:p>
            <a:r>
              <a:rPr dirty="0" lang="en-IN" smtClean="0">
                <a:solidFill>
                  <a:srgbClr val="FF0000"/>
                </a:solidFill>
              </a:rPr>
              <a:t>RC2</a:t>
            </a:r>
            <a:r>
              <a:rPr dirty="0" lang="en-IN" smtClean="0"/>
              <a:t>: before a release operation is allowed to perform with respect to any other process,all</a:t>
            </a:r>
          </a:p>
          <a:p>
            <a:pPr indent="0" marL="109728">
              <a:buNone/>
            </a:pPr>
            <a:r>
              <a:rPr dirty="0" lang="en-IN"/>
              <a:t> </a:t>
            </a:r>
            <a:r>
              <a:rPr dirty="0" lang="en-IN" smtClean="0"/>
              <a:t> previous ordinary read and write operations  must be performed .</a:t>
            </a:r>
          </a:p>
          <a:p>
            <a:r>
              <a:rPr dirty="0" lang="en-IN" smtClean="0">
                <a:solidFill>
                  <a:srgbClr val="FF0000"/>
                </a:solidFill>
              </a:rPr>
              <a:t>RC3</a:t>
            </a:r>
            <a:r>
              <a:rPr dirty="0" lang="en-IN" smtClean="0"/>
              <a:t>: acquire and release operations are sequentially consistent with respect to one another.</a:t>
            </a:r>
          </a:p>
          <a:p>
            <a:r>
              <a:rPr dirty="0" lang="en-IN" smtClean="0"/>
              <a:t>In this process </a:t>
            </a:r>
            <a:r>
              <a:rPr dirty="0" lang="en-IN" smtClean="0">
                <a:solidFill>
                  <a:srgbClr val="FF0000"/>
                </a:solidFill>
              </a:rPr>
              <a:t>RC1</a:t>
            </a:r>
            <a:r>
              <a:rPr dirty="0" lang="en-IN" smtClean="0"/>
              <a:t> and </a:t>
            </a:r>
            <a:r>
              <a:rPr dirty="0" lang="en-IN" smtClean="0">
                <a:solidFill>
                  <a:srgbClr val="FF0000"/>
                </a:solidFill>
              </a:rPr>
              <a:t>RC2</a:t>
            </a:r>
            <a:r>
              <a:rPr dirty="0" lang="en-IN" smtClean="0"/>
              <a:t> guarantee that no other process acquiring a lock can read the stale versions of data modified by process which performs release.</a:t>
            </a:r>
            <a:endParaRPr dirty="0" lang="en-IN"/>
          </a:p>
        </p:txBody>
      </p:sp>
      <p:sp>
        <p:nvSpPr>
          <p:cNvPr id="1048590" name="Title 3"/>
          <p:cNvSpPr>
            <a:spLocks noGrp="1"/>
          </p:cNvSpPr>
          <p:nvPr>
            <p:ph type="title"/>
          </p:nvPr>
        </p:nvSpPr>
        <p:spPr/>
        <p:txBody>
          <a:bodyPr/>
          <a:p>
            <a:r>
              <a:rPr dirty="0" lang="en-IN" smtClean="0"/>
              <a:t>Contd.</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1" name="Content Placeholder 1"/>
          <p:cNvSpPr>
            <a:spLocks noGrp="1"/>
          </p:cNvSpPr>
          <p:nvPr>
            <p:ph idx="1"/>
          </p:nvPr>
        </p:nvSpPr>
        <p:spPr>
          <a:xfrm>
            <a:off x="457200" y="1481329"/>
            <a:ext cx="8229600" cy="4386071"/>
          </a:xfrm>
        </p:spPr>
        <p:txBody>
          <a:bodyPr>
            <a:normAutofit fontScale="96296" lnSpcReduction="10000"/>
          </a:bodyPr>
          <a:p>
            <a:r>
              <a:rPr dirty="0" lang="en-IN" smtClean="0"/>
              <a:t>This is consistent with the programmers expectations that release of a lock implies that a process has finished modifying data within critical section.</a:t>
            </a:r>
          </a:p>
          <a:p>
            <a:pPr indent="0" marL="109728">
              <a:buNone/>
            </a:pPr>
            <a:endParaRPr dirty="0" lang="en-IN" smtClean="0"/>
          </a:p>
          <a:p>
            <a:r>
              <a:rPr dirty="0" lang="en-IN" smtClean="0"/>
              <a:t>Release consistency model allow an implementation of asynchronous operations</a:t>
            </a:r>
          </a:p>
          <a:p>
            <a:pPr indent="0" marL="109728">
              <a:buNone/>
            </a:pPr>
            <a:r>
              <a:rPr dirty="0" lang="en-IN" smtClean="0"/>
              <a:t>  that is updates are done in the process within    critical section until it releases the lock after completion the updates are sent in </a:t>
            </a:r>
            <a:r>
              <a:rPr dirty="0" lang="en-IN" err="1" smtClean="0"/>
              <a:t>asingle</a:t>
            </a:r>
            <a:r>
              <a:rPr dirty="0" lang="en-IN" smtClean="0"/>
              <a:t> message.</a:t>
            </a: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4" name="Content Placeholder 1"/>
          <p:cNvSpPr>
            <a:spLocks noGrp="1"/>
          </p:cNvSpPr>
          <p:nvPr>
            <p:ph idx="1"/>
          </p:nvPr>
        </p:nvSpPr>
        <p:spPr/>
        <p:txBody>
          <a:bodyPr/>
          <a:p>
            <a:r>
              <a:rPr dirty="0" lang="en-IN" smtClean="0"/>
              <a:t>The DSM(Distributed </a:t>
            </a:r>
            <a:r>
              <a:rPr dirty="0" lang="en-IN"/>
              <a:t>S</a:t>
            </a:r>
            <a:r>
              <a:rPr dirty="0" lang="en-IN" smtClean="0"/>
              <a:t>hared </a:t>
            </a:r>
            <a:r>
              <a:rPr dirty="0" lang="en-IN"/>
              <a:t>M</a:t>
            </a:r>
            <a:r>
              <a:rPr dirty="0" lang="en-IN" smtClean="0"/>
              <a:t>emory) run time can only enforce the release consistency guarantee if it is aware of synchronization accesses.</a:t>
            </a:r>
          </a:p>
          <a:p>
            <a:endParaRPr dirty="0" lang="en-IN"/>
          </a:p>
          <a:p>
            <a:r>
              <a:rPr dirty="0" lang="en-IN" smtClean="0"/>
              <a:t>In munin programmer is forced to use munin’s own acquireLock,releaseLock and waitBarrier primitives.</a:t>
            </a:r>
            <a:endParaRPr dirty="0" lang="en-IN"/>
          </a:p>
        </p:txBody>
      </p:sp>
      <p:sp>
        <p:nvSpPr>
          <p:cNvPr id="1048595" name="Title 2"/>
          <p:cNvSpPr>
            <a:spLocks noGrp="1"/>
          </p:cNvSpPr>
          <p:nvPr>
            <p:ph type="title"/>
          </p:nvPr>
        </p:nvSpPr>
        <p:spPr/>
        <p:txBody>
          <a:bodyPr/>
          <a:p>
            <a:r>
              <a:rPr dirty="0" lang="en-IN" smtClean="0"/>
              <a:t>Security </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8" name="Content Placeholder 1"/>
          <p:cNvSpPr>
            <a:spLocks noGrp="1"/>
          </p:cNvSpPr>
          <p:nvPr>
            <p:ph idx="1"/>
          </p:nvPr>
        </p:nvSpPr>
        <p:spPr/>
        <p:txBody>
          <a:bodyPr/>
          <a:p>
            <a:r>
              <a:rPr b="1" dirty="0" lang="en-US" smtClean="0"/>
              <a:t>Write-Update protocol</a:t>
            </a:r>
            <a:r>
              <a:rPr dirty="0" lang="en-US" smtClean="0"/>
              <a:t>:</a:t>
            </a:r>
          </a:p>
          <a:p>
            <a:pPr>
              <a:buNone/>
            </a:pPr>
            <a:r>
              <a:rPr dirty="0" lang="en-US" smtClean="0"/>
              <a:t>			It is a protocol which updates are propagated to all copies as data items are updated.</a:t>
            </a:r>
          </a:p>
          <a:p>
            <a:pPr>
              <a:buNone/>
            </a:pPr>
            <a:r>
              <a:rPr b="1" dirty="0" lang="en-US" smtClean="0"/>
              <a:t>Write-Invalidation Protocol:</a:t>
            </a:r>
          </a:p>
          <a:p>
            <a:pPr>
              <a:buNone/>
            </a:pPr>
            <a:r>
              <a:rPr dirty="0" lang="en-US" smtClean="0"/>
              <a:t>			It is used to prevent stale data being read by invalidating copies as trying to update.</a:t>
            </a:r>
            <a:endParaRPr dirty="0" lang="en-US"/>
          </a:p>
        </p:txBody>
      </p:sp>
      <p:sp>
        <p:nvSpPr>
          <p:cNvPr id="1048599" name="Title 2"/>
          <p:cNvSpPr>
            <a:spLocks noGrp="1"/>
          </p:cNvSpPr>
          <p:nvPr>
            <p:ph type="title"/>
          </p:nvPr>
        </p:nvSpPr>
        <p:spPr/>
        <p:txBody>
          <a:bodyPr/>
          <a:p>
            <a:r>
              <a:rPr dirty="0" lang="en-US" smtClean="0"/>
              <a:t>Some Common terms:</a:t>
            </a: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1" name="Content Placeholder 1"/>
          <p:cNvSpPr>
            <a:spLocks noGrp="1"/>
          </p:cNvSpPr>
          <p:nvPr>
            <p:ph idx="1"/>
          </p:nvPr>
        </p:nvSpPr>
        <p:spPr/>
        <p:txBody>
          <a:bodyPr>
            <a:normAutofit fontScale="96296" lnSpcReduction="10000"/>
          </a:bodyPr>
          <a:p>
            <a:r>
              <a:rPr dirty="0" lang="en-IN" smtClean="0">
                <a:solidFill>
                  <a:srgbClr val="FF0000"/>
                </a:solidFill>
              </a:rPr>
              <a:t>Process 1:</a:t>
            </a:r>
          </a:p>
          <a:p>
            <a:pPr indent="0" marL="109728">
              <a:buNone/>
            </a:pPr>
            <a:r>
              <a:rPr dirty="0" lang="en-IN">
                <a:solidFill>
                  <a:srgbClr val="FF0000"/>
                </a:solidFill>
              </a:rPr>
              <a:t> </a:t>
            </a:r>
            <a:r>
              <a:rPr dirty="0" lang="en-IN" smtClean="0">
                <a:solidFill>
                  <a:srgbClr val="FF0000"/>
                </a:solidFill>
              </a:rPr>
              <a:t>  </a:t>
            </a:r>
            <a:r>
              <a:rPr dirty="0" lang="en-IN" smtClean="0">
                <a:solidFill>
                  <a:schemeClr val="accent6"/>
                </a:solidFill>
              </a:rPr>
              <a:t>acquireLock();  //</a:t>
            </a:r>
            <a:r>
              <a:rPr dirty="0" lang="en-IN" smtClean="0">
                <a:solidFill>
                  <a:srgbClr val="FF0000"/>
                </a:solidFill>
              </a:rPr>
              <a:t>enter critical section</a:t>
            </a:r>
          </a:p>
          <a:p>
            <a:pPr indent="0" marL="109728">
              <a:buNone/>
            </a:pPr>
            <a:r>
              <a:rPr dirty="0" lang="en-IN">
                <a:solidFill>
                  <a:schemeClr val="accent6"/>
                </a:solidFill>
              </a:rPr>
              <a:t> </a:t>
            </a:r>
            <a:r>
              <a:rPr dirty="0" lang="en-IN" smtClean="0">
                <a:solidFill>
                  <a:schemeClr val="accent6"/>
                </a:solidFill>
              </a:rPr>
              <a:t>  a:=a+1;</a:t>
            </a:r>
          </a:p>
          <a:p>
            <a:pPr indent="0" marL="109728">
              <a:buNone/>
            </a:pPr>
            <a:r>
              <a:rPr dirty="0" lang="en-IN">
                <a:solidFill>
                  <a:schemeClr val="accent6"/>
                </a:solidFill>
              </a:rPr>
              <a:t> </a:t>
            </a:r>
            <a:r>
              <a:rPr dirty="0" lang="en-IN" smtClean="0">
                <a:solidFill>
                  <a:schemeClr val="accent6"/>
                </a:solidFill>
              </a:rPr>
              <a:t>  b:=b+1;</a:t>
            </a:r>
          </a:p>
          <a:p>
            <a:pPr indent="0" marL="109728">
              <a:buNone/>
            </a:pPr>
            <a:r>
              <a:rPr dirty="0" lang="en-IN">
                <a:solidFill>
                  <a:schemeClr val="accent6"/>
                </a:solidFill>
              </a:rPr>
              <a:t> </a:t>
            </a:r>
            <a:r>
              <a:rPr dirty="0" lang="en-IN" smtClean="0">
                <a:solidFill>
                  <a:schemeClr val="accent6"/>
                </a:solidFill>
              </a:rPr>
              <a:t>  releaseLock();  //</a:t>
            </a:r>
            <a:r>
              <a:rPr dirty="0" lang="en-IN" smtClean="0">
                <a:solidFill>
                  <a:srgbClr val="FF0000"/>
                </a:solidFill>
              </a:rPr>
              <a:t>leave critical section</a:t>
            </a:r>
          </a:p>
          <a:p>
            <a:r>
              <a:rPr dirty="0" lang="en-IN" smtClean="0">
                <a:solidFill>
                  <a:srgbClr val="FF0000"/>
                </a:solidFill>
              </a:rPr>
              <a:t>Process 2:</a:t>
            </a:r>
          </a:p>
          <a:p>
            <a:pPr indent="0" marL="109728">
              <a:buNone/>
            </a:pPr>
            <a:r>
              <a:rPr dirty="0" lang="en-IN" smtClean="0">
                <a:solidFill>
                  <a:schemeClr val="accent6"/>
                </a:solidFill>
              </a:rPr>
              <a:t> acquireLock();  //</a:t>
            </a:r>
            <a:r>
              <a:rPr dirty="0" lang="en-IN" smtClean="0">
                <a:solidFill>
                  <a:srgbClr val="FF0000"/>
                </a:solidFill>
              </a:rPr>
              <a:t>enter critical section</a:t>
            </a:r>
          </a:p>
          <a:p>
            <a:pPr indent="0" marL="109728">
              <a:buNone/>
            </a:pPr>
            <a:r>
              <a:rPr dirty="0" lang="en-IN">
                <a:solidFill>
                  <a:srgbClr val="FF0000"/>
                </a:solidFill>
              </a:rPr>
              <a:t> </a:t>
            </a:r>
            <a:r>
              <a:rPr dirty="0" lang="en-IN" smtClean="0">
                <a:solidFill>
                  <a:schemeClr val="accent6"/>
                </a:solidFill>
              </a:rPr>
              <a:t>print(“values of a and b are “,a,b);</a:t>
            </a:r>
          </a:p>
          <a:p>
            <a:pPr indent="0" marL="109728">
              <a:buNone/>
            </a:pPr>
            <a:r>
              <a:rPr dirty="0" lang="en-IN" smtClean="0">
                <a:solidFill>
                  <a:schemeClr val="accent6"/>
                </a:solidFill>
              </a:rPr>
              <a:t> releaseLock();  //</a:t>
            </a:r>
            <a:r>
              <a:rPr dirty="0" lang="en-IN" smtClean="0">
                <a:solidFill>
                  <a:srgbClr val="FF0000"/>
                </a:solidFill>
              </a:rPr>
              <a:t>leave critical section</a:t>
            </a:r>
          </a:p>
          <a:p>
            <a:pPr indent="0" marL="109728">
              <a:buNone/>
            </a:pPr>
            <a:r>
              <a:rPr dirty="0" lang="en-IN">
                <a:solidFill>
                  <a:schemeClr val="accent6"/>
                </a:solidFill>
              </a:rPr>
              <a:t> </a:t>
            </a:r>
            <a:r>
              <a:rPr dirty="0" lang="en-IN" smtClean="0">
                <a:solidFill>
                  <a:schemeClr val="accent6"/>
                </a:solidFill>
              </a:rPr>
              <a:t> </a:t>
            </a:r>
          </a:p>
          <a:p>
            <a:pPr indent="0" marL="109728">
              <a:buNone/>
            </a:pPr>
            <a:endParaRPr dirty="0" lang="en-IN">
              <a:solidFill>
                <a:srgbClr val="FF0000"/>
              </a:solidFill>
            </a:endParaRPr>
          </a:p>
        </p:txBody>
      </p:sp>
      <p:sp>
        <p:nvSpPr>
          <p:cNvPr id="1048612" name="Title 2"/>
          <p:cNvSpPr>
            <a:spLocks noGrp="1"/>
          </p:cNvSpPr>
          <p:nvPr>
            <p:ph type="title"/>
          </p:nvPr>
        </p:nvSpPr>
        <p:spPr/>
        <p:txBody>
          <a:bodyPr>
            <a:normAutofit fontScale="90000"/>
          </a:bodyPr>
          <a:p>
            <a:r>
              <a:rPr dirty="0" lang="en-IN" smtClean="0"/>
              <a:t>Processes executing on a release consistent</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3" name="Content Placeholder 1"/>
          <p:cNvSpPr>
            <a:spLocks noGrp="1"/>
          </p:cNvSpPr>
          <p:nvPr>
            <p:ph idx="1"/>
          </p:nvPr>
        </p:nvSpPr>
        <p:spPr/>
        <p:txBody>
          <a:bodyPr/>
          <a:p>
            <a:r>
              <a:rPr dirty="0" lang="en-IN" smtClean="0"/>
              <a:t>Release consistency follows  mutual exclusion in which process 1 updates a and b</a:t>
            </a:r>
          </a:p>
          <a:p>
            <a:pPr indent="0" marL="109728">
              <a:buNone/>
            </a:pPr>
            <a:r>
              <a:rPr dirty="0" lang="en-IN"/>
              <a:t> </a:t>
            </a:r>
            <a:r>
              <a:rPr dirty="0" lang="en-IN" smtClean="0"/>
              <a:t> under conditions of mutual exclusion and process 2 cannot read a and b values at the same time so we find a=b=0 or a=b=1.</a:t>
            </a:r>
          </a:p>
          <a:p>
            <a:pPr indent="0" marL="109728">
              <a:buNone/>
            </a:pPr>
            <a:endParaRPr dirty="0" lang="en-IN" smtClean="0"/>
          </a:p>
          <a:p>
            <a:r>
              <a:rPr dirty="0" lang="en-IN" smtClean="0"/>
              <a:t>Critical section enforces consistency in which if process 2 tries to access a value before release of lock by process1 then it might find a stale value.</a:t>
            </a:r>
          </a:p>
          <a:p>
            <a:endParaRPr dirty="0" lang="en-IN"/>
          </a:p>
        </p:txBody>
      </p:sp>
      <p:sp>
        <p:nvSpPr>
          <p:cNvPr id="1048614" name="Title 2"/>
          <p:cNvSpPr>
            <a:spLocks noGrp="1"/>
          </p:cNvSpPr>
          <p:nvPr>
            <p:ph type="title"/>
          </p:nvPr>
        </p:nvSpPr>
        <p:spPr/>
        <p:txBody>
          <a:bodyPr/>
          <a:p>
            <a:r>
              <a:rPr dirty="0" lang="en-IN" smtClean="0"/>
              <a:t>Implementation</a:t>
            </a:r>
            <a:endParaRPr dirty="0"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lastClr="000000" val="windowText"/>
      </a:dk1>
      <a:lt1>
        <a:sysClr lastClr="FFFFFF" val="window"/>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r="5400000" dist="38100" rotWithShape="0">
              <a:srgbClr val="000000">
                <a:alpha val="35000"/>
              </a:srgbClr>
            </a:outerShdw>
          </a:effectLst>
        </a:effectStyle>
        <a:effectStyle>
          <a:effectLst>
            <a:outerShdw blurRad="50800" dir="5400000" dist="38100" rotWithShape="0">
              <a:srgbClr val="000000">
                <a:alpha val="35000"/>
              </a:srgbClr>
            </a:outerShdw>
          </a:effectLst>
        </a:effectStyle>
        <a:effectStyle>
          <a:effectLst>
            <a:outerShdw blurRad="63500" dir="5400000" dist="38100" rotWithShape="0">
              <a:srgbClr val="000000">
                <a:alpha val="45000"/>
              </a:srgbClr>
            </a:outerShdw>
          </a:effectLst>
          <a:scene3d>
            <a:camera prst="orthographicFront" fov="0">
              <a:rot lat="0" lon="0" rev="0"/>
            </a:camera>
            <a:lightRig dir="t" rig="glow">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algn="tl" flip="none" sx="50000" sy="50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Munin Case Study</dc:title>
  <dc:creator>kamma</dc:creator>
  <cp:lastModifiedBy>Windows User</cp:lastModifiedBy>
  <dcterms:created xsi:type="dcterms:W3CDTF">2018-10-27T05:06:40Z</dcterms:created>
  <dcterms:modified xsi:type="dcterms:W3CDTF">2018-10-30T04:20:31Z</dcterms:modified>
</cp:coreProperties>
</file>