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7D26-17F5-46B5-B51F-8EE34C5043FE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B6AF-6DBF-4CD1-AB8D-DB1F4E4C7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5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7D26-17F5-46B5-B51F-8EE34C5043FE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B6AF-6DBF-4CD1-AB8D-DB1F4E4C7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1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7D26-17F5-46B5-B51F-8EE34C5043FE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B6AF-6DBF-4CD1-AB8D-DB1F4E4C7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50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7D26-17F5-46B5-B51F-8EE34C5043FE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B6AF-6DBF-4CD1-AB8D-DB1F4E4C7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29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7D26-17F5-46B5-B51F-8EE34C5043FE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B6AF-6DBF-4CD1-AB8D-DB1F4E4C7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02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7D26-17F5-46B5-B51F-8EE34C5043FE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B6AF-6DBF-4CD1-AB8D-DB1F4E4C7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05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7D26-17F5-46B5-B51F-8EE34C5043FE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B6AF-6DBF-4CD1-AB8D-DB1F4E4C7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3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7D26-17F5-46B5-B51F-8EE34C5043FE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B6AF-6DBF-4CD1-AB8D-DB1F4E4C7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49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7D26-17F5-46B5-B51F-8EE34C5043FE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B6AF-6DBF-4CD1-AB8D-DB1F4E4C7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0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7D26-17F5-46B5-B51F-8EE34C5043FE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B6AF-6DBF-4CD1-AB8D-DB1F4E4C7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5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7D26-17F5-46B5-B51F-8EE34C5043FE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B6AF-6DBF-4CD1-AB8D-DB1F4E4C7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60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17D26-17F5-46B5-B51F-8EE34C5043FE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9B6AF-6DBF-4CD1-AB8D-DB1F4E4C7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90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Time Series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BY:</a:t>
            </a:r>
          </a:p>
          <a:p>
            <a:pPr algn="r"/>
            <a:r>
              <a:rPr lang="en-IN" dirty="0" smtClean="0"/>
              <a:t>161FA04352</a:t>
            </a:r>
          </a:p>
          <a:p>
            <a:pPr algn="r"/>
            <a:r>
              <a:rPr lang="en-IN" dirty="0" smtClean="0"/>
              <a:t>161FA04354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1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data frames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</a:t>
            </a:r>
            <a:r>
              <a:rPr lang="en-US" dirty="0" smtClean="0"/>
              <a:t>above </a:t>
            </a:r>
            <a:r>
              <a:rPr lang="en-US" dirty="0"/>
              <a:t>holds true for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smtClean="0"/>
              <a:t>also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557" y="2323279"/>
            <a:ext cx="5670491" cy="378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1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with Duplicate Indices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applications, there may be multiple data observations falling on a </a:t>
            </a:r>
            <a:r>
              <a:rPr lang="en-US" dirty="0" smtClean="0"/>
              <a:t>particular </a:t>
            </a:r>
            <a:r>
              <a:rPr lang="en-IN" dirty="0" smtClean="0"/>
              <a:t>timestamp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:-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95" y="3209985"/>
            <a:ext cx="9485209" cy="316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6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Cont’d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wanted to aggregate the data having non-unique timestamps. One </a:t>
            </a:r>
            <a:r>
              <a:rPr lang="en-US" dirty="0" smtClean="0"/>
              <a:t>way to </a:t>
            </a:r>
            <a:r>
              <a:rPr lang="en-US" dirty="0"/>
              <a:t>do this is to use </a:t>
            </a:r>
            <a:r>
              <a:rPr lang="en-US" dirty="0" err="1"/>
              <a:t>groupby</a:t>
            </a:r>
            <a:r>
              <a:rPr lang="en-US" dirty="0"/>
              <a:t> and pass </a:t>
            </a:r>
            <a:r>
              <a:rPr lang="en-US" dirty="0" smtClean="0"/>
              <a:t>level=0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788" y="3144044"/>
            <a:ext cx="55530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2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Ranges, Frequencies, and Shifting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time series in pandas are assumed to be irregular; that is, they have no </a:t>
            </a:r>
            <a:r>
              <a:rPr lang="en-US" dirty="0" smtClean="0"/>
              <a:t>fixed frequency</a:t>
            </a:r>
            <a:r>
              <a:rPr lang="en-US" dirty="0"/>
              <a:t>. For many applications this is sufficient. However, it’s often desirable to </a:t>
            </a:r>
            <a:r>
              <a:rPr lang="en-US" dirty="0" smtClean="0"/>
              <a:t>work relative </a:t>
            </a:r>
            <a:r>
              <a:rPr lang="en-US" dirty="0"/>
              <a:t>to a fixed frequency, such as daily, monthly, or every 15 minutes, even if </a:t>
            </a:r>
            <a:r>
              <a:rPr lang="en-US" dirty="0" smtClean="0"/>
              <a:t>that means </a:t>
            </a:r>
            <a:r>
              <a:rPr lang="en-US" dirty="0"/>
              <a:t>introducing missing values into a time series. Fortunately pandas has a full </a:t>
            </a:r>
            <a:r>
              <a:rPr lang="en-US" dirty="0" smtClean="0"/>
              <a:t>suite of </a:t>
            </a:r>
            <a:r>
              <a:rPr lang="en-US" dirty="0"/>
              <a:t>standard time series frequencies and tools for resampling, inferring frequencies, </a:t>
            </a:r>
            <a:r>
              <a:rPr lang="en-US" dirty="0" smtClean="0"/>
              <a:t>and generating </a:t>
            </a:r>
            <a:r>
              <a:rPr lang="en-US" dirty="0"/>
              <a:t>fixed frequency date ranges. For example, in the example time series, </a:t>
            </a:r>
            <a:r>
              <a:rPr lang="en-US" dirty="0" smtClean="0"/>
              <a:t>converting it </a:t>
            </a:r>
            <a:r>
              <a:rPr lang="en-US" dirty="0"/>
              <a:t>to be fixed daily frequency can be accomplished by calling resample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876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Cont’d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1868" y="2385961"/>
            <a:ext cx="6324600" cy="3162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93907" y="5657316"/>
            <a:ext cx="287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D=Daily frequency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2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Generating Date Ranges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5175" y="3148806"/>
            <a:ext cx="55816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50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Frequencies and Date Offsets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Frequencies in pandas are composed of a </a:t>
            </a:r>
            <a:r>
              <a:rPr lang="en-US" i="1" dirty="0"/>
              <a:t>base frequency </a:t>
            </a:r>
            <a:r>
              <a:rPr lang="en-US" dirty="0"/>
              <a:t>and a multiplier. Base </a:t>
            </a:r>
            <a:r>
              <a:rPr lang="en-US" dirty="0" smtClean="0"/>
              <a:t>frequencies are </a:t>
            </a:r>
            <a:r>
              <a:rPr lang="en-US" dirty="0"/>
              <a:t>typically referred to by a string alias, like 'M' for monthly or 'H' for hourly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939" y="3482181"/>
            <a:ext cx="3305175" cy="1038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00" y="4551882"/>
            <a:ext cx="67151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49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Cont’d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757" y="2617809"/>
            <a:ext cx="65722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83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(Leading and Lagging)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“Shifting” refers to moving data backward and forward through time. Both Series </a:t>
            </a:r>
            <a:r>
              <a:rPr lang="en-US" dirty="0" smtClean="0"/>
              <a:t>and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/>
              <a:t>have a shift method for doing naive shifts forward or backward, </a:t>
            </a:r>
            <a:r>
              <a:rPr lang="en-US" dirty="0" smtClean="0"/>
              <a:t>leaving </a:t>
            </a:r>
            <a:r>
              <a:rPr lang="en-IN" dirty="0" smtClean="0"/>
              <a:t>the </a:t>
            </a:r>
            <a:r>
              <a:rPr lang="en-IN" dirty="0"/>
              <a:t>index unmodified: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805" y="3433940"/>
            <a:ext cx="88487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0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basic kind of time series object in pandas is a Series indexed by </a:t>
            </a:r>
            <a:r>
              <a:rPr lang="en-US" dirty="0" smtClean="0"/>
              <a:t>timestamps , which </a:t>
            </a:r>
            <a:r>
              <a:rPr lang="en-US" dirty="0"/>
              <a:t>is often represented external to pandas as Python strings or 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smtClean="0"/>
              <a:t>objects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:-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462" y="3050766"/>
            <a:ext cx="8691075" cy="299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2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Cont’d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</a:t>
            </a:r>
            <a:r>
              <a:rPr lang="en-US" dirty="0" err="1" smtClean="0"/>
              <a:t>datetime</a:t>
            </a:r>
            <a:r>
              <a:rPr lang="en-US" dirty="0" smtClean="0"/>
              <a:t> </a:t>
            </a:r>
            <a:r>
              <a:rPr lang="en-US" dirty="0"/>
              <a:t>objects have been put in a </a:t>
            </a:r>
            <a:r>
              <a:rPr lang="en-US" dirty="0" err="1"/>
              <a:t>DatetimeIndex</a:t>
            </a:r>
            <a:r>
              <a:rPr lang="en-US" dirty="0"/>
              <a:t>, and </a:t>
            </a:r>
            <a:r>
              <a:rPr lang="en-US" dirty="0" smtClean="0"/>
              <a:t>the variable </a:t>
            </a:r>
            <a:r>
              <a:rPr lang="en-US" dirty="0" err="1"/>
              <a:t>ts</a:t>
            </a:r>
            <a:r>
              <a:rPr lang="en-US" dirty="0"/>
              <a:t> is now of type </a:t>
            </a:r>
            <a:r>
              <a:rPr lang="en-US" dirty="0" err="1" smtClean="0"/>
              <a:t>TimeSeries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054" y="3403228"/>
            <a:ext cx="46958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3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Cont’d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other Series, arithmetic operations between differently-indexed time series </a:t>
            </a:r>
            <a:r>
              <a:rPr lang="en-US" dirty="0" smtClean="0"/>
              <a:t>automatically </a:t>
            </a:r>
            <a:r>
              <a:rPr lang="en-IN" dirty="0" smtClean="0"/>
              <a:t>align </a:t>
            </a:r>
            <a:r>
              <a:rPr lang="en-IN" dirty="0"/>
              <a:t>on the </a:t>
            </a:r>
            <a:r>
              <a:rPr lang="en-IN" dirty="0" smtClean="0"/>
              <a:t>dates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29" y="2863056"/>
            <a:ext cx="51911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2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Indexing, Selection, </a:t>
            </a:r>
            <a:r>
              <a:rPr lang="en-IN" dirty="0" err="1"/>
              <a:t>Subsetting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TimeSeries</a:t>
            </a:r>
            <a:r>
              <a:rPr lang="en-US" dirty="0"/>
              <a:t> is a subclass of Series and thus behaves in the same way with regard </a:t>
            </a:r>
            <a:r>
              <a:rPr lang="en-US" dirty="0" smtClean="0"/>
              <a:t>to indexing </a:t>
            </a:r>
            <a:r>
              <a:rPr lang="en-US" dirty="0"/>
              <a:t>and selecting data based on </a:t>
            </a:r>
            <a:r>
              <a:rPr lang="en-US" dirty="0" smtClean="0"/>
              <a:t>label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14" y="2876060"/>
            <a:ext cx="72675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5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Cont’d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296" y="2489089"/>
            <a:ext cx="73914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6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Cont’d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935" y="2446315"/>
            <a:ext cx="64293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7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Cont’d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102" y="1458430"/>
            <a:ext cx="6086475" cy="183832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197" y="3613772"/>
            <a:ext cx="47529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3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Cont’d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before you can pass either a string date, </a:t>
            </a:r>
            <a:r>
              <a:rPr lang="en-US" dirty="0" err="1"/>
              <a:t>datetime</a:t>
            </a:r>
            <a:r>
              <a:rPr lang="en-US" dirty="0"/>
              <a:t>, or Timestamp. Remember </a:t>
            </a:r>
            <a:r>
              <a:rPr lang="en-US" dirty="0" smtClean="0"/>
              <a:t>that slicing </a:t>
            </a:r>
            <a:r>
              <a:rPr lang="en-US" dirty="0"/>
              <a:t>in this manner produces views on the source time series just like slicing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r>
              <a:rPr lang="en-US" dirty="0"/>
              <a:t>. There is an equivalent instance method truncate which slices a </a:t>
            </a:r>
            <a:r>
              <a:rPr lang="en-US" dirty="0" err="1"/>
              <a:t>TimeSeries</a:t>
            </a:r>
            <a:r>
              <a:rPr lang="en-US" dirty="0"/>
              <a:t> </a:t>
            </a:r>
            <a:r>
              <a:rPr lang="en-US" dirty="0" smtClean="0"/>
              <a:t>between </a:t>
            </a:r>
            <a:r>
              <a:rPr lang="en-IN" dirty="0" smtClean="0"/>
              <a:t>two </a:t>
            </a:r>
            <a:r>
              <a:rPr lang="en-IN" dirty="0"/>
              <a:t>dates</a:t>
            </a:r>
            <a:r>
              <a:rPr lang="en-IN" dirty="0" smtClean="0"/>
              <a:t>: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657" y="4001294"/>
            <a:ext cx="45339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8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420</Words>
  <Application>Microsoft Office PowerPoint</Application>
  <PresentationFormat>Widescreen</PresentationFormat>
  <Paragraphs>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Time Series Basics</vt:lpstr>
      <vt:lpstr>Introduction</vt:lpstr>
      <vt:lpstr>Cont’d</vt:lpstr>
      <vt:lpstr>Cont’d</vt:lpstr>
      <vt:lpstr>Indexing, Selection, Subsetting</vt:lpstr>
      <vt:lpstr>Cont’d</vt:lpstr>
      <vt:lpstr>Cont’d</vt:lpstr>
      <vt:lpstr>Cont’d</vt:lpstr>
      <vt:lpstr>Cont’d</vt:lpstr>
      <vt:lpstr>For data frames</vt:lpstr>
      <vt:lpstr>Time Series with Duplicate Indices</vt:lpstr>
      <vt:lpstr>Cont’d</vt:lpstr>
      <vt:lpstr>Date Ranges, Frequencies, and Shifting</vt:lpstr>
      <vt:lpstr>Cont’d</vt:lpstr>
      <vt:lpstr>Generating Date Ranges</vt:lpstr>
      <vt:lpstr>Frequencies and Date Offsets</vt:lpstr>
      <vt:lpstr>Cont’d</vt:lpstr>
      <vt:lpstr>Shifting (Leading and Lagging)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Basics</dc:title>
  <dc:creator>pavan sai</dc:creator>
  <cp:lastModifiedBy>pavan sai</cp:lastModifiedBy>
  <cp:revision>12</cp:revision>
  <dcterms:created xsi:type="dcterms:W3CDTF">2019-10-22T12:40:33Z</dcterms:created>
  <dcterms:modified xsi:type="dcterms:W3CDTF">2019-10-22T14:32:27Z</dcterms:modified>
</cp:coreProperties>
</file>