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dureka.co/blog/python-tutoria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numpy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cipy.org/scipyli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andas.pydata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cikit-learn.org/stabl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tplotlib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eaborn.pydata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609600" y="2133600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960"/>
              <a:buNone/>
            </a:pPr>
            <a:r>
              <a:rPr lang="en-US" sz="2960">
                <a:solidFill>
                  <a:srgbClr val="00B050"/>
                </a:solidFill>
              </a:rPr>
              <a:t>All the power is with in you, you can do any thing and every thing with what you have believe in that.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50"/>
              </a:buClr>
              <a:buSzPts val="2960"/>
              <a:buNone/>
            </a:pPr>
            <a:r>
              <a:rPr lang="en-US" sz="2960">
                <a:solidFill>
                  <a:srgbClr val="00B050"/>
                </a:solidFill>
              </a:rPr>
              <a:t>					Swami Vivekananda</a:t>
            </a:r>
            <a:endParaRPr sz="296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Process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5. Operation:</a:t>
            </a:r>
            <a:endParaRPr b="1"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In this stage, you deliver the final base lined model with reports, code, and technical documents.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Model is deployed into a real-time production environment after thorough testing.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6. Communicate Results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In this stage, the key findings are communicated to all stakeholders.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This helps you to decide if the results of the project are a success or a failure based on the inputs from the model.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br>
              <a:rPr b="1" lang="en-US" sz="3959">
                <a:solidFill>
                  <a:srgbClr val="00B050"/>
                </a:solidFill>
              </a:rPr>
            </a:br>
            <a:r>
              <a:rPr b="1" lang="en-US" sz="3959">
                <a:solidFill>
                  <a:srgbClr val="00B050"/>
                </a:solidFill>
              </a:rPr>
              <a:t>Applications of Data science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Internet Search: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Google search use Data science technology to search a specific result within a fraction of a second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Recommendation Systems: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To create a recommendation system. Example, "suggested friends" on Facebook or suggested videos" on YouTube, everything is done with the help of Data Science.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Image &amp; Speech Recognition: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Speech recognizes system like Siri, Google assistant, Alexa runs on the technique of Data science.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Moreover, Facebook recognizes your friend when you upload a photo with them, with the help of Data Science.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br>
              <a:rPr b="1" lang="en-US" sz="3959">
                <a:solidFill>
                  <a:srgbClr val="00B050"/>
                </a:solidFill>
              </a:rPr>
            </a:br>
            <a:r>
              <a:rPr b="1" lang="en-US" sz="3959">
                <a:solidFill>
                  <a:srgbClr val="00B050"/>
                </a:solidFill>
              </a:rPr>
              <a:t>Applications of Data science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Gaming world: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EA Sports, Sony, Nintendo, are using Data science technology. This enhances your gaming experience.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Games are now developed using Machine Learning technique.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Online Price Comparison: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PriceRunner, Junglee, Shopzilla work on the Data science mechanism.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 Here, data is fetched from the relevant websites using APIs.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Financial Risk management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The financial risk involving loans and credits are better analyzed by using the customers past spend habits, past defaults, other financial commitments and many socio-economic indicators.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Jobs Roles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Most prominent Data Scientist job titles are: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Data Scientist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Data Engineer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Data Analyst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Statistician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Data Architect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Data Admin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Business Analyst</a:t>
            </a:r>
            <a:endParaRPr/>
          </a:p>
          <a:p>
            <a:pPr indent="-4572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Data/Analytics Manager</a:t>
            </a:r>
            <a:endParaRPr/>
          </a:p>
          <a:p>
            <a:pPr indent="-29845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Tools for Data Science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sz="2300"/>
          </a:p>
        </p:txBody>
      </p:sp>
      <p:sp>
        <p:nvSpPr>
          <p:cNvPr descr="https://www.guru99.com/images/1/030119_1121_WhatisDataS4.png" id="164" name="Google Shape;164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guru99.com/images/1/030119_1121_WhatisDataS4.png"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666" y="990600"/>
            <a:ext cx="820481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Why Learn Python For Data Science?</a:t>
            </a:r>
            <a:br>
              <a:rPr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Python is no-doubt the best-suited language for a Data Scientist. 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Few points which will help you understand why people go with Python for Data Science:</a:t>
            </a:r>
            <a:endParaRPr sz="2500"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Python is a free, flexible and powerful open source language</a:t>
            </a:r>
            <a:endParaRPr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Python cuts development time in half with its simple and easy to read syntax</a:t>
            </a:r>
            <a:endParaRPr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With Python, you can perform data manipulation, analysis, and visualization</a:t>
            </a:r>
            <a:endParaRPr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US" sz="2500"/>
              <a:t>Python provides powerful libraries for Machine learning applications and other scientific computations</a:t>
            </a:r>
            <a:endParaRPr/>
          </a:p>
          <a:p>
            <a:pPr indent="-18415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Why Learn Python For Data Science?</a:t>
            </a:r>
            <a:br>
              <a:rPr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Python</a:t>
            </a:r>
            <a:r>
              <a:rPr lang="en-US" sz="2500"/>
              <a:t> was created by Guido Van Rossum in 1989.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It is an interpreted language with dynamic semantics.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 It is free to access and run on all platforms. </a:t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Python is: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1) Object Oriented</a:t>
            </a:r>
            <a:br>
              <a:rPr lang="en-US" sz="2500"/>
            </a:br>
            <a:r>
              <a:rPr lang="en-US" sz="2500"/>
              <a:t>2) High-Level Language</a:t>
            </a:r>
            <a:br>
              <a:rPr lang="en-US" sz="2500"/>
            </a:br>
            <a:r>
              <a:rPr lang="en-US" sz="2500"/>
              <a:t>3) Easy to Learn</a:t>
            </a:r>
            <a:br>
              <a:rPr lang="en-US" sz="2500"/>
            </a:br>
            <a:r>
              <a:rPr lang="en-US" sz="2500"/>
              <a:t>4) Procedure Oriented</a:t>
            </a:r>
            <a:endParaRPr/>
          </a:p>
          <a:p>
            <a:pPr indent="-18415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Many popular Python toolboxes/libraries: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NumPy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SciPy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Pandas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SciKit-Learn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Visualization libraries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matplotlib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Seaborn</a:t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                                                     and many more …</a:t>
            </a:r>
            <a:endParaRPr sz="2590"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/>
              <a:t>NumPy: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introduces objects for multidimensional arrays and matrices, as well as functions that allow to easily perform advanced mathematical and statistical operations on those objects</a:t>
            </a:r>
            <a:endParaRPr/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provides vectorization of mathematical operations on arrays and matrices which significantly improves the performance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many other python libraries are built on NumPy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628650" y="5807631"/>
            <a:ext cx="3342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http://www.numpy.org/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i="1" lang="en-US" sz="2500"/>
              <a:t>SciPy:</a:t>
            </a:r>
            <a:endParaRPr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collection of algorithms for linear algebra, differential equations, numerical integration, optimization, statistics and more</a:t>
            </a:r>
            <a:endParaRPr/>
          </a:p>
          <a:p>
            <a:pPr indent="-12700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sz="2500"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part of SciPy Stack</a:t>
            </a:r>
            <a:endParaRPr/>
          </a:p>
          <a:p>
            <a:pPr indent="-12700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sz="2500"/>
          </a:p>
          <a:p>
            <a:pPr indent="-285750" lvl="1" marL="74295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built on NumPy</a:t>
            </a:r>
            <a:endParaRPr sz="2500"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628650" y="5807631"/>
            <a:ext cx="4240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https://www.scipy.org/scipylib/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00B050"/>
              </a:buClr>
              <a:buSzPts val="4400"/>
              <a:buNone/>
            </a:pPr>
            <a:r>
              <a:rPr lang="en-US" sz="4400">
                <a:solidFill>
                  <a:srgbClr val="00B050"/>
                </a:solidFill>
              </a:rPr>
              <a:t>Data Science Using Python</a:t>
            </a:r>
            <a:endParaRPr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00B0F0"/>
              </a:buClr>
              <a:buSzPts val="4400"/>
              <a:buNone/>
            </a:pPr>
            <a:r>
              <a:rPr lang="en-US" sz="4400">
                <a:solidFill>
                  <a:srgbClr val="00B0F0"/>
                </a:solidFill>
              </a:rPr>
              <a:t>By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>
                <a:solidFill>
                  <a:srgbClr val="002060"/>
                </a:solidFill>
              </a:rPr>
              <a:t>Ch Venkata RamiReddy, M.Tech,(Ph.D.)</a:t>
            </a:r>
            <a:endParaRPr sz="4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/>
              <a:t>Pandas: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adds data structures and tools designed to work with table-like data (similar to Series and Data Frames in R)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provides tools for data manipulation: reshaping, merging, sorting, slicing, aggregation etc.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allows handling missing data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628650" y="5807631"/>
            <a:ext cx="4240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http://pandas.pydata.org/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624078" y="5807631"/>
            <a:ext cx="4240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http://scikit-learn.org/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/>
              <a:t>SciKit-Learn: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provides machine learning algorithms: classification, regression, clustering, model validation etc.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built on NumPy, SciPy and matplotlib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i="1" lang="en-US" sz="2960"/>
              <a:t>matplotlib: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/>
              <a:t>python 2D plotting library which produces publication quality figures in a variety of hardcopy formats 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/>
              <a:t>a set of functionalities similar to those of MATLAB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t/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/>
              <a:t>line plots, scatter plots, barcharts, histograms, pie charts etc.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t/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/>
              <a:t>relatively low-level; some effort needed to create advanced visualization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22" name="Google Shape;222;p34"/>
          <p:cNvSpPr txBox="1"/>
          <p:nvPr/>
        </p:nvSpPr>
        <p:spPr>
          <a:xfrm>
            <a:off x="624078" y="5807631"/>
            <a:ext cx="4240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https://matplotlib.org/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/>
              <a:t>Seaborn: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based on matplotlib 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provides high level interface for drawing attractive statistical graphics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Similar (in style) to the popular ggplot2 library in R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624078" y="5807631"/>
            <a:ext cx="4240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https://seaborn.pydata.org/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B050"/>
                </a:solidFill>
              </a:rPr>
              <a:t>Python Libraries for Data Science</a:t>
            </a:r>
            <a:endParaRPr sz="4000">
              <a:solidFill>
                <a:srgbClr val="00B050"/>
              </a:solidFill>
            </a:endParaRPr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</a:t>
            </a:r>
            <a:endParaRPr sz="3959">
              <a:solidFill>
                <a:srgbClr val="00B050"/>
              </a:solidFill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science is the process of deriving knowledge and insights from a huge and diverse set of data through organizing, processing and analyzing the data. 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Data Science </a:t>
            </a:r>
            <a:r>
              <a:rPr lang="en-US" sz="2800"/>
              <a:t>is the science which uses computer science, statistics and machine learning, visualization and human-computer interactions to collect, clean, integrate, analyze, visualize the data to create data products.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81000" y="1524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</a:t>
            </a:r>
            <a:endParaRPr sz="3959">
              <a:solidFill>
                <a:srgbClr val="00B050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It involves many different disciplines like mathematical and statistical modeling, extracting data from  source and applying data visualization techniques. </a:t>
            </a:r>
            <a:endParaRPr sz="2800"/>
          </a:p>
        </p:txBody>
      </p:sp>
      <p:pic>
        <p:nvPicPr>
          <p:cNvPr descr="Image result for data science basics"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743200"/>
            <a:ext cx="6553200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Components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0668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 sz="2300"/>
          </a:p>
        </p:txBody>
      </p:sp>
      <p:pic>
        <p:nvPicPr>
          <p:cNvPr descr="https://www.guru99.com/images/1/030119_1121_WhatisDataS2.png"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5344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Components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8382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Statistics:</a:t>
            </a:r>
            <a:endParaRPr/>
          </a:p>
          <a:p>
            <a:pPr indent="-342900" lvl="0" marL="3429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Statistics is the most critical unit in Data science.</a:t>
            </a:r>
            <a:endParaRPr/>
          </a:p>
          <a:p>
            <a:pPr indent="-342900" lvl="0" marL="3429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 It is the method or science of collecting and analyzing numerical data in large quantities to get useful insights.</a:t>
            </a:r>
            <a:endParaRPr/>
          </a:p>
          <a:p>
            <a:pPr indent="0" lvl="0" marL="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Visualization:</a:t>
            </a:r>
            <a:endParaRPr/>
          </a:p>
          <a:p>
            <a:pPr indent="-342900" lvl="0" marL="3429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Visualization technique helps you to access huge amounts of data in easy to understand and digestible visuals.</a:t>
            </a:r>
            <a:endParaRPr/>
          </a:p>
          <a:p>
            <a:pPr indent="0" lvl="0" marL="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Machine Learning:</a:t>
            </a:r>
            <a:endParaRPr/>
          </a:p>
          <a:p>
            <a:pPr indent="-342900" lvl="0" marL="3429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Machine Learning explores the building and study of algorithms which learn to make predictions about future data.</a:t>
            </a:r>
            <a:endParaRPr/>
          </a:p>
          <a:p>
            <a:pPr indent="-171450" lvl="0" marL="342900" rtl="0" algn="just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Process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pic>
        <p:nvPicPr>
          <p:cNvPr descr="https://www.guru99.com/images/1/030119_1121_WhatisDataS3.png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7010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Process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762000"/>
            <a:ext cx="8458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1.Discovery: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Discovery step involves acquiring data from all the identified internal &amp; external sources which helps you to answer the business question.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The data can be: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Logs from webservers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Data gathered from social media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Census datasets 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Data streamed from online sources using APIs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2.Data Preparation: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Data can have lots of inconsistencies like missing value, blank columns, incorrect data format which needs to be cleaned.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The cleaner your data, the better are your predictions.</a:t>
            </a:r>
            <a:endParaRPr/>
          </a:p>
          <a:p>
            <a:pPr indent="-18415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Data Science Process</a:t>
            </a:r>
            <a:br>
              <a:rPr b="1" lang="en-US" sz="3959">
                <a:solidFill>
                  <a:srgbClr val="00B050"/>
                </a:solidFill>
              </a:rPr>
            </a:br>
            <a:endParaRPr sz="3959">
              <a:solidFill>
                <a:srgbClr val="00B050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9144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3.Model Planning: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In this stage, you need to determine the method and technique to draw the relation between input variables.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Planning for a model is performed by using different statistical formulas and visualization tools. 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4. Model Building: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In this step, the actual model building process starts.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 Here, Data scientist distributes datasets for training and testing.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Techniques like association, classification, and clustering are applied to the training data set. </a:t>
            </a:r>
            <a:endParaRPr sz="2500"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The model once prepared is tested against the "testing" dataset.</a:t>
            </a:r>
            <a:endParaRPr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