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4" autoAdjust="0"/>
    <p:restoredTop sz="94660"/>
  </p:normalViewPr>
  <p:slideViewPr>
    <p:cSldViewPr>
      <p:cViewPr varScale="1">
        <p:scale>
          <a:sx n="65" d="100"/>
          <a:sy n="65" d="100"/>
        </p:scale>
        <p:origin x="-13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3B36-981F-4CAB-AEDA-56E3E3E66BC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19C2-8092-453D-9F6C-2A18B4B49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Date and Time Data Types and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29490" cy="1752600"/>
          </a:xfrm>
        </p:spPr>
        <p:txBody>
          <a:bodyPr/>
          <a:lstStyle/>
          <a:p>
            <a:r>
              <a:rPr lang="en-IN" dirty="0" smtClean="0"/>
              <a:t>                                                161FA04200</a:t>
            </a:r>
          </a:p>
          <a:p>
            <a:r>
              <a:rPr lang="en-IN" dirty="0" smtClean="0"/>
              <a:t>                                                161FA04191</a:t>
            </a:r>
          </a:p>
          <a:p>
            <a:r>
              <a:rPr lang="en-IN" dirty="0" smtClean="0"/>
              <a:t>                                                161FA04192</a:t>
            </a:r>
            <a:endParaRPr lang="en-US" dirty="0"/>
          </a:p>
        </p:txBody>
      </p:sp>
      <p:pic>
        <p:nvPicPr>
          <p:cNvPr id="1026" name="Picture 2" descr="C:\Users\ASUS\Desktop\company\dsup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00504"/>
            <a:ext cx="2622550" cy="2165350"/>
          </a:xfrm>
          <a:prstGeom prst="rect">
            <a:avLst/>
          </a:prstGeom>
          <a:noFill/>
        </p:spPr>
      </p:pic>
      <p:pic>
        <p:nvPicPr>
          <p:cNvPr id="1027" name="Picture 3" descr="C:\Users\ASUS\Desktop\company\dsup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642918"/>
            <a:ext cx="2146300" cy="207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parse method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be a bit annoying to have to write a format specification each time, especially for common date formats. In this case, you can use the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parser.parse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method in the third party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dateutil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package.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sup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714752"/>
            <a:ext cx="6715172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parse method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dateutil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package is capable of parsing the date even it is specified in any format.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214686"/>
            <a:ext cx="7215238" cy="1489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Generally use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we are representing as ‘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-mm-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’ format.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order to display the date before the month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as ‘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-mm’ format we will use ‘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dayfirst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’ attribute of ‘parse’ method.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500570"/>
            <a:ext cx="7358114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to_datetime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pandas we can work with array of dates.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to_datetime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method parses many different kinds of date representations.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786190"/>
            <a:ext cx="7858180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also handles values that should be considered missing (None, empty string, etc.).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(Not a Time) is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pandas’s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NA value for timestamp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428868"/>
            <a:ext cx="7643866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objects also have a number of locale-specific formatting options for systems in other countries or languages. For example, the abbreviated month names will be different on German or French systems compared with English systems.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sup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714752"/>
            <a:ext cx="7715304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0034" y="785794"/>
            <a:ext cx="7929618" cy="5340369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Python standard library includes data types for date and time data, as well as calendar-related functionality.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datetime.datetime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type, or simply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is widely used.</a:t>
            </a:r>
          </a:p>
        </p:txBody>
      </p:sp>
      <p:pic>
        <p:nvPicPr>
          <p:cNvPr id="4" name="Picture 3" descr="dsu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143380"/>
            <a:ext cx="7858180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stores both the date and time down to the microsecond.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datetime.time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delta” represents the temporal difference between two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objects.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429000"/>
            <a:ext cx="7429552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Operations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 add (or subtract)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timedelta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multiple there of to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object to yield a new shifted object.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143248"/>
            <a:ext cx="7572428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types in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module are: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su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71744"/>
            <a:ext cx="7500990" cy="2835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Converting between “string” and “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objects and pandas Timestamp objects  can be formatted as strings using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 or the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strftime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 method by passing a format specification.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US" dirty="0"/>
          </a:p>
        </p:txBody>
      </p:sp>
      <p:pic>
        <p:nvPicPr>
          <p:cNvPr id="4" name="Picture 3" descr="dsup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429000"/>
            <a:ext cx="7572428" cy="1857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Format codes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list of format codes are: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357430"/>
            <a:ext cx="7143800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Cont...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sup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939" y="1624205"/>
            <a:ext cx="7143800" cy="35004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Parsing date from string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datetime.strptime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is the best way to parse a date with a known format.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These same format codes can be used to convert strings to dates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datetime.strptime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sup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714752"/>
            <a:ext cx="7715304" cy="2643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393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Date and Time Data Types and Tools</vt:lpstr>
      <vt:lpstr>Introduction</vt:lpstr>
      <vt:lpstr>datetime</vt:lpstr>
      <vt:lpstr>Operations</vt:lpstr>
      <vt:lpstr>Cont...</vt:lpstr>
      <vt:lpstr>Converting between “string” and “datetime”</vt:lpstr>
      <vt:lpstr>Format codes</vt:lpstr>
      <vt:lpstr>Cont...</vt:lpstr>
      <vt:lpstr>Parsing date from string</vt:lpstr>
      <vt:lpstr> parse method </vt:lpstr>
      <vt:lpstr>Cont...</vt:lpstr>
      <vt:lpstr>Cont...</vt:lpstr>
      <vt:lpstr>to_datetime method</vt:lpstr>
      <vt:lpstr>Cont...</vt:lpstr>
      <vt:lpstr>Cont...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and Time Data Types and Tools</dc:title>
  <dc:creator>ASUS</dc:creator>
  <cp:lastModifiedBy>ASUS</cp:lastModifiedBy>
  <cp:revision>7</cp:revision>
  <dcterms:created xsi:type="dcterms:W3CDTF">2019-10-14T14:19:06Z</dcterms:created>
  <dcterms:modified xsi:type="dcterms:W3CDTF">2019-10-14T15:29:25Z</dcterms:modified>
</cp:coreProperties>
</file>