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ld Standard TT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40fbf3d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40fbf3d9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40fbf3d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40fbf3d9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40fbf3d9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40fbf3d9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340fbf3d9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340fbf3d9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340fbf3d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340fbf3d9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40fbf3d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40fbf3d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340fbf3d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340fbf3d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40fbf3d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40fbf3d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40fbf3d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40fbf3d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40fbf3d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40fbf3d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40fbf3d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40fbf3d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40fbf3d9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40fbf3d9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76075" y="0"/>
            <a:ext cx="4674900" cy="130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 Logical Clocks</a:t>
            </a:r>
            <a:endParaRPr sz="6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31" name="Google Shape;131;p22"/>
          <p:cNvCxnSpPr/>
          <p:nvPr/>
        </p:nvCxnSpPr>
        <p:spPr>
          <a:xfrm rot="10800000" flipH="1">
            <a:off x="1755150" y="1858075"/>
            <a:ext cx="48114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1804375" y="2780950"/>
            <a:ext cx="4909800" cy="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1712100" y="3740725"/>
            <a:ext cx="4897500" cy="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2"/>
          <p:cNvSpPr/>
          <p:nvPr/>
        </p:nvSpPr>
        <p:spPr>
          <a:xfrm>
            <a:off x="2395000" y="1805725"/>
            <a:ext cx="147600" cy="1170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813375" y="3691500"/>
            <a:ext cx="147600" cy="1170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22"/>
          <p:cNvCxnSpPr>
            <a:stCxn id="135" idx="0"/>
          </p:cNvCxnSpPr>
          <p:nvPr/>
        </p:nvCxnSpPr>
        <p:spPr>
          <a:xfrm rot="10800000" flipH="1">
            <a:off x="2887175" y="2830200"/>
            <a:ext cx="627600" cy="8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2"/>
          <p:cNvSpPr/>
          <p:nvPr/>
        </p:nvSpPr>
        <p:spPr>
          <a:xfrm>
            <a:off x="3736250" y="1805725"/>
            <a:ext cx="147600" cy="117000"/>
          </a:xfrm>
          <a:prstGeom prst="sun">
            <a:avLst>
              <a:gd name="adj" fmla="val 333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22"/>
          <p:cNvCxnSpPr>
            <a:stCxn id="137" idx="2"/>
          </p:cNvCxnSpPr>
          <p:nvPr/>
        </p:nvCxnSpPr>
        <p:spPr>
          <a:xfrm>
            <a:off x="3810050" y="1922725"/>
            <a:ext cx="467700" cy="88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2"/>
          <p:cNvSpPr/>
          <p:nvPr/>
        </p:nvSpPr>
        <p:spPr>
          <a:xfrm>
            <a:off x="4277750" y="3691500"/>
            <a:ext cx="196800" cy="1170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868350" y="2747050"/>
            <a:ext cx="147600" cy="117000"/>
          </a:xfrm>
          <a:prstGeom prst="sun">
            <a:avLst>
              <a:gd name="adj" fmla="val 4687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2"/>
          <p:cNvCxnSpPr>
            <a:stCxn id="140" idx="0"/>
          </p:cNvCxnSpPr>
          <p:nvPr/>
        </p:nvCxnSpPr>
        <p:spPr>
          <a:xfrm rot="10800000" flipH="1">
            <a:off x="4942150" y="1870450"/>
            <a:ext cx="147600" cy="8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2"/>
          <p:cNvSpPr/>
          <p:nvPr/>
        </p:nvSpPr>
        <p:spPr>
          <a:xfrm>
            <a:off x="5606600" y="1805725"/>
            <a:ext cx="147600" cy="1170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22"/>
          <p:cNvCxnSpPr>
            <a:stCxn id="142" idx="2"/>
          </p:cNvCxnSpPr>
          <p:nvPr/>
        </p:nvCxnSpPr>
        <p:spPr>
          <a:xfrm>
            <a:off x="5680400" y="1922725"/>
            <a:ext cx="627600" cy="18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2"/>
          <p:cNvSpPr txBox="1"/>
          <p:nvPr/>
        </p:nvSpPr>
        <p:spPr>
          <a:xfrm>
            <a:off x="1213400" y="1710325"/>
            <a:ext cx="467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P1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324475" y="2645575"/>
            <a:ext cx="467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P2</a:t>
            </a:r>
            <a:endParaRPr sz="1800"/>
          </a:p>
        </p:txBody>
      </p:sp>
      <p:sp>
        <p:nvSpPr>
          <p:cNvPr id="146" name="Google Shape;146;p22"/>
          <p:cNvSpPr txBox="1"/>
          <p:nvPr/>
        </p:nvSpPr>
        <p:spPr>
          <a:xfrm>
            <a:off x="1213400" y="3580825"/>
            <a:ext cx="283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/>
              <a:t>3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013550" y="1402775"/>
            <a:ext cx="4220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ts=1                        ts=2         ts=3     ts=5        ts=6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498200" y="1805725"/>
            <a:ext cx="147600" cy="1170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3182450" y="2453400"/>
            <a:ext cx="6276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ts=2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043875" y="2903975"/>
            <a:ext cx="12798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ts=3      ts=4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702625" y="3888400"/>
            <a:ext cx="4122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ts=1                     ts=2                                  ts=7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Vector Logical clock: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Vector initialize to zero for each process.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Vi[i]=0 for I=1, 2,.....N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Increment vector before timestamp event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Vi[i]=vi[i]+1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Msg is sent from pics with Vi attached to 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When Pj receives msg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Vj[i]=max(Vi[i], Vj[i]) for i=1... 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64" name="Google Shape;164;p24"/>
          <p:cNvCxnSpPr/>
          <p:nvPr/>
        </p:nvCxnSpPr>
        <p:spPr>
          <a:xfrm>
            <a:off x="2148900" y="1907275"/>
            <a:ext cx="4405200" cy="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4"/>
          <p:cNvCxnSpPr/>
          <p:nvPr/>
        </p:nvCxnSpPr>
        <p:spPr>
          <a:xfrm>
            <a:off x="2210425" y="2756325"/>
            <a:ext cx="4503600" cy="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4"/>
          <p:cNvCxnSpPr/>
          <p:nvPr/>
        </p:nvCxnSpPr>
        <p:spPr>
          <a:xfrm>
            <a:off x="2235050" y="3654600"/>
            <a:ext cx="4552800" cy="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4"/>
          <p:cNvSpPr/>
          <p:nvPr/>
        </p:nvSpPr>
        <p:spPr>
          <a:xfrm>
            <a:off x="2358100" y="1839625"/>
            <a:ext cx="159900" cy="1353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2776475" y="3617675"/>
            <a:ext cx="159900" cy="1353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24"/>
          <p:cNvCxnSpPr>
            <a:stCxn id="168" idx="0"/>
          </p:cNvCxnSpPr>
          <p:nvPr/>
        </p:nvCxnSpPr>
        <p:spPr>
          <a:xfrm rot="10800000" flipH="1">
            <a:off x="2856425" y="2780975"/>
            <a:ext cx="387600" cy="8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4"/>
          <p:cNvSpPr/>
          <p:nvPr/>
        </p:nvSpPr>
        <p:spPr>
          <a:xfrm>
            <a:off x="3613225" y="1864225"/>
            <a:ext cx="159900" cy="1353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4"/>
          <p:cNvCxnSpPr>
            <a:stCxn id="170" idx="2"/>
          </p:cNvCxnSpPr>
          <p:nvPr/>
        </p:nvCxnSpPr>
        <p:spPr>
          <a:xfrm>
            <a:off x="3693175" y="1999525"/>
            <a:ext cx="436800" cy="7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24"/>
          <p:cNvSpPr/>
          <p:nvPr/>
        </p:nvSpPr>
        <p:spPr>
          <a:xfrm>
            <a:off x="4068525" y="3617675"/>
            <a:ext cx="159900" cy="1353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431500" y="1864225"/>
            <a:ext cx="159900" cy="1353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4880625" y="2737888"/>
            <a:ext cx="159900" cy="1353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" name="Google Shape;175;p24"/>
          <p:cNvCxnSpPr>
            <a:stCxn id="174" idx="0"/>
          </p:cNvCxnSpPr>
          <p:nvPr/>
        </p:nvCxnSpPr>
        <p:spPr>
          <a:xfrm rot="10800000" flipH="1">
            <a:off x="4960575" y="1944088"/>
            <a:ext cx="276900" cy="7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4"/>
          <p:cNvSpPr/>
          <p:nvPr/>
        </p:nvSpPr>
        <p:spPr>
          <a:xfrm>
            <a:off x="5865000" y="1864225"/>
            <a:ext cx="159900" cy="135300"/>
          </a:xfrm>
          <a:prstGeom prst="su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4"/>
          <p:cNvCxnSpPr>
            <a:stCxn id="176" idx="2"/>
          </p:cNvCxnSpPr>
          <p:nvPr/>
        </p:nvCxnSpPr>
        <p:spPr>
          <a:xfrm>
            <a:off x="5944950" y="1999525"/>
            <a:ext cx="547500" cy="17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4"/>
          <p:cNvSpPr txBox="1"/>
          <p:nvPr/>
        </p:nvSpPr>
        <p:spPr>
          <a:xfrm>
            <a:off x="2210425" y="1452000"/>
            <a:ext cx="43437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(1,0,0)           (2,,0,0)        (4,3,1)                    (5,3,1)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2444250" y="3833000"/>
            <a:ext cx="45528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(0,0,1)                  (0,0,2)                                    (5,3,3)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510138" y="2903900"/>
            <a:ext cx="21687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(2,2,1)               (2,3,1)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856425" y="2368550"/>
            <a:ext cx="7383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(0,1,1)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176875" y="1701175"/>
            <a:ext cx="9228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800"/>
              <a:t> P1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(0,0,0)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1262950" y="2571750"/>
            <a:ext cx="8367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800"/>
              <a:t> P2</a:t>
            </a:r>
            <a:r>
              <a:rPr lang="en" sz="2400"/>
              <a:t>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(0,0,0)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1361375" y="3531550"/>
            <a:ext cx="7383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P3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(0,0,0)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Definition: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30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logical clock 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mechanism for capturing </a:t>
            </a:r>
            <a:r>
              <a:rPr lang="en" sz="3000" u="sng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chronological</a:t>
            </a: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causal relationships in a distributed. </a:t>
            </a:r>
            <a:endParaRPr sz="3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order in which a series of events happened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1472125" y="2190300"/>
            <a:ext cx="0" cy="41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Logical clocks in DS: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4697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important is usually not when things happened but in what order they happened so the integer counter works well in centralized system.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However,in a DS ,each system has its own Logical clock and you can run into problems if one ‘clock’ gets  ahead of others.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25550" y="184575"/>
            <a:ext cx="8520600" cy="46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To order events across process,trying to sync clocks is one approach.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16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Another approach:Assign Timestamps to events.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16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As long as these timestamps obey casuality conditions this would work.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Happened Before Relationship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213275" y="1058225"/>
            <a:ext cx="8520600" cy="3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819975" y="1439700"/>
            <a:ext cx="799800" cy="812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 a</a:t>
            </a:r>
            <a:endParaRPr sz="2400"/>
          </a:p>
        </p:txBody>
      </p:sp>
      <p:sp>
        <p:nvSpPr>
          <p:cNvPr id="85" name="Google Shape;85;p17"/>
          <p:cNvSpPr/>
          <p:nvPr/>
        </p:nvSpPr>
        <p:spPr>
          <a:xfrm>
            <a:off x="2284275" y="1439700"/>
            <a:ext cx="799800" cy="812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b</a:t>
            </a:r>
            <a:endParaRPr sz="2400"/>
          </a:p>
        </p:txBody>
      </p:sp>
      <p:cxnSp>
        <p:nvCxnSpPr>
          <p:cNvPr id="86" name="Google Shape;86;p17"/>
          <p:cNvCxnSpPr>
            <a:stCxn id="84" idx="6"/>
            <a:endCxn id="85" idx="2"/>
          </p:cNvCxnSpPr>
          <p:nvPr/>
        </p:nvCxnSpPr>
        <p:spPr>
          <a:xfrm>
            <a:off x="1619775" y="1845750"/>
            <a:ext cx="66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7"/>
          <p:cNvCxnSpPr>
            <a:stCxn id="85" idx="6"/>
          </p:cNvCxnSpPr>
          <p:nvPr/>
        </p:nvCxnSpPr>
        <p:spPr>
          <a:xfrm>
            <a:off x="3084075" y="1845750"/>
            <a:ext cx="5784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7"/>
          <p:cNvSpPr/>
          <p:nvPr/>
        </p:nvSpPr>
        <p:spPr>
          <a:xfrm>
            <a:off x="1336775" y="2879375"/>
            <a:ext cx="799800" cy="812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2400"/>
              <a:t>a</a:t>
            </a:r>
            <a:endParaRPr sz="2400"/>
          </a:p>
        </p:txBody>
      </p:sp>
      <p:sp>
        <p:nvSpPr>
          <p:cNvPr id="89" name="Google Shape;89;p17"/>
          <p:cNvSpPr/>
          <p:nvPr/>
        </p:nvSpPr>
        <p:spPr>
          <a:xfrm>
            <a:off x="2136575" y="4060625"/>
            <a:ext cx="910500" cy="812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2400"/>
              <a:t> b</a:t>
            </a:r>
            <a:endParaRPr sz="2400"/>
          </a:p>
        </p:txBody>
      </p:sp>
      <p:cxnSp>
        <p:nvCxnSpPr>
          <p:cNvPr id="90" name="Google Shape;90;p17"/>
          <p:cNvCxnSpPr>
            <a:stCxn id="88" idx="5"/>
            <a:endCxn id="89" idx="1"/>
          </p:cNvCxnSpPr>
          <p:nvPr/>
        </p:nvCxnSpPr>
        <p:spPr>
          <a:xfrm>
            <a:off x="2019447" y="3572546"/>
            <a:ext cx="250500" cy="60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7"/>
          <p:cNvCxnSpPr>
            <a:endCxn id="88" idx="2"/>
          </p:cNvCxnSpPr>
          <p:nvPr/>
        </p:nvCxnSpPr>
        <p:spPr>
          <a:xfrm>
            <a:off x="758375" y="3273125"/>
            <a:ext cx="5784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7"/>
          <p:cNvCxnSpPr>
            <a:stCxn id="88" idx="6"/>
          </p:cNvCxnSpPr>
          <p:nvPr/>
        </p:nvCxnSpPr>
        <p:spPr>
          <a:xfrm>
            <a:off x="2136575" y="3285425"/>
            <a:ext cx="750600" cy="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7"/>
          <p:cNvCxnSpPr>
            <a:endCxn id="89" idx="2"/>
          </p:cNvCxnSpPr>
          <p:nvPr/>
        </p:nvCxnSpPr>
        <p:spPr>
          <a:xfrm>
            <a:off x="1398275" y="4466675"/>
            <a:ext cx="73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7"/>
          <p:cNvCxnSpPr>
            <a:stCxn id="89" idx="6"/>
          </p:cNvCxnSpPr>
          <p:nvPr/>
        </p:nvCxnSpPr>
        <p:spPr>
          <a:xfrm>
            <a:off x="3047075" y="4466675"/>
            <a:ext cx="5907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 txBox="1"/>
          <p:nvPr/>
        </p:nvSpPr>
        <p:spPr>
          <a:xfrm>
            <a:off x="3662475" y="1593450"/>
            <a:ext cx="3453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endParaRPr sz="2400"/>
          </a:p>
        </p:txBody>
      </p:sp>
      <p:sp>
        <p:nvSpPr>
          <p:cNvPr id="96" name="Google Shape;96;p17"/>
          <p:cNvSpPr txBox="1"/>
          <p:nvPr/>
        </p:nvSpPr>
        <p:spPr>
          <a:xfrm>
            <a:off x="2887175" y="3113088"/>
            <a:ext cx="529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P1</a:t>
            </a:r>
            <a:endParaRPr sz="2400"/>
          </a:p>
        </p:txBody>
      </p:sp>
      <p:sp>
        <p:nvSpPr>
          <p:cNvPr id="97" name="Google Shape;97;p17"/>
          <p:cNvSpPr txBox="1"/>
          <p:nvPr/>
        </p:nvSpPr>
        <p:spPr>
          <a:xfrm>
            <a:off x="3625875" y="4085075"/>
            <a:ext cx="418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P2</a:t>
            </a:r>
            <a:endParaRPr sz="2400"/>
          </a:p>
        </p:txBody>
      </p:sp>
      <p:sp>
        <p:nvSpPr>
          <p:cNvPr id="98" name="Google Shape;98;p17"/>
          <p:cNvSpPr txBox="1"/>
          <p:nvPr/>
        </p:nvSpPr>
        <p:spPr>
          <a:xfrm>
            <a:off x="5065200" y="2325600"/>
            <a:ext cx="2645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Ts(a)&lt;Ts(b)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209200"/>
            <a:ext cx="8520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Properties derived from Happened Before Relationship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Transitive Relation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Casually Ordered Relation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Concurrent event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Transitive Relation: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Ts(a)&lt;Ts(b)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Ts(b)&lt;Ts(c)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Ts(a)&lt;Ts(b)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Casually Ordered Relation: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615250"/>
            <a:ext cx="8520600" cy="43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a&gt;b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If a&gt;b then any changes in a will effect the changes in 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So a should not be greater than 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Lobster"/>
                <a:ea typeface="Lobster"/>
                <a:cs typeface="Lobster"/>
                <a:sym typeface="Lobster"/>
              </a:rPr>
              <a:t>Concurrent Event:</a:t>
            </a:r>
            <a:endParaRPr sz="300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a&gt;b      a will not be occured before b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a&lt;b      b will not be occured before 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a||b       Both a and b will be occured in parallel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1299850" y="3125475"/>
            <a:ext cx="46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0"/>
          <p:cNvCxnSpPr/>
          <p:nvPr/>
        </p:nvCxnSpPr>
        <p:spPr>
          <a:xfrm>
            <a:off x="1336775" y="3519225"/>
            <a:ext cx="4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1287550" y="3962225"/>
            <a:ext cx="46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bster"/>
                <a:ea typeface="Lobster"/>
                <a:cs typeface="Lobster"/>
                <a:sym typeface="Lobster"/>
              </a:rPr>
              <a:t>Lamports logical clock: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Each process uses an local counter which is an integer the initial value of the counter is zero.</a:t>
            </a:r>
            <a:endParaRPr sz="24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process increment it’s counter when a send or receive instruction takes place.</a:t>
            </a:r>
            <a:endParaRPr sz="24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counter is assigned to the event as its Timestamp.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The send event carries its timestamp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For receive event, counter is update as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Max(local clock, msg timestamp) +1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412</Words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Lobster</vt:lpstr>
      <vt:lpstr>Old Standard TT</vt:lpstr>
      <vt:lpstr>Times New Roman</vt:lpstr>
      <vt:lpstr>Paperback</vt:lpstr>
      <vt:lpstr>Slide 1</vt:lpstr>
      <vt:lpstr>Definition:</vt:lpstr>
      <vt:lpstr>Logical clocks in DS:</vt:lpstr>
      <vt:lpstr>Slide 4</vt:lpstr>
      <vt:lpstr>Happened Before Relationship</vt:lpstr>
      <vt:lpstr>Properties derived from Happened Before Relationship</vt:lpstr>
      <vt:lpstr>Transitive Relation:</vt:lpstr>
      <vt:lpstr>Casually Ordered Relation:</vt:lpstr>
      <vt:lpstr>Lamports logical clock:</vt:lpstr>
      <vt:lpstr>Slide 10</vt:lpstr>
      <vt:lpstr>Vector Logical clock: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kamma</cp:lastModifiedBy>
  <cp:revision>3</cp:revision>
  <dcterms:modified xsi:type="dcterms:W3CDTF">2018-11-24T16:24:10Z</dcterms:modified>
</cp:coreProperties>
</file>