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7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6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6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2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4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7BC-0483-4A3D-9574-2BE0938AF065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2B9BD-7AC9-4567-B766-DF889B003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8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b="1" i="1" dirty="0" smtClean="0"/>
              <a:t>Embedded systems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solidFill>
                  <a:schemeClr val="tx1"/>
                </a:solidFill>
              </a:rPr>
              <a:t>Unit-5</a:t>
            </a:r>
            <a:r>
              <a:rPr lang="en-US" sz="4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4400" dirty="0" smtClean="0">
                <a:solidFill>
                  <a:schemeClr val="tx1"/>
                </a:solidFill>
              </a:rPr>
              <a:t>ESRTOS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1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Task Control block: </a:t>
            </a:r>
            <a:r>
              <a:rPr lang="en-US" dirty="0" smtClean="0"/>
              <a:t>Task uses TCBs to remember its context. TCBs  are data structures residing in RAM, accessible only by RTOS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 smtClean="0"/>
              <a:t>Task Stack: </a:t>
            </a:r>
            <a:r>
              <a:rPr lang="en-US" dirty="0" smtClean="0"/>
              <a:t>These reside in RAM, accessible by stack pointer.</a:t>
            </a:r>
          </a:p>
          <a:p>
            <a:r>
              <a:rPr lang="en-US" b="1" u="sng" dirty="0" smtClean="0"/>
              <a:t>Task Routine: </a:t>
            </a:r>
            <a:r>
              <a:rPr lang="en-US" dirty="0" smtClean="0"/>
              <a:t>Program code residing in ROM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12498"/>
              </p:ext>
            </p:extLst>
          </p:nvPr>
        </p:nvGraphicFramePr>
        <p:xfrm>
          <a:off x="2057400" y="2514600"/>
          <a:ext cx="2743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Task_ID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Task_State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Task_Priority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Task_Stack_Pointer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Task_Prog</a:t>
                      </a:r>
                      <a:r>
                        <a:rPr lang="en-US" dirty="0" smtClean="0"/>
                        <a:t> _Counter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446598"/>
            <a:ext cx="8875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 task object is defined by the following set of </a:t>
            </a:r>
            <a:r>
              <a:rPr lang="en-IN" sz="2800" dirty="0" smtClean="0"/>
              <a:t>components: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591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task has its own context </a:t>
            </a:r>
          </a:p>
          <a:p>
            <a:pPr lvl="1"/>
            <a:r>
              <a:rPr lang="en-US" dirty="0" smtClean="0"/>
              <a:t>Which is not shared ,private, registers , stacks</a:t>
            </a:r>
          </a:p>
          <a:p>
            <a:r>
              <a:rPr lang="en-US" dirty="0" smtClean="0"/>
              <a:t>In addition , several tasks share common data via global data declaration; use of “extern” in one task to point another task that declares the shared data</a:t>
            </a:r>
          </a:p>
          <a:p>
            <a:r>
              <a:rPr lang="en-US" dirty="0" smtClean="0"/>
              <a:t>Shared data caused the “shared data problem”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0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472513" cy="568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966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Data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shared data problem occurs when several functions (or ISRs or tasks) share a variable. Shared data problem can arise in a system when another higher priority task finishes an operation and modifies the data or a variable before the completion of previous task operations.</a:t>
            </a:r>
          </a:p>
          <a:p>
            <a:r>
              <a:rPr lang="en-US" b="1" dirty="0" smtClean="0"/>
              <a:t>Reentrancy and further few more topics in this chapter will cover 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370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i="1" dirty="0" smtClean="0">
                <a:latin typeface="Arial Black" pitchFamily="34" charset="0"/>
              </a:rPr>
              <a:t>THANK YOU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161fa04326</a:t>
            </a:r>
          </a:p>
          <a:p>
            <a:pPr marL="3657600" lvl="8" indent="0">
              <a:buNone/>
            </a:pPr>
            <a:r>
              <a:rPr lang="en-US" dirty="0" smtClean="0"/>
              <a:t>GUNASRI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7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Task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Task:</a:t>
            </a:r>
            <a:r>
              <a:rPr lang="en-US" dirty="0" smtClean="0"/>
              <a:t> </a:t>
            </a:r>
            <a:r>
              <a:rPr lang="en-IN" dirty="0"/>
              <a:t>A task is a basic unit or atomic unit of  execution that can be scheduled by an RTOS to use the system resources like CPU , Memory, I/O devices etc</a:t>
            </a:r>
            <a:r>
              <a:rPr lang="en-IN" dirty="0" smtClean="0"/>
              <a:t>.</a:t>
            </a:r>
          </a:p>
          <a:p>
            <a:r>
              <a:rPr lang="en-IN" dirty="0"/>
              <a:t>It starts with reading of the input data and of the internal state of the task, and terminates with the production of the results and updating the internal state.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Continues…..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 RTOS, The application is decomposed into small, schedulable, and sequential program units known as “Task”, a  basic unit of execution and is governed by three time-critical properties; release time, deadline and </a:t>
            </a:r>
            <a:r>
              <a:rPr lang="en-IN" sz="2800" dirty="0" smtClean="0"/>
              <a:t>execution </a:t>
            </a:r>
            <a:r>
              <a:rPr lang="en-IN" sz="2800" dirty="0"/>
              <a:t>time. </a:t>
            </a:r>
            <a:endParaRPr lang="en-IN" sz="2800" dirty="0" smtClean="0"/>
          </a:p>
          <a:p>
            <a:endParaRPr lang="en-US" sz="2800" dirty="0"/>
          </a:p>
        </p:txBody>
      </p:sp>
      <p:pic>
        <p:nvPicPr>
          <p:cNvPr id="4" name="Picture 3" descr="RTOS Task Managem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62400"/>
            <a:ext cx="43434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215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69342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two types of tasks. </a:t>
            </a:r>
          </a:p>
          <a:p>
            <a:r>
              <a:rPr lang="en-US" dirty="0" smtClean="0"/>
              <a:t>(i)Simple Task(S-Task)</a:t>
            </a:r>
          </a:p>
          <a:p>
            <a:r>
              <a:rPr lang="en-US" dirty="0" smtClean="0"/>
              <a:t>(ii) Complex Task(C-Task).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2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458200" cy="6049963"/>
          </a:xfrm>
        </p:spPr>
        <p:txBody>
          <a:bodyPr>
            <a:normAutofit/>
          </a:bodyPr>
          <a:lstStyle/>
          <a:p>
            <a:r>
              <a:rPr lang="en-US" u="sng" dirty="0" smtClean="0"/>
              <a:t>Simple Task (S-task):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simple task is one which has no synchronization point i. e. , whenever an S-task is started, it continues until its termination point is reached. Because an S-task cannot be blocked within the body of the task the execution time of an S-task is not directly dependent on the progress of the other tasks in the node. S-task is mainly used for single user systems.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76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/>
          </a:bodyPr>
          <a:lstStyle/>
          <a:p>
            <a:r>
              <a:rPr lang="en-US" u="sng" dirty="0" smtClean="0"/>
              <a:t>Complex Task (C-Task):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A task is called a complex task (C-Task) if it contains a blocking synchronization statement (e. g. , a semaphore operation "wait") within the task body. Such a "wait" operation may be required because the task must wait until a condition outside the task is satisfied, e. g. , until another task has finished updating a common data structure, or until input from a terminal has arrived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2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Each task may exist in following </a:t>
            </a:r>
            <a:r>
              <a:rPr lang="en-IN" dirty="0" smtClean="0"/>
              <a:t>states</a:t>
            </a:r>
            <a:endParaRPr lang="en-US" dirty="0" smtClean="0"/>
          </a:p>
          <a:p>
            <a:r>
              <a:rPr lang="en-IN" b="1" u="sng" dirty="0" smtClean="0"/>
              <a:t>Dormant</a:t>
            </a:r>
            <a:r>
              <a:rPr lang="en-IN" dirty="0" smtClean="0"/>
              <a:t> </a:t>
            </a:r>
            <a:r>
              <a:rPr lang="en-IN" dirty="0"/>
              <a:t>: Task doesn’t require computer </a:t>
            </a:r>
            <a:r>
              <a:rPr lang="en-IN" dirty="0" smtClean="0"/>
              <a:t>time</a:t>
            </a:r>
            <a:endParaRPr lang="en-US" dirty="0" smtClean="0"/>
          </a:p>
          <a:p>
            <a:r>
              <a:rPr lang="en-IN" b="1" u="sng" dirty="0" smtClean="0"/>
              <a:t>Ready</a:t>
            </a:r>
            <a:r>
              <a:rPr lang="en-IN" dirty="0"/>
              <a:t>:  Task is ready to go active state, waiting processor </a:t>
            </a:r>
            <a:r>
              <a:rPr lang="en-IN" dirty="0" smtClean="0"/>
              <a:t>time</a:t>
            </a:r>
            <a:endParaRPr lang="en-US" dirty="0" smtClean="0"/>
          </a:p>
          <a:p>
            <a:r>
              <a:rPr lang="en-IN" b="1" u="sng" dirty="0" smtClean="0"/>
              <a:t>Active</a:t>
            </a:r>
            <a:r>
              <a:rPr lang="en-IN" dirty="0"/>
              <a:t>: Task is </a:t>
            </a:r>
            <a:r>
              <a:rPr lang="en-IN" dirty="0" smtClean="0"/>
              <a:t>running</a:t>
            </a:r>
            <a:endParaRPr lang="en-US" dirty="0" smtClean="0"/>
          </a:p>
          <a:p>
            <a:r>
              <a:rPr lang="en-IN" b="1" u="sng" dirty="0" smtClean="0"/>
              <a:t>Suspended</a:t>
            </a:r>
            <a:r>
              <a:rPr lang="en-IN" dirty="0"/>
              <a:t>: Task put on hold </a:t>
            </a:r>
            <a:r>
              <a:rPr lang="en-IN" dirty="0" smtClean="0"/>
              <a:t>temporarily</a:t>
            </a:r>
            <a:endParaRPr lang="en-US" dirty="0" smtClean="0"/>
          </a:p>
          <a:p>
            <a:r>
              <a:rPr lang="en-IN" b="1" u="sng" dirty="0" smtClean="0"/>
              <a:t>Pending</a:t>
            </a:r>
            <a:r>
              <a:rPr lang="en-IN" dirty="0" smtClean="0"/>
              <a:t>: Task waiting for resource.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0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174987" cy="60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16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38473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85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332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Embedded systems</vt:lpstr>
      <vt:lpstr>Tasks and Task States</vt:lpstr>
      <vt:lpstr>Continues…..</vt:lpstr>
      <vt:lpstr>PowerPoint Presentation</vt:lpstr>
      <vt:lpstr>PowerPoint Presentation</vt:lpstr>
      <vt:lpstr>PowerPoint Presentation</vt:lpstr>
      <vt:lpstr>Task States</vt:lpstr>
      <vt:lpstr>PowerPoint Presentation</vt:lpstr>
      <vt:lpstr>PowerPoint Presentation</vt:lpstr>
      <vt:lpstr>PowerPoint Presentation</vt:lpstr>
      <vt:lpstr>Tasks and Data</vt:lpstr>
      <vt:lpstr>PowerPoint Presentation</vt:lpstr>
      <vt:lpstr>Shared Data Problem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</dc:title>
  <dc:creator>ACER</dc:creator>
  <cp:lastModifiedBy>ACER</cp:lastModifiedBy>
  <cp:revision>9</cp:revision>
  <dcterms:created xsi:type="dcterms:W3CDTF">2019-10-16T14:42:24Z</dcterms:created>
  <dcterms:modified xsi:type="dcterms:W3CDTF">2019-10-16T15:42:27Z</dcterms:modified>
</cp:coreProperties>
</file>