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2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86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5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30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33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75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5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05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6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8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94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285C-95D6-4C11-A532-4A3775344252}" type="datetimeFigureOut">
              <a:rPr lang="en-IN" smtClean="0"/>
              <a:t>15-03-2019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3B89AC-60AF-4537-BD8B-CFF7E8302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Addressing modes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105537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6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0"/>
            <a:ext cx="105664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0"/>
            <a:ext cx="10415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0"/>
            <a:ext cx="10301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0"/>
            <a:ext cx="10501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0"/>
            <a:ext cx="10463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0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0"/>
            <a:ext cx="1038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0"/>
            <a:ext cx="1033462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7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8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0"/>
            <a:ext cx="10629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0"/>
            <a:ext cx="10448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0"/>
            <a:ext cx="10558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0"/>
            <a:ext cx="10520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0"/>
            <a:ext cx="105918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4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0"/>
            <a:ext cx="10382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4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0"/>
            <a:ext cx="10604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0"/>
            <a:ext cx="1040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82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Addressing modes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2019-03-15T00:37:17Z</dcterms:created>
  <dcterms:modified xsi:type="dcterms:W3CDTF">2019-03-15T01:11:24Z</dcterms:modified>
</cp:coreProperties>
</file>