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2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1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21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7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93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9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3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1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6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5646-89F4-4E91-A9CF-47F4C1CF62D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708D6A-D76C-425B-9EC6-98DFBEB6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4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852487"/>
            <a:ext cx="7905750" cy="515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0"/>
            <a:ext cx="10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0"/>
            <a:ext cx="10095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5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799471"/>
            <a:ext cx="10640855" cy="10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0"/>
            <a:ext cx="105052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44116"/>
            <a:ext cx="9672638" cy="68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0"/>
            <a:ext cx="11887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651"/>
            <a:ext cx="10066820" cy="68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52" y="390525"/>
            <a:ext cx="9415559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03" y="1905000"/>
            <a:ext cx="4444577" cy="36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-8065"/>
            <a:ext cx="10015538" cy="68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0"/>
            <a:ext cx="10039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0"/>
            <a:ext cx="100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1" y="0"/>
            <a:ext cx="10306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4" y="0"/>
            <a:ext cx="9894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4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2019-04-01T04:24:08Z</dcterms:created>
  <dcterms:modified xsi:type="dcterms:W3CDTF">2019-04-02T01:24:37Z</dcterms:modified>
</cp:coreProperties>
</file>