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3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47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6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59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1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3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9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8656-89CC-4D8D-A771-8AC3334748EB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2025F2-84BC-4C76-93BD-CF65E2569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9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LCD interfacing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9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-29944"/>
            <a:ext cx="10015538" cy="68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6" y="18621"/>
            <a:ext cx="10025063" cy="68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2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2" y="0"/>
            <a:ext cx="10560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2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88" y="0"/>
            <a:ext cx="10532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8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0"/>
            <a:ext cx="1001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0"/>
            <a:ext cx="9986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-9850"/>
            <a:ext cx="10006013" cy="68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0"/>
            <a:ext cx="105882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4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-73464"/>
            <a:ext cx="10546080" cy="69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0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"/>
            <a:ext cx="10048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Lcd</a:t>
            </a:r>
            <a:r>
              <a:rPr lang="en-IN" dirty="0" smtClean="0"/>
              <a:t> pin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2" name="Picture 8" descr="Image result for lcd with 14 p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2133600"/>
            <a:ext cx="8566395" cy="452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0"/>
            <a:ext cx="1004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3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0"/>
            <a:ext cx="1002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0"/>
            <a:ext cx="10029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0"/>
            <a:ext cx="100060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4" y="0"/>
            <a:ext cx="951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7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5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LCD interfacing </vt:lpstr>
      <vt:lpstr>PowerPoint Presentation</vt:lpstr>
      <vt:lpstr>Lcd pin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interfacing </dc:title>
  <dc:creator>Admin</dc:creator>
  <cp:lastModifiedBy>Admin</cp:lastModifiedBy>
  <cp:revision>6</cp:revision>
  <dcterms:created xsi:type="dcterms:W3CDTF">2019-04-01T11:02:30Z</dcterms:created>
  <dcterms:modified xsi:type="dcterms:W3CDTF">2019-04-02T01:16:34Z</dcterms:modified>
</cp:coreProperties>
</file>