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22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4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522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2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1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1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7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9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3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7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F2A2-4F2A-4BFC-9DB3-9118B867E2AD}" type="datetimeFigureOut">
              <a:rPr lang="en-IN" smtClean="0"/>
              <a:t>29-03-2019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227BE0-1B6E-46A1-9822-898BEBF0E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6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252"/>
            <a:ext cx="10025063" cy="68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0"/>
            <a:ext cx="1005363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0"/>
            <a:ext cx="1006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0"/>
            <a:ext cx="96438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0"/>
            <a:ext cx="10115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4" y="0"/>
            <a:ext cx="10005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0"/>
            <a:ext cx="9889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0"/>
            <a:ext cx="11336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1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0"/>
            <a:ext cx="11381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7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0"/>
            <a:ext cx="9967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0"/>
            <a:ext cx="1051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6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8" y="0"/>
            <a:ext cx="103596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6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6" y="0"/>
            <a:ext cx="10335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6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3" y="31678"/>
            <a:ext cx="9958388" cy="68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7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6" y="34824"/>
            <a:ext cx="10517944" cy="68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0"/>
            <a:ext cx="10015538" cy="69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6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-45554"/>
            <a:ext cx="10244138" cy="69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8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6" y="0"/>
            <a:ext cx="1004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1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52" y="0"/>
            <a:ext cx="9997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27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86" y="0"/>
            <a:ext cx="1030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0"/>
            <a:ext cx="10542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53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0"/>
            <a:ext cx="10164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2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8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70128"/>
            <a:ext cx="9958388" cy="67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60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0"/>
            <a:ext cx="997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2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0"/>
            <a:ext cx="10020300" cy="66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67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0"/>
            <a:ext cx="1000125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5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0"/>
            <a:ext cx="10628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94" y="1"/>
            <a:ext cx="1047090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68" y="0"/>
            <a:ext cx="103491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-19580"/>
            <a:ext cx="10489809" cy="68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0"/>
            <a:ext cx="989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4" y="0"/>
            <a:ext cx="9927487" cy="63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2019-03-26T00:52:35Z</dcterms:created>
  <dcterms:modified xsi:type="dcterms:W3CDTF">2019-03-29T05:47:23Z</dcterms:modified>
</cp:coreProperties>
</file>